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72" r:id="rId14"/>
    <p:sldId id="267" r:id="rId15"/>
    <p:sldId id="268" r:id="rId16"/>
    <p:sldId id="271" r:id="rId17"/>
    <p:sldId id="269" r:id="rId18"/>
    <p:sldId id="270" r:id="rId19"/>
    <p:sldId id="281" r:id="rId20"/>
    <p:sldId id="282" r:id="rId21"/>
    <p:sldId id="273" r:id="rId22"/>
    <p:sldId id="275" r:id="rId23"/>
    <p:sldId id="277" r:id="rId24"/>
    <p:sldId id="278" r:id="rId25"/>
    <p:sldId id="276"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0" d="100"/>
          <a:sy n="130" d="100"/>
        </p:scale>
        <p:origin x="-1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5.xml.rels><?xml version="1.0" encoding="UTF-8" standalone="yes"?>
<Relationships xmlns="http://schemas.openxmlformats.org/package/2006/relationships"><Relationship Id="rId1" Type="http://schemas.openxmlformats.org/officeDocument/2006/relationships/hyperlink" Target="http://www.adi.org/pla"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www.adi.org/pla"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51C0E6-9351-4DB2-8C27-74B057D1431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2D08BE8-A8B6-46BD-AEB2-3D467A178C1D}">
      <dgm:prSet/>
      <dgm:spPr/>
      <dgm:t>
        <a:bodyPr/>
        <a:lstStyle/>
        <a:p>
          <a:pPr rtl="0"/>
          <a:r>
            <a:rPr lang="en-US" b="1" smtClean="0"/>
            <a:t>Goal 1</a:t>
          </a:r>
          <a:r>
            <a:rPr lang="en-US" smtClean="0"/>
            <a:t>. </a:t>
          </a:r>
          <a:r>
            <a:rPr lang="en-US" b="1" smtClean="0"/>
            <a:t>Standards. </a:t>
          </a:r>
          <a:r>
            <a:rPr lang="en-US" smtClean="0"/>
            <a:t>Principals will meet rigorous training and implementation standards as criteria for earning recognition as Certified Rapid Improvement Leaders. </a:t>
          </a:r>
          <a:endParaRPr lang="en-US"/>
        </a:p>
      </dgm:t>
    </dgm:pt>
    <dgm:pt modelId="{93B9C29D-4063-499C-9535-1DDDE4CA42E4}" type="parTrans" cxnId="{CCC6E214-8A12-44F4-B966-FFEE2875C0B2}">
      <dgm:prSet/>
      <dgm:spPr/>
      <dgm:t>
        <a:bodyPr/>
        <a:lstStyle/>
        <a:p>
          <a:endParaRPr lang="en-US"/>
        </a:p>
      </dgm:t>
    </dgm:pt>
    <dgm:pt modelId="{C11B20B8-1AA0-4089-BC66-BCD9D959D953}" type="sibTrans" cxnId="{CCC6E214-8A12-44F4-B966-FFEE2875C0B2}">
      <dgm:prSet/>
      <dgm:spPr/>
      <dgm:t>
        <a:bodyPr/>
        <a:lstStyle/>
        <a:p>
          <a:endParaRPr lang="en-US"/>
        </a:p>
      </dgm:t>
    </dgm:pt>
    <dgm:pt modelId="{CD53854E-4812-493D-9C9A-86E413CA9936}">
      <dgm:prSet/>
      <dgm:spPr/>
      <dgm:t>
        <a:bodyPr/>
        <a:lstStyle/>
        <a:p>
          <a:pPr rtl="0"/>
          <a:r>
            <a:rPr lang="en-US" b="1" smtClean="0"/>
            <a:t>Goal 2</a:t>
          </a:r>
          <a:r>
            <a:rPr lang="en-US" smtClean="0"/>
            <a:t>. </a:t>
          </a:r>
          <a:r>
            <a:rPr lang="en-US" b="1" smtClean="0"/>
            <a:t>Content. </a:t>
          </a:r>
          <a:r>
            <a:rPr lang="en-US" smtClean="0"/>
            <a:t>The training and support curriculum will effectively prepare in-service principals to lead the rapid improvement of their schools. </a:t>
          </a:r>
          <a:endParaRPr lang="en-US"/>
        </a:p>
      </dgm:t>
    </dgm:pt>
    <dgm:pt modelId="{C77E825D-6B7D-4798-BE71-B558A94CB3D1}" type="parTrans" cxnId="{9E72A6E3-61B9-465B-9249-367C7C9F5458}">
      <dgm:prSet/>
      <dgm:spPr/>
      <dgm:t>
        <a:bodyPr/>
        <a:lstStyle/>
        <a:p>
          <a:endParaRPr lang="en-US"/>
        </a:p>
      </dgm:t>
    </dgm:pt>
    <dgm:pt modelId="{36AB26AE-DC82-4FA7-8BDE-029FBF3478E5}" type="sibTrans" cxnId="{9E72A6E3-61B9-465B-9249-367C7C9F5458}">
      <dgm:prSet/>
      <dgm:spPr/>
      <dgm:t>
        <a:bodyPr/>
        <a:lstStyle/>
        <a:p>
          <a:endParaRPr lang="en-US"/>
        </a:p>
      </dgm:t>
    </dgm:pt>
    <dgm:pt modelId="{B7A277C0-D58B-476E-A5C1-CF92A67B540A}">
      <dgm:prSet/>
      <dgm:spPr/>
      <dgm:t>
        <a:bodyPr/>
        <a:lstStyle/>
        <a:p>
          <a:pPr rtl="0"/>
          <a:r>
            <a:rPr lang="en-US" b="1" smtClean="0"/>
            <a:t>Goal 3</a:t>
          </a:r>
          <a:r>
            <a:rPr lang="en-US" smtClean="0"/>
            <a:t>. </a:t>
          </a:r>
          <a:r>
            <a:rPr lang="en-US" b="1" smtClean="0"/>
            <a:t>Delivery. </a:t>
          </a:r>
          <a:r>
            <a:rPr lang="en-US" smtClean="0"/>
            <a:t>The one-year PLA program will consist of two cohorts of principals, one cohort beginning in 2012 and a second cohort beginning in 2013. </a:t>
          </a:r>
          <a:endParaRPr lang="en-US"/>
        </a:p>
      </dgm:t>
    </dgm:pt>
    <dgm:pt modelId="{4C65BA9F-C168-42FF-91C5-DD0199869A3F}" type="parTrans" cxnId="{90F0E9A3-A881-4643-A2E0-7C9AB49FB6E3}">
      <dgm:prSet/>
      <dgm:spPr/>
      <dgm:t>
        <a:bodyPr/>
        <a:lstStyle/>
        <a:p>
          <a:endParaRPr lang="en-US"/>
        </a:p>
      </dgm:t>
    </dgm:pt>
    <dgm:pt modelId="{88A83AFB-0539-484A-B1FA-45941660F1B2}" type="sibTrans" cxnId="{90F0E9A3-A881-4643-A2E0-7C9AB49FB6E3}">
      <dgm:prSet/>
      <dgm:spPr/>
      <dgm:t>
        <a:bodyPr/>
        <a:lstStyle/>
        <a:p>
          <a:endParaRPr lang="en-US"/>
        </a:p>
      </dgm:t>
    </dgm:pt>
    <dgm:pt modelId="{2290FA8E-E14E-4E9F-91EA-276A40D7CAA3}">
      <dgm:prSet/>
      <dgm:spPr/>
      <dgm:t>
        <a:bodyPr/>
        <a:lstStyle/>
        <a:p>
          <a:pPr rtl="0"/>
          <a:r>
            <a:rPr lang="en-US" b="1" smtClean="0"/>
            <a:t>Goal 4</a:t>
          </a:r>
          <a:r>
            <a:rPr lang="en-US" smtClean="0"/>
            <a:t>. </a:t>
          </a:r>
          <a:r>
            <a:rPr lang="en-US" b="1" smtClean="0"/>
            <a:t>Output. </a:t>
          </a:r>
          <a:r>
            <a:rPr lang="en-US" smtClean="0"/>
            <a:t>Seventy-five percent of the principals who enter the Principal Leadership Academy will earn recognition as Certified Rapid Improvement Leaders. </a:t>
          </a:r>
          <a:endParaRPr lang="en-US"/>
        </a:p>
      </dgm:t>
    </dgm:pt>
    <dgm:pt modelId="{CFEB0C15-BF35-44C5-9D88-C8992A9ED613}" type="parTrans" cxnId="{CBBDB33C-9030-420A-B094-DFA2ABCAD048}">
      <dgm:prSet/>
      <dgm:spPr/>
      <dgm:t>
        <a:bodyPr/>
        <a:lstStyle/>
        <a:p>
          <a:endParaRPr lang="en-US"/>
        </a:p>
      </dgm:t>
    </dgm:pt>
    <dgm:pt modelId="{4A642E2A-7F0E-4B5A-A061-5D82541194C4}" type="sibTrans" cxnId="{CBBDB33C-9030-420A-B094-DFA2ABCAD048}">
      <dgm:prSet/>
      <dgm:spPr/>
      <dgm:t>
        <a:bodyPr/>
        <a:lstStyle/>
        <a:p>
          <a:endParaRPr lang="en-US"/>
        </a:p>
      </dgm:t>
    </dgm:pt>
    <dgm:pt modelId="{D4C8B9D0-2EBE-4536-92BD-3171B5945123}">
      <dgm:prSet/>
      <dgm:spPr/>
      <dgm:t>
        <a:bodyPr/>
        <a:lstStyle/>
        <a:p>
          <a:pPr rtl="0"/>
          <a:r>
            <a:rPr lang="en-US" b="1" dirty="0" smtClean="0"/>
            <a:t>Goal 5</a:t>
          </a:r>
          <a:r>
            <a:rPr lang="en-US" dirty="0" smtClean="0"/>
            <a:t>. </a:t>
          </a:r>
          <a:r>
            <a:rPr lang="en-US" b="1" dirty="0" smtClean="0"/>
            <a:t>Outcome. </a:t>
          </a:r>
          <a:r>
            <a:rPr lang="en-US" dirty="0" smtClean="0"/>
            <a:t>Schools whose principals earn recognition as Certified Rapid Improvement Leaders will achieve gains on NWEA assessments in reading and mathematics of at least 20 percentage points in two years following the principal’s entry into the Academy.</a:t>
          </a:r>
          <a:endParaRPr lang="en-US" dirty="0"/>
        </a:p>
      </dgm:t>
    </dgm:pt>
    <dgm:pt modelId="{5280F793-BB6D-49F9-A2EA-03DB4BD75368}" type="parTrans" cxnId="{3AA16600-9173-464D-A8BD-DD596884A9CE}">
      <dgm:prSet/>
      <dgm:spPr/>
      <dgm:t>
        <a:bodyPr/>
        <a:lstStyle/>
        <a:p>
          <a:endParaRPr lang="en-US"/>
        </a:p>
      </dgm:t>
    </dgm:pt>
    <dgm:pt modelId="{FE92B5EF-8A62-4FD0-AC7A-8AA13065543E}" type="sibTrans" cxnId="{3AA16600-9173-464D-A8BD-DD596884A9CE}">
      <dgm:prSet/>
      <dgm:spPr/>
      <dgm:t>
        <a:bodyPr/>
        <a:lstStyle/>
        <a:p>
          <a:endParaRPr lang="en-US"/>
        </a:p>
      </dgm:t>
    </dgm:pt>
    <dgm:pt modelId="{985BFDC5-428C-497F-B7FE-EC4B3956766B}" type="pres">
      <dgm:prSet presAssocID="{7751C0E6-9351-4DB2-8C27-74B057D14312}" presName="linear" presStyleCnt="0">
        <dgm:presLayoutVars>
          <dgm:animLvl val="lvl"/>
          <dgm:resizeHandles val="exact"/>
        </dgm:presLayoutVars>
      </dgm:prSet>
      <dgm:spPr/>
      <dgm:t>
        <a:bodyPr/>
        <a:lstStyle/>
        <a:p>
          <a:endParaRPr lang="en-US"/>
        </a:p>
      </dgm:t>
    </dgm:pt>
    <dgm:pt modelId="{F2A7833A-E9B5-4709-998D-A207645AB1BB}" type="pres">
      <dgm:prSet presAssocID="{D2D08BE8-A8B6-46BD-AEB2-3D467A178C1D}" presName="parentText" presStyleLbl="node1" presStyleIdx="0" presStyleCnt="5">
        <dgm:presLayoutVars>
          <dgm:chMax val="0"/>
          <dgm:bulletEnabled val="1"/>
        </dgm:presLayoutVars>
      </dgm:prSet>
      <dgm:spPr/>
      <dgm:t>
        <a:bodyPr/>
        <a:lstStyle/>
        <a:p>
          <a:endParaRPr lang="en-US"/>
        </a:p>
      </dgm:t>
    </dgm:pt>
    <dgm:pt modelId="{8B5E92E7-9279-4BDE-A7CA-7E3751E6A39E}" type="pres">
      <dgm:prSet presAssocID="{C11B20B8-1AA0-4089-BC66-BCD9D959D953}" presName="spacer" presStyleCnt="0"/>
      <dgm:spPr/>
    </dgm:pt>
    <dgm:pt modelId="{07D9E072-369C-4A10-B093-88B4B4359FC9}" type="pres">
      <dgm:prSet presAssocID="{CD53854E-4812-493D-9C9A-86E413CA9936}" presName="parentText" presStyleLbl="node1" presStyleIdx="1" presStyleCnt="5">
        <dgm:presLayoutVars>
          <dgm:chMax val="0"/>
          <dgm:bulletEnabled val="1"/>
        </dgm:presLayoutVars>
      </dgm:prSet>
      <dgm:spPr/>
      <dgm:t>
        <a:bodyPr/>
        <a:lstStyle/>
        <a:p>
          <a:endParaRPr lang="en-US"/>
        </a:p>
      </dgm:t>
    </dgm:pt>
    <dgm:pt modelId="{99121F89-3B62-4F7D-8903-361B8B1E3A8E}" type="pres">
      <dgm:prSet presAssocID="{36AB26AE-DC82-4FA7-8BDE-029FBF3478E5}" presName="spacer" presStyleCnt="0"/>
      <dgm:spPr/>
    </dgm:pt>
    <dgm:pt modelId="{137658D0-2964-4F9C-B506-1E7551F62D66}" type="pres">
      <dgm:prSet presAssocID="{B7A277C0-D58B-476E-A5C1-CF92A67B540A}" presName="parentText" presStyleLbl="node1" presStyleIdx="2" presStyleCnt="5">
        <dgm:presLayoutVars>
          <dgm:chMax val="0"/>
          <dgm:bulletEnabled val="1"/>
        </dgm:presLayoutVars>
      </dgm:prSet>
      <dgm:spPr/>
      <dgm:t>
        <a:bodyPr/>
        <a:lstStyle/>
        <a:p>
          <a:endParaRPr lang="en-US"/>
        </a:p>
      </dgm:t>
    </dgm:pt>
    <dgm:pt modelId="{E677BB75-0A27-408E-99E9-299AC64796B4}" type="pres">
      <dgm:prSet presAssocID="{88A83AFB-0539-484A-B1FA-45941660F1B2}" presName="spacer" presStyleCnt="0"/>
      <dgm:spPr/>
    </dgm:pt>
    <dgm:pt modelId="{CED4FBBF-1F66-4236-B1D9-82584BDF4894}" type="pres">
      <dgm:prSet presAssocID="{2290FA8E-E14E-4E9F-91EA-276A40D7CAA3}" presName="parentText" presStyleLbl="node1" presStyleIdx="3" presStyleCnt="5">
        <dgm:presLayoutVars>
          <dgm:chMax val="0"/>
          <dgm:bulletEnabled val="1"/>
        </dgm:presLayoutVars>
      </dgm:prSet>
      <dgm:spPr/>
      <dgm:t>
        <a:bodyPr/>
        <a:lstStyle/>
        <a:p>
          <a:endParaRPr lang="en-US"/>
        </a:p>
      </dgm:t>
    </dgm:pt>
    <dgm:pt modelId="{52852618-CF8E-4FE5-AC22-4C224B430D4B}" type="pres">
      <dgm:prSet presAssocID="{4A642E2A-7F0E-4B5A-A061-5D82541194C4}" presName="spacer" presStyleCnt="0"/>
      <dgm:spPr/>
    </dgm:pt>
    <dgm:pt modelId="{1EF3DEEF-5A55-47EA-8F6A-86F3268C1879}" type="pres">
      <dgm:prSet presAssocID="{D4C8B9D0-2EBE-4536-92BD-3171B5945123}" presName="parentText" presStyleLbl="node1" presStyleIdx="4" presStyleCnt="5">
        <dgm:presLayoutVars>
          <dgm:chMax val="0"/>
          <dgm:bulletEnabled val="1"/>
        </dgm:presLayoutVars>
      </dgm:prSet>
      <dgm:spPr/>
      <dgm:t>
        <a:bodyPr/>
        <a:lstStyle/>
        <a:p>
          <a:endParaRPr lang="en-US"/>
        </a:p>
      </dgm:t>
    </dgm:pt>
  </dgm:ptLst>
  <dgm:cxnLst>
    <dgm:cxn modelId="{CCC6E214-8A12-44F4-B966-FFEE2875C0B2}" srcId="{7751C0E6-9351-4DB2-8C27-74B057D14312}" destId="{D2D08BE8-A8B6-46BD-AEB2-3D467A178C1D}" srcOrd="0" destOrd="0" parTransId="{93B9C29D-4063-499C-9535-1DDDE4CA42E4}" sibTransId="{C11B20B8-1AA0-4089-BC66-BCD9D959D953}"/>
    <dgm:cxn modelId="{1EF1D596-BF91-4B9E-9575-EFDB0E2AAC00}" type="presOf" srcId="{7751C0E6-9351-4DB2-8C27-74B057D14312}" destId="{985BFDC5-428C-497F-B7FE-EC4B3956766B}" srcOrd="0" destOrd="0" presId="urn:microsoft.com/office/officeart/2005/8/layout/vList2"/>
    <dgm:cxn modelId="{3AA16600-9173-464D-A8BD-DD596884A9CE}" srcId="{7751C0E6-9351-4DB2-8C27-74B057D14312}" destId="{D4C8B9D0-2EBE-4536-92BD-3171B5945123}" srcOrd="4" destOrd="0" parTransId="{5280F793-BB6D-49F9-A2EA-03DB4BD75368}" sibTransId="{FE92B5EF-8A62-4FD0-AC7A-8AA13065543E}"/>
    <dgm:cxn modelId="{90F0E9A3-A881-4643-A2E0-7C9AB49FB6E3}" srcId="{7751C0E6-9351-4DB2-8C27-74B057D14312}" destId="{B7A277C0-D58B-476E-A5C1-CF92A67B540A}" srcOrd="2" destOrd="0" parTransId="{4C65BA9F-C168-42FF-91C5-DD0199869A3F}" sibTransId="{88A83AFB-0539-484A-B1FA-45941660F1B2}"/>
    <dgm:cxn modelId="{E22B8F8E-3EE3-4CD1-9787-507D9CC745E4}" type="presOf" srcId="{D4C8B9D0-2EBE-4536-92BD-3171B5945123}" destId="{1EF3DEEF-5A55-47EA-8F6A-86F3268C1879}" srcOrd="0" destOrd="0" presId="urn:microsoft.com/office/officeart/2005/8/layout/vList2"/>
    <dgm:cxn modelId="{BFAFF058-363E-4B74-9F2C-E3CEBEF30818}" type="presOf" srcId="{D2D08BE8-A8B6-46BD-AEB2-3D467A178C1D}" destId="{F2A7833A-E9B5-4709-998D-A207645AB1BB}" srcOrd="0" destOrd="0" presId="urn:microsoft.com/office/officeart/2005/8/layout/vList2"/>
    <dgm:cxn modelId="{98FC19C8-7CB4-4BD6-9CEA-2AFA490532D9}" type="presOf" srcId="{2290FA8E-E14E-4E9F-91EA-276A40D7CAA3}" destId="{CED4FBBF-1F66-4236-B1D9-82584BDF4894}" srcOrd="0" destOrd="0" presId="urn:microsoft.com/office/officeart/2005/8/layout/vList2"/>
    <dgm:cxn modelId="{A227053F-2BA9-4DDD-8233-048ECB69B93A}" type="presOf" srcId="{B7A277C0-D58B-476E-A5C1-CF92A67B540A}" destId="{137658D0-2964-4F9C-B506-1E7551F62D66}" srcOrd="0" destOrd="0" presId="urn:microsoft.com/office/officeart/2005/8/layout/vList2"/>
    <dgm:cxn modelId="{9E72A6E3-61B9-465B-9249-367C7C9F5458}" srcId="{7751C0E6-9351-4DB2-8C27-74B057D14312}" destId="{CD53854E-4812-493D-9C9A-86E413CA9936}" srcOrd="1" destOrd="0" parTransId="{C77E825D-6B7D-4798-BE71-B558A94CB3D1}" sibTransId="{36AB26AE-DC82-4FA7-8BDE-029FBF3478E5}"/>
    <dgm:cxn modelId="{B7904AA7-92DC-4FFD-AA42-0E8D9051FF70}" type="presOf" srcId="{CD53854E-4812-493D-9C9A-86E413CA9936}" destId="{07D9E072-369C-4A10-B093-88B4B4359FC9}" srcOrd="0" destOrd="0" presId="urn:microsoft.com/office/officeart/2005/8/layout/vList2"/>
    <dgm:cxn modelId="{CBBDB33C-9030-420A-B094-DFA2ABCAD048}" srcId="{7751C0E6-9351-4DB2-8C27-74B057D14312}" destId="{2290FA8E-E14E-4E9F-91EA-276A40D7CAA3}" srcOrd="3" destOrd="0" parTransId="{CFEB0C15-BF35-44C5-9D88-C8992A9ED613}" sibTransId="{4A642E2A-7F0E-4B5A-A061-5D82541194C4}"/>
    <dgm:cxn modelId="{E7D49C2D-D549-4F02-ACF6-33C60854AE46}" type="presParOf" srcId="{985BFDC5-428C-497F-B7FE-EC4B3956766B}" destId="{F2A7833A-E9B5-4709-998D-A207645AB1BB}" srcOrd="0" destOrd="0" presId="urn:microsoft.com/office/officeart/2005/8/layout/vList2"/>
    <dgm:cxn modelId="{1A159D1E-62FA-44AA-A2D0-B7E43405CED3}" type="presParOf" srcId="{985BFDC5-428C-497F-B7FE-EC4B3956766B}" destId="{8B5E92E7-9279-4BDE-A7CA-7E3751E6A39E}" srcOrd="1" destOrd="0" presId="urn:microsoft.com/office/officeart/2005/8/layout/vList2"/>
    <dgm:cxn modelId="{A7B6B6A1-521E-4317-BAFB-AFC11B676EDA}" type="presParOf" srcId="{985BFDC5-428C-497F-B7FE-EC4B3956766B}" destId="{07D9E072-369C-4A10-B093-88B4B4359FC9}" srcOrd="2" destOrd="0" presId="urn:microsoft.com/office/officeart/2005/8/layout/vList2"/>
    <dgm:cxn modelId="{A51C39D2-23A5-40EC-9A54-63B44FA1552F}" type="presParOf" srcId="{985BFDC5-428C-497F-B7FE-EC4B3956766B}" destId="{99121F89-3B62-4F7D-8903-361B8B1E3A8E}" srcOrd="3" destOrd="0" presId="urn:microsoft.com/office/officeart/2005/8/layout/vList2"/>
    <dgm:cxn modelId="{70B05586-E1F3-4DC9-9CF1-21BDC06CBB94}" type="presParOf" srcId="{985BFDC5-428C-497F-B7FE-EC4B3956766B}" destId="{137658D0-2964-4F9C-B506-1E7551F62D66}" srcOrd="4" destOrd="0" presId="urn:microsoft.com/office/officeart/2005/8/layout/vList2"/>
    <dgm:cxn modelId="{552720D9-B6FB-4272-A14D-78169B683175}" type="presParOf" srcId="{985BFDC5-428C-497F-B7FE-EC4B3956766B}" destId="{E677BB75-0A27-408E-99E9-299AC64796B4}" srcOrd="5" destOrd="0" presId="urn:microsoft.com/office/officeart/2005/8/layout/vList2"/>
    <dgm:cxn modelId="{97130273-0A85-4136-8629-9BBFD15FE0DD}" type="presParOf" srcId="{985BFDC5-428C-497F-B7FE-EC4B3956766B}" destId="{CED4FBBF-1F66-4236-B1D9-82584BDF4894}" srcOrd="6" destOrd="0" presId="urn:microsoft.com/office/officeart/2005/8/layout/vList2"/>
    <dgm:cxn modelId="{8A3A0176-8A91-4EF5-97F5-A0BF9692CADB}" type="presParOf" srcId="{985BFDC5-428C-497F-B7FE-EC4B3956766B}" destId="{52852618-CF8E-4FE5-AC22-4C224B430D4B}" srcOrd="7" destOrd="0" presId="urn:microsoft.com/office/officeart/2005/8/layout/vList2"/>
    <dgm:cxn modelId="{0246F371-19EE-4B2B-9379-6AA950F014D7}" type="presParOf" srcId="{985BFDC5-428C-497F-B7FE-EC4B3956766B}" destId="{1EF3DEEF-5A55-47EA-8F6A-86F3268C187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1BF91A0-8ECE-4CEF-B47E-39865A690F0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3E2C298-0E5D-4084-9F50-A587B744031C}">
      <dgm:prSet/>
      <dgm:spPr/>
      <dgm:t>
        <a:bodyPr/>
        <a:lstStyle/>
        <a:p>
          <a:pPr rtl="0"/>
          <a:r>
            <a:rPr lang="en-US" smtClean="0"/>
            <a:t>Continue to work on RIL Plan in RIL Tool </a:t>
          </a:r>
          <a:endParaRPr lang="en-US"/>
        </a:p>
      </dgm:t>
    </dgm:pt>
    <dgm:pt modelId="{E22DA29F-3EF1-4C26-ACF0-18791F8B3B83}" type="parTrans" cxnId="{92A2A2B3-D0D0-4CD9-839E-B6FA3A895E24}">
      <dgm:prSet/>
      <dgm:spPr/>
      <dgm:t>
        <a:bodyPr/>
        <a:lstStyle/>
        <a:p>
          <a:endParaRPr lang="en-US"/>
        </a:p>
      </dgm:t>
    </dgm:pt>
    <dgm:pt modelId="{49894DDD-7E5C-43C4-BA09-E41B680DC3AE}" type="sibTrans" cxnId="{92A2A2B3-D0D0-4CD9-839E-B6FA3A895E24}">
      <dgm:prSet/>
      <dgm:spPr/>
      <dgm:t>
        <a:bodyPr/>
        <a:lstStyle/>
        <a:p>
          <a:endParaRPr lang="en-US"/>
        </a:p>
      </dgm:t>
    </dgm:pt>
    <dgm:pt modelId="{A3B8A8FE-D7DD-4A03-90B4-B45607F97C3C}">
      <dgm:prSet/>
      <dgm:spPr/>
      <dgm:t>
        <a:bodyPr/>
        <a:lstStyle/>
        <a:p>
          <a:pPr rtl="0"/>
          <a:r>
            <a:rPr lang="en-US" smtClean="0"/>
            <a:t>Respond to all Mentor comments in RIL Tool </a:t>
          </a:r>
          <a:endParaRPr lang="en-US"/>
        </a:p>
      </dgm:t>
    </dgm:pt>
    <dgm:pt modelId="{ECD461A6-4471-45C3-A5F9-8C90AD0B1C0D}" type="parTrans" cxnId="{2EA207EE-4297-4F7C-87F7-FEFA52D001B8}">
      <dgm:prSet/>
      <dgm:spPr/>
      <dgm:t>
        <a:bodyPr/>
        <a:lstStyle/>
        <a:p>
          <a:endParaRPr lang="en-US"/>
        </a:p>
      </dgm:t>
    </dgm:pt>
    <dgm:pt modelId="{3D217E4B-E93D-4AEA-B59C-B104132072FB}" type="sibTrans" cxnId="{2EA207EE-4297-4F7C-87F7-FEFA52D001B8}">
      <dgm:prSet/>
      <dgm:spPr/>
      <dgm:t>
        <a:bodyPr/>
        <a:lstStyle/>
        <a:p>
          <a:endParaRPr lang="en-US"/>
        </a:p>
      </dgm:t>
    </dgm:pt>
    <dgm:pt modelId="{E42EDC1C-2578-4551-BF6C-FAFDE87CE6E5}">
      <dgm:prSet/>
      <dgm:spPr/>
      <dgm:t>
        <a:bodyPr/>
        <a:lstStyle/>
        <a:p>
          <a:pPr rtl="0"/>
          <a:r>
            <a:rPr lang="en-US" smtClean="0"/>
            <a:t>Implement Common Core Project</a:t>
          </a:r>
          <a:endParaRPr lang="en-US"/>
        </a:p>
      </dgm:t>
    </dgm:pt>
    <dgm:pt modelId="{8002D6B0-6AA9-4EEC-B551-2723742E67B8}" type="parTrans" cxnId="{E232B3C6-E2C5-4FD0-8A81-E5EAEDF7A80B}">
      <dgm:prSet/>
      <dgm:spPr/>
      <dgm:t>
        <a:bodyPr/>
        <a:lstStyle/>
        <a:p>
          <a:endParaRPr lang="en-US"/>
        </a:p>
      </dgm:t>
    </dgm:pt>
    <dgm:pt modelId="{E1EDB78A-88F0-4E08-9BFA-B9E8728FA181}" type="sibTrans" cxnId="{E232B3C6-E2C5-4FD0-8A81-E5EAEDF7A80B}">
      <dgm:prSet/>
      <dgm:spPr/>
      <dgm:t>
        <a:bodyPr/>
        <a:lstStyle/>
        <a:p>
          <a:endParaRPr lang="en-US"/>
        </a:p>
      </dgm:t>
    </dgm:pt>
    <dgm:pt modelId="{449D88A3-17B4-4FF1-AEAE-FB2C0B755A19}">
      <dgm:prSet/>
      <dgm:spPr/>
      <dgm:t>
        <a:bodyPr/>
        <a:lstStyle/>
        <a:p>
          <a:pPr rtl="0"/>
          <a:r>
            <a:rPr lang="en-US" smtClean="0"/>
            <a:t>Attend webinar with Mentor </a:t>
          </a:r>
          <a:endParaRPr lang="en-US"/>
        </a:p>
      </dgm:t>
    </dgm:pt>
    <dgm:pt modelId="{51C6EC74-3F60-4F86-BA00-E29556AEB4EC}" type="parTrans" cxnId="{B83DE0AE-B9F6-48CF-8732-5654305B2BFA}">
      <dgm:prSet/>
      <dgm:spPr/>
      <dgm:t>
        <a:bodyPr/>
        <a:lstStyle/>
        <a:p>
          <a:endParaRPr lang="en-US"/>
        </a:p>
      </dgm:t>
    </dgm:pt>
    <dgm:pt modelId="{8E6B15F5-38CA-463F-A769-13A331FE9077}" type="sibTrans" cxnId="{B83DE0AE-B9F6-48CF-8732-5654305B2BFA}">
      <dgm:prSet/>
      <dgm:spPr/>
      <dgm:t>
        <a:bodyPr/>
        <a:lstStyle/>
        <a:p>
          <a:endParaRPr lang="en-US"/>
        </a:p>
      </dgm:t>
    </dgm:pt>
    <dgm:pt modelId="{822161CC-8A5D-4E01-B610-78E83F036AF8}">
      <dgm:prSet/>
      <dgm:spPr/>
      <dgm:t>
        <a:bodyPr/>
        <a:lstStyle/>
        <a:p>
          <a:pPr rtl="0"/>
          <a:r>
            <a:rPr lang="en-US" smtClean="0"/>
            <a:t>Continue meeting with school Leadership Team</a:t>
          </a:r>
          <a:endParaRPr lang="en-US"/>
        </a:p>
      </dgm:t>
    </dgm:pt>
    <dgm:pt modelId="{FB1B1DBB-BDE6-4B41-9DF3-91F3C4094DBD}" type="parTrans" cxnId="{49BD0E53-091E-4A9C-B0BF-9551B4013B97}">
      <dgm:prSet/>
      <dgm:spPr/>
      <dgm:t>
        <a:bodyPr/>
        <a:lstStyle/>
        <a:p>
          <a:endParaRPr lang="en-US"/>
        </a:p>
      </dgm:t>
    </dgm:pt>
    <dgm:pt modelId="{C77537EA-35DC-4ED5-9535-BAAB589C2ED0}" type="sibTrans" cxnId="{49BD0E53-091E-4A9C-B0BF-9551B4013B97}">
      <dgm:prSet/>
      <dgm:spPr/>
      <dgm:t>
        <a:bodyPr/>
        <a:lstStyle/>
        <a:p>
          <a:endParaRPr lang="en-US"/>
        </a:p>
      </dgm:t>
    </dgm:pt>
    <dgm:pt modelId="{973A9532-8602-4021-ABE1-917A6C19BE39}">
      <dgm:prSet/>
      <dgm:spPr/>
      <dgm:t>
        <a:bodyPr/>
        <a:lstStyle/>
        <a:p>
          <a:pPr rtl="0"/>
          <a:r>
            <a:rPr lang="en-US" smtClean="0"/>
            <a:t>Document Leadership Team meetings</a:t>
          </a:r>
          <a:endParaRPr lang="en-US"/>
        </a:p>
      </dgm:t>
    </dgm:pt>
    <dgm:pt modelId="{D7E6161F-2BE9-4B36-9E9E-4F0C5C718141}" type="parTrans" cxnId="{2F130C88-46E2-4B47-AC46-FB3356E697D5}">
      <dgm:prSet/>
      <dgm:spPr/>
      <dgm:t>
        <a:bodyPr/>
        <a:lstStyle/>
        <a:p>
          <a:endParaRPr lang="en-US"/>
        </a:p>
      </dgm:t>
    </dgm:pt>
    <dgm:pt modelId="{88DEEC79-E1B8-47F4-9F46-E4837C3DD73B}" type="sibTrans" cxnId="{2F130C88-46E2-4B47-AC46-FB3356E697D5}">
      <dgm:prSet/>
      <dgm:spPr/>
      <dgm:t>
        <a:bodyPr/>
        <a:lstStyle/>
        <a:p>
          <a:endParaRPr lang="en-US"/>
        </a:p>
      </dgm:t>
    </dgm:pt>
    <dgm:pt modelId="{D300F156-471F-459C-9B42-7E01C50F3C93}" type="pres">
      <dgm:prSet presAssocID="{61BF91A0-8ECE-4CEF-B47E-39865A690F08}" presName="linear" presStyleCnt="0">
        <dgm:presLayoutVars>
          <dgm:animLvl val="lvl"/>
          <dgm:resizeHandles val="exact"/>
        </dgm:presLayoutVars>
      </dgm:prSet>
      <dgm:spPr/>
      <dgm:t>
        <a:bodyPr/>
        <a:lstStyle/>
        <a:p>
          <a:endParaRPr lang="en-US"/>
        </a:p>
      </dgm:t>
    </dgm:pt>
    <dgm:pt modelId="{A0555E0F-25A3-4D4B-B1D9-CB12F6F1C69E}" type="pres">
      <dgm:prSet presAssocID="{03E2C298-0E5D-4084-9F50-A587B744031C}" presName="parentText" presStyleLbl="node1" presStyleIdx="0" presStyleCnt="6">
        <dgm:presLayoutVars>
          <dgm:chMax val="0"/>
          <dgm:bulletEnabled val="1"/>
        </dgm:presLayoutVars>
      </dgm:prSet>
      <dgm:spPr/>
      <dgm:t>
        <a:bodyPr/>
        <a:lstStyle/>
        <a:p>
          <a:endParaRPr lang="en-US"/>
        </a:p>
      </dgm:t>
    </dgm:pt>
    <dgm:pt modelId="{85D52FC2-2393-4E5F-8781-1453E4C28B27}" type="pres">
      <dgm:prSet presAssocID="{49894DDD-7E5C-43C4-BA09-E41B680DC3AE}" presName="spacer" presStyleCnt="0"/>
      <dgm:spPr/>
    </dgm:pt>
    <dgm:pt modelId="{28C982B1-0A08-4A40-852B-0057A2780E92}" type="pres">
      <dgm:prSet presAssocID="{A3B8A8FE-D7DD-4A03-90B4-B45607F97C3C}" presName="parentText" presStyleLbl="node1" presStyleIdx="1" presStyleCnt="6">
        <dgm:presLayoutVars>
          <dgm:chMax val="0"/>
          <dgm:bulletEnabled val="1"/>
        </dgm:presLayoutVars>
      </dgm:prSet>
      <dgm:spPr/>
      <dgm:t>
        <a:bodyPr/>
        <a:lstStyle/>
        <a:p>
          <a:endParaRPr lang="en-US"/>
        </a:p>
      </dgm:t>
    </dgm:pt>
    <dgm:pt modelId="{3240ED93-E700-440D-B048-EA0984F63BE7}" type="pres">
      <dgm:prSet presAssocID="{3D217E4B-E93D-4AEA-B59C-B104132072FB}" presName="spacer" presStyleCnt="0"/>
      <dgm:spPr/>
    </dgm:pt>
    <dgm:pt modelId="{8FE54C8D-0481-4A43-9606-D6D6C816EC85}" type="pres">
      <dgm:prSet presAssocID="{E42EDC1C-2578-4551-BF6C-FAFDE87CE6E5}" presName="parentText" presStyleLbl="node1" presStyleIdx="2" presStyleCnt="6">
        <dgm:presLayoutVars>
          <dgm:chMax val="0"/>
          <dgm:bulletEnabled val="1"/>
        </dgm:presLayoutVars>
      </dgm:prSet>
      <dgm:spPr/>
      <dgm:t>
        <a:bodyPr/>
        <a:lstStyle/>
        <a:p>
          <a:endParaRPr lang="en-US"/>
        </a:p>
      </dgm:t>
    </dgm:pt>
    <dgm:pt modelId="{D09E7620-0F8D-49DE-99FE-CBFDD22234D4}" type="pres">
      <dgm:prSet presAssocID="{E1EDB78A-88F0-4E08-9BFA-B9E8728FA181}" presName="spacer" presStyleCnt="0"/>
      <dgm:spPr/>
    </dgm:pt>
    <dgm:pt modelId="{AC3B2D01-22C3-4A1C-873A-F25622FC7A14}" type="pres">
      <dgm:prSet presAssocID="{449D88A3-17B4-4FF1-AEAE-FB2C0B755A19}" presName="parentText" presStyleLbl="node1" presStyleIdx="3" presStyleCnt="6">
        <dgm:presLayoutVars>
          <dgm:chMax val="0"/>
          <dgm:bulletEnabled val="1"/>
        </dgm:presLayoutVars>
      </dgm:prSet>
      <dgm:spPr/>
      <dgm:t>
        <a:bodyPr/>
        <a:lstStyle/>
        <a:p>
          <a:endParaRPr lang="en-US"/>
        </a:p>
      </dgm:t>
    </dgm:pt>
    <dgm:pt modelId="{8869B5CB-E3F0-4208-9F74-0F5903580681}" type="pres">
      <dgm:prSet presAssocID="{8E6B15F5-38CA-463F-A769-13A331FE9077}" presName="spacer" presStyleCnt="0"/>
      <dgm:spPr/>
    </dgm:pt>
    <dgm:pt modelId="{FBBC5DA5-E51B-4F58-827D-4B7C8B767FEE}" type="pres">
      <dgm:prSet presAssocID="{822161CC-8A5D-4E01-B610-78E83F036AF8}" presName="parentText" presStyleLbl="node1" presStyleIdx="4" presStyleCnt="6">
        <dgm:presLayoutVars>
          <dgm:chMax val="0"/>
          <dgm:bulletEnabled val="1"/>
        </dgm:presLayoutVars>
      </dgm:prSet>
      <dgm:spPr/>
      <dgm:t>
        <a:bodyPr/>
        <a:lstStyle/>
        <a:p>
          <a:endParaRPr lang="en-US"/>
        </a:p>
      </dgm:t>
    </dgm:pt>
    <dgm:pt modelId="{42C7685A-83FD-4E36-B746-AE09A8CCAAA6}" type="pres">
      <dgm:prSet presAssocID="{C77537EA-35DC-4ED5-9535-BAAB589C2ED0}" presName="spacer" presStyleCnt="0"/>
      <dgm:spPr/>
    </dgm:pt>
    <dgm:pt modelId="{D197CAFB-6662-40D2-83C6-2CF686E67B73}" type="pres">
      <dgm:prSet presAssocID="{973A9532-8602-4021-ABE1-917A6C19BE39}" presName="parentText" presStyleLbl="node1" presStyleIdx="5" presStyleCnt="6">
        <dgm:presLayoutVars>
          <dgm:chMax val="0"/>
          <dgm:bulletEnabled val="1"/>
        </dgm:presLayoutVars>
      </dgm:prSet>
      <dgm:spPr/>
      <dgm:t>
        <a:bodyPr/>
        <a:lstStyle/>
        <a:p>
          <a:endParaRPr lang="en-US"/>
        </a:p>
      </dgm:t>
    </dgm:pt>
  </dgm:ptLst>
  <dgm:cxnLst>
    <dgm:cxn modelId="{17C48FF6-8DF8-4DE0-A9E8-9151265071CD}" type="presOf" srcId="{E42EDC1C-2578-4551-BF6C-FAFDE87CE6E5}" destId="{8FE54C8D-0481-4A43-9606-D6D6C816EC85}" srcOrd="0" destOrd="0" presId="urn:microsoft.com/office/officeart/2005/8/layout/vList2"/>
    <dgm:cxn modelId="{B83DE0AE-B9F6-48CF-8732-5654305B2BFA}" srcId="{61BF91A0-8ECE-4CEF-B47E-39865A690F08}" destId="{449D88A3-17B4-4FF1-AEAE-FB2C0B755A19}" srcOrd="3" destOrd="0" parTransId="{51C6EC74-3F60-4F86-BA00-E29556AEB4EC}" sibTransId="{8E6B15F5-38CA-463F-A769-13A331FE9077}"/>
    <dgm:cxn modelId="{81E549B8-FDF5-499C-B227-B967652F6D32}" type="presOf" srcId="{822161CC-8A5D-4E01-B610-78E83F036AF8}" destId="{FBBC5DA5-E51B-4F58-827D-4B7C8B767FEE}" srcOrd="0" destOrd="0" presId="urn:microsoft.com/office/officeart/2005/8/layout/vList2"/>
    <dgm:cxn modelId="{94F15159-8B9D-464D-B127-6546D5DFC20E}" type="presOf" srcId="{03E2C298-0E5D-4084-9F50-A587B744031C}" destId="{A0555E0F-25A3-4D4B-B1D9-CB12F6F1C69E}" srcOrd="0" destOrd="0" presId="urn:microsoft.com/office/officeart/2005/8/layout/vList2"/>
    <dgm:cxn modelId="{49BD0E53-091E-4A9C-B0BF-9551B4013B97}" srcId="{61BF91A0-8ECE-4CEF-B47E-39865A690F08}" destId="{822161CC-8A5D-4E01-B610-78E83F036AF8}" srcOrd="4" destOrd="0" parTransId="{FB1B1DBB-BDE6-4B41-9DF3-91F3C4094DBD}" sibTransId="{C77537EA-35DC-4ED5-9535-BAAB589C2ED0}"/>
    <dgm:cxn modelId="{92A2A2B3-D0D0-4CD9-839E-B6FA3A895E24}" srcId="{61BF91A0-8ECE-4CEF-B47E-39865A690F08}" destId="{03E2C298-0E5D-4084-9F50-A587B744031C}" srcOrd="0" destOrd="0" parTransId="{E22DA29F-3EF1-4C26-ACF0-18791F8B3B83}" sibTransId="{49894DDD-7E5C-43C4-BA09-E41B680DC3AE}"/>
    <dgm:cxn modelId="{56B89942-882A-4994-8DE2-7BB3E33F31C2}" type="presOf" srcId="{61BF91A0-8ECE-4CEF-B47E-39865A690F08}" destId="{D300F156-471F-459C-9B42-7E01C50F3C93}" srcOrd="0" destOrd="0" presId="urn:microsoft.com/office/officeart/2005/8/layout/vList2"/>
    <dgm:cxn modelId="{2F130C88-46E2-4B47-AC46-FB3356E697D5}" srcId="{61BF91A0-8ECE-4CEF-B47E-39865A690F08}" destId="{973A9532-8602-4021-ABE1-917A6C19BE39}" srcOrd="5" destOrd="0" parTransId="{D7E6161F-2BE9-4B36-9E9E-4F0C5C718141}" sibTransId="{88DEEC79-E1B8-47F4-9F46-E4837C3DD73B}"/>
    <dgm:cxn modelId="{2A56A8E3-D276-43C9-9284-02B9D7CB72F5}" type="presOf" srcId="{A3B8A8FE-D7DD-4A03-90B4-B45607F97C3C}" destId="{28C982B1-0A08-4A40-852B-0057A2780E92}" srcOrd="0" destOrd="0" presId="urn:microsoft.com/office/officeart/2005/8/layout/vList2"/>
    <dgm:cxn modelId="{2EA207EE-4297-4F7C-87F7-FEFA52D001B8}" srcId="{61BF91A0-8ECE-4CEF-B47E-39865A690F08}" destId="{A3B8A8FE-D7DD-4A03-90B4-B45607F97C3C}" srcOrd="1" destOrd="0" parTransId="{ECD461A6-4471-45C3-A5F9-8C90AD0B1C0D}" sibTransId="{3D217E4B-E93D-4AEA-B59C-B104132072FB}"/>
    <dgm:cxn modelId="{E232B3C6-E2C5-4FD0-8A81-E5EAEDF7A80B}" srcId="{61BF91A0-8ECE-4CEF-B47E-39865A690F08}" destId="{E42EDC1C-2578-4551-BF6C-FAFDE87CE6E5}" srcOrd="2" destOrd="0" parTransId="{8002D6B0-6AA9-4EEC-B551-2723742E67B8}" sibTransId="{E1EDB78A-88F0-4E08-9BFA-B9E8728FA181}"/>
    <dgm:cxn modelId="{ACE190A0-5052-4392-8CDC-8811D00E94C1}" type="presOf" srcId="{973A9532-8602-4021-ABE1-917A6C19BE39}" destId="{D197CAFB-6662-40D2-83C6-2CF686E67B73}" srcOrd="0" destOrd="0" presId="urn:microsoft.com/office/officeart/2005/8/layout/vList2"/>
    <dgm:cxn modelId="{B4735E31-774B-4B40-B22F-CE74B5B64678}" type="presOf" srcId="{449D88A3-17B4-4FF1-AEAE-FB2C0B755A19}" destId="{AC3B2D01-22C3-4A1C-873A-F25622FC7A14}" srcOrd="0" destOrd="0" presId="urn:microsoft.com/office/officeart/2005/8/layout/vList2"/>
    <dgm:cxn modelId="{4CFBB806-7523-49BD-A2F5-F6F34FB7B5EF}" type="presParOf" srcId="{D300F156-471F-459C-9B42-7E01C50F3C93}" destId="{A0555E0F-25A3-4D4B-B1D9-CB12F6F1C69E}" srcOrd="0" destOrd="0" presId="urn:microsoft.com/office/officeart/2005/8/layout/vList2"/>
    <dgm:cxn modelId="{81B22595-50D3-43D5-B037-17AE223530BF}" type="presParOf" srcId="{D300F156-471F-459C-9B42-7E01C50F3C93}" destId="{85D52FC2-2393-4E5F-8781-1453E4C28B27}" srcOrd="1" destOrd="0" presId="urn:microsoft.com/office/officeart/2005/8/layout/vList2"/>
    <dgm:cxn modelId="{500210F0-9F81-420D-935F-CAAC35B98B9E}" type="presParOf" srcId="{D300F156-471F-459C-9B42-7E01C50F3C93}" destId="{28C982B1-0A08-4A40-852B-0057A2780E92}" srcOrd="2" destOrd="0" presId="urn:microsoft.com/office/officeart/2005/8/layout/vList2"/>
    <dgm:cxn modelId="{2BBE1FD2-7FBE-41B3-AADF-213F6D0BDC19}" type="presParOf" srcId="{D300F156-471F-459C-9B42-7E01C50F3C93}" destId="{3240ED93-E700-440D-B048-EA0984F63BE7}" srcOrd="3" destOrd="0" presId="urn:microsoft.com/office/officeart/2005/8/layout/vList2"/>
    <dgm:cxn modelId="{76A74C25-0E3F-4B45-B1B2-E6FC005D62DF}" type="presParOf" srcId="{D300F156-471F-459C-9B42-7E01C50F3C93}" destId="{8FE54C8D-0481-4A43-9606-D6D6C816EC85}" srcOrd="4" destOrd="0" presId="urn:microsoft.com/office/officeart/2005/8/layout/vList2"/>
    <dgm:cxn modelId="{870B9964-1527-4B30-9EEC-0DA5C93C984F}" type="presParOf" srcId="{D300F156-471F-459C-9B42-7E01C50F3C93}" destId="{D09E7620-0F8D-49DE-99FE-CBFDD22234D4}" srcOrd="5" destOrd="0" presId="urn:microsoft.com/office/officeart/2005/8/layout/vList2"/>
    <dgm:cxn modelId="{6E33DE7E-3DDE-42DF-A4A3-34B96D6F49D7}" type="presParOf" srcId="{D300F156-471F-459C-9B42-7E01C50F3C93}" destId="{AC3B2D01-22C3-4A1C-873A-F25622FC7A14}" srcOrd="6" destOrd="0" presId="urn:microsoft.com/office/officeart/2005/8/layout/vList2"/>
    <dgm:cxn modelId="{0154922D-5B7B-44EE-B889-6B16D91CFE01}" type="presParOf" srcId="{D300F156-471F-459C-9B42-7E01C50F3C93}" destId="{8869B5CB-E3F0-4208-9F74-0F5903580681}" srcOrd="7" destOrd="0" presId="urn:microsoft.com/office/officeart/2005/8/layout/vList2"/>
    <dgm:cxn modelId="{84463D5C-02DF-423B-B059-517B6A390DD1}" type="presParOf" srcId="{D300F156-471F-459C-9B42-7E01C50F3C93}" destId="{FBBC5DA5-E51B-4F58-827D-4B7C8B767FEE}" srcOrd="8" destOrd="0" presId="urn:microsoft.com/office/officeart/2005/8/layout/vList2"/>
    <dgm:cxn modelId="{2D053971-7919-414D-8231-80B68406A4B9}" type="presParOf" srcId="{D300F156-471F-459C-9B42-7E01C50F3C93}" destId="{42C7685A-83FD-4E36-B746-AE09A8CCAAA6}" srcOrd="9" destOrd="0" presId="urn:microsoft.com/office/officeart/2005/8/layout/vList2"/>
    <dgm:cxn modelId="{5E496CB6-94F4-4081-839B-6CBD1BC29097}" type="presParOf" srcId="{D300F156-471F-459C-9B42-7E01C50F3C93}" destId="{D197CAFB-6662-40D2-83C6-2CF686E67B7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A9D82FE-FA2C-4774-82B5-8A8145E538F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896D57E-1EA1-42F6-8279-3AC8089A93DD}">
      <dgm:prSet/>
      <dgm:spPr/>
      <dgm:t>
        <a:bodyPr/>
        <a:lstStyle/>
        <a:p>
          <a:pPr rtl="0"/>
          <a:r>
            <a:rPr lang="en-US" smtClean="0"/>
            <a:t>May 15: Submit electronic Report showing completion of 7-14 RIL Indicators </a:t>
          </a:r>
          <a:endParaRPr lang="en-US"/>
        </a:p>
      </dgm:t>
    </dgm:pt>
    <dgm:pt modelId="{B09E2A9E-67B1-496B-BA59-B9E911B30983}" type="parTrans" cxnId="{5723AB1C-43C2-4306-B79B-03C1BFD00AA8}">
      <dgm:prSet/>
      <dgm:spPr/>
      <dgm:t>
        <a:bodyPr/>
        <a:lstStyle/>
        <a:p>
          <a:endParaRPr lang="en-US"/>
        </a:p>
      </dgm:t>
    </dgm:pt>
    <dgm:pt modelId="{355187C2-8686-49EB-BD8F-7B3E704B9C94}" type="sibTrans" cxnId="{5723AB1C-43C2-4306-B79B-03C1BFD00AA8}">
      <dgm:prSet/>
      <dgm:spPr/>
      <dgm:t>
        <a:bodyPr/>
        <a:lstStyle/>
        <a:p>
          <a:endParaRPr lang="en-US"/>
        </a:p>
      </dgm:t>
    </dgm:pt>
    <dgm:pt modelId="{C65FD308-6754-4328-AE4D-1CC75BB4BC15}">
      <dgm:prSet/>
      <dgm:spPr/>
      <dgm:t>
        <a:bodyPr/>
        <a:lstStyle/>
        <a:p>
          <a:pPr rtl="0"/>
          <a:r>
            <a:rPr lang="en-US" smtClean="0"/>
            <a:t>May 15: Complete </a:t>
          </a:r>
          <a:r>
            <a:rPr lang="en-US" i="1" smtClean="0"/>
            <a:t>Personal Summary of Rapid Improvement Leader </a:t>
          </a:r>
          <a:r>
            <a:rPr lang="en-US" smtClean="0"/>
            <a:t>in Project Management Tool </a:t>
          </a:r>
          <a:endParaRPr lang="en-US"/>
        </a:p>
      </dgm:t>
    </dgm:pt>
    <dgm:pt modelId="{25E0E229-156E-4162-9079-5C405BABDDF4}" type="parTrans" cxnId="{00174A39-AD96-4C74-8192-A044A7DCE543}">
      <dgm:prSet/>
      <dgm:spPr/>
      <dgm:t>
        <a:bodyPr/>
        <a:lstStyle/>
        <a:p>
          <a:endParaRPr lang="en-US"/>
        </a:p>
      </dgm:t>
    </dgm:pt>
    <dgm:pt modelId="{4D05D910-AEB5-4CA8-9AC5-124FB621C406}" type="sibTrans" cxnId="{00174A39-AD96-4C74-8192-A044A7DCE543}">
      <dgm:prSet/>
      <dgm:spPr/>
      <dgm:t>
        <a:bodyPr/>
        <a:lstStyle/>
        <a:p>
          <a:endParaRPr lang="en-US"/>
        </a:p>
      </dgm:t>
    </dgm:pt>
    <dgm:pt modelId="{FBD16196-5374-4118-84EA-41986BDA1CE4}">
      <dgm:prSet/>
      <dgm:spPr/>
      <dgm:t>
        <a:bodyPr/>
        <a:lstStyle/>
        <a:p>
          <a:pPr rtl="0"/>
          <a:r>
            <a:rPr lang="en-US" smtClean="0"/>
            <a:t>May 15: Submit electronic Comprehensive Report (to show work on Leadership and Decision Making Indicators and Classroom Instruction Indicators) </a:t>
          </a:r>
          <a:endParaRPr lang="en-US"/>
        </a:p>
      </dgm:t>
    </dgm:pt>
    <dgm:pt modelId="{596C0B62-06A5-4185-A1E3-FF5C39ED2C46}" type="parTrans" cxnId="{CB4AD559-5CFF-40A6-9E7E-A4B4FFBC05DD}">
      <dgm:prSet/>
      <dgm:spPr/>
      <dgm:t>
        <a:bodyPr/>
        <a:lstStyle/>
        <a:p>
          <a:endParaRPr lang="en-US"/>
        </a:p>
      </dgm:t>
    </dgm:pt>
    <dgm:pt modelId="{5593FD26-82C3-495B-A675-60119F9EFF00}" type="sibTrans" cxnId="{CB4AD559-5CFF-40A6-9E7E-A4B4FFBC05DD}">
      <dgm:prSet/>
      <dgm:spPr/>
      <dgm:t>
        <a:bodyPr/>
        <a:lstStyle/>
        <a:p>
          <a:endParaRPr lang="en-US"/>
        </a:p>
      </dgm:t>
    </dgm:pt>
    <dgm:pt modelId="{D50364B8-96AC-47CE-A930-C175F68C5C5E}">
      <dgm:prSet/>
      <dgm:spPr/>
      <dgm:t>
        <a:bodyPr/>
        <a:lstStyle/>
        <a:p>
          <a:pPr rtl="0"/>
          <a:r>
            <a:rPr lang="en-US" smtClean="0"/>
            <a:t>May 15: Complete </a:t>
          </a:r>
          <a:r>
            <a:rPr lang="en-US" i="1" smtClean="0"/>
            <a:t>Summary of Managing Leadership </a:t>
          </a:r>
          <a:r>
            <a:rPr lang="en-US" smtClean="0"/>
            <a:t>in Project Management Tool </a:t>
          </a:r>
          <a:endParaRPr lang="en-US"/>
        </a:p>
      </dgm:t>
    </dgm:pt>
    <dgm:pt modelId="{E7B6D2A0-221E-42A4-9BF7-7F38D749B5E0}" type="parTrans" cxnId="{487B1A92-2384-4FD5-B5FB-0763B5217324}">
      <dgm:prSet/>
      <dgm:spPr/>
      <dgm:t>
        <a:bodyPr/>
        <a:lstStyle/>
        <a:p>
          <a:endParaRPr lang="en-US"/>
        </a:p>
      </dgm:t>
    </dgm:pt>
    <dgm:pt modelId="{DB0A61BB-741A-432B-A3CA-BA9F788780A2}" type="sibTrans" cxnId="{487B1A92-2384-4FD5-B5FB-0763B5217324}">
      <dgm:prSet/>
      <dgm:spPr/>
      <dgm:t>
        <a:bodyPr/>
        <a:lstStyle/>
        <a:p>
          <a:endParaRPr lang="en-US"/>
        </a:p>
      </dgm:t>
    </dgm:pt>
    <dgm:pt modelId="{50746128-F974-48C7-9230-CDD7C0AF9E67}">
      <dgm:prSet/>
      <dgm:spPr/>
      <dgm:t>
        <a:bodyPr/>
        <a:lstStyle/>
        <a:p>
          <a:pPr rtl="0"/>
          <a:r>
            <a:rPr lang="en-US" smtClean="0"/>
            <a:t>May 15: Complete </a:t>
          </a:r>
          <a:r>
            <a:rPr lang="en-US" i="1" smtClean="0"/>
            <a:t>Common Core Project Report </a:t>
          </a:r>
          <a:r>
            <a:rPr lang="en-US" smtClean="0"/>
            <a:t>in Project Management Tool </a:t>
          </a:r>
          <a:endParaRPr lang="en-US"/>
        </a:p>
      </dgm:t>
    </dgm:pt>
    <dgm:pt modelId="{F0D1FF05-CC5F-4B43-AFC7-9935D866E4F6}" type="parTrans" cxnId="{6FE6545D-E4ED-4D1B-A90E-68B7A8D1CFE9}">
      <dgm:prSet/>
      <dgm:spPr/>
      <dgm:t>
        <a:bodyPr/>
        <a:lstStyle/>
        <a:p>
          <a:endParaRPr lang="en-US"/>
        </a:p>
      </dgm:t>
    </dgm:pt>
    <dgm:pt modelId="{0BE34B42-73D7-4E27-B893-85C14A0EB83E}" type="sibTrans" cxnId="{6FE6545D-E4ED-4D1B-A90E-68B7A8D1CFE9}">
      <dgm:prSet/>
      <dgm:spPr/>
      <dgm:t>
        <a:bodyPr/>
        <a:lstStyle/>
        <a:p>
          <a:endParaRPr lang="en-US"/>
        </a:p>
      </dgm:t>
    </dgm:pt>
    <dgm:pt modelId="{3992A201-97DB-4E7A-BF83-B21D112FE065}">
      <dgm:prSet/>
      <dgm:spPr/>
      <dgm:t>
        <a:bodyPr/>
        <a:lstStyle/>
        <a:p>
          <a:pPr rtl="0"/>
          <a:r>
            <a:rPr lang="en-US" smtClean="0"/>
            <a:t>Attend webinar with Mentor </a:t>
          </a:r>
          <a:endParaRPr lang="en-US"/>
        </a:p>
      </dgm:t>
    </dgm:pt>
    <dgm:pt modelId="{A5486FF1-A51C-4CBB-95C9-B6EF3F1019A7}" type="parTrans" cxnId="{31C7B119-BE7E-4C82-8F64-C8338B1F255C}">
      <dgm:prSet/>
      <dgm:spPr/>
      <dgm:t>
        <a:bodyPr/>
        <a:lstStyle/>
        <a:p>
          <a:endParaRPr lang="en-US"/>
        </a:p>
      </dgm:t>
    </dgm:pt>
    <dgm:pt modelId="{AF69B599-4FE1-4876-9846-047016855430}" type="sibTrans" cxnId="{31C7B119-BE7E-4C82-8F64-C8338B1F255C}">
      <dgm:prSet/>
      <dgm:spPr/>
      <dgm:t>
        <a:bodyPr/>
        <a:lstStyle/>
        <a:p>
          <a:endParaRPr lang="en-US"/>
        </a:p>
      </dgm:t>
    </dgm:pt>
    <dgm:pt modelId="{77BDEA96-1F3D-4F5D-B47F-D0719A283FD5}">
      <dgm:prSet/>
      <dgm:spPr/>
      <dgm:t>
        <a:bodyPr/>
        <a:lstStyle/>
        <a:p>
          <a:pPr rtl="0"/>
          <a:r>
            <a:rPr lang="en-US" smtClean="0"/>
            <a:t>Prepare presentations and powerpoints for Culture and Language project as well as Common Core (or other approved) project </a:t>
          </a:r>
          <a:endParaRPr lang="en-US"/>
        </a:p>
      </dgm:t>
    </dgm:pt>
    <dgm:pt modelId="{FE8C0495-87FE-40F7-9BD5-B12FDC1CBB6D}" type="parTrans" cxnId="{D871F2B5-1B77-492A-837F-B72AF0455E99}">
      <dgm:prSet/>
      <dgm:spPr/>
      <dgm:t>
        <a:bodyPr/>
        <a:lstStyle/>
        <a:p>
          <a:endParaRPr lang="en-US"/>
        </a:p>
      </dgm:t>
    </dgm:pt>
    <dgm:pt modelId="{3F48522E-701F-4719-81AF-F5BADE668B48}" type="sibTrans" cxnId="{D871F2B5-1B77-492A-837F-B72AF0455E99}">
      <dgm:prSet/>
      <dgm:spPr/>
      <dgm:t>
        <a:bodyPr/>
        <a:lstStyle/>
        <a:p>
          <a:endParaRPr lang="en-US"/>
        </a:p>
      </dgm:t>
    </dgm:pt>
    <dgm:pt modelId="{D3CF2992-D1B4-4625-8D82-EAB548EA7568}" type="pres">
      <dgm:prSet presAssocID="{EA9D82FE-FA2C-4774-82B5-8A8145E538F3}" presName="linear" presStyleCnt="0">
        <dgm:presLayoutVars>
          <dgm:animLvl val="lvl"/>
          <dgm:resizeHandles val="exact"/>
        </dgm:presLayoutVars>
      </dgm:prSet>
      <dgm:spPr/>
      <dgm:t>
        <a:bodyPr/>
        <a:lstStyle/>
        <a:p>
          <a:endParaRPr lang="en-US"/>
        </a:p>
      </dgm:t>
    </dgm:pt>
    <dgm:pt modelId="{06015D31-2B8A-4FD6-A618-11131A0883AC}" type="pres">
      <dgm:prSet presAssocID="{5896D57E-1EA1-42F6-8279-3AC8089A93DD}" presName="parentText" presStyleLbl="node1" presStyleIdx="0" presStyleCnt="7">
        <dgm:presLayoutVars>
          <dgm:chMax val="0"/>
          <dgm:bulletEnabled val="1"/>
        </dgm:presLayoutVars>
      </dgm:prSet>
      <dgm:spPr/>
      <dgm:t>
        <a:bodyPr/>
        <a:lstStyle/>
        <a:p>
          <a:endParaRPr lang="en-US"/>
        </a:p>
      </dgm:t>
    </dgm:pt>
    <dgm:pt modelId="{63EE6206-9759-43CA-A06B-83AF7DFFE9AA}" type="pres">
      <dgm:prSet presAssocID="{355187C2-8686-49EB-BD8F-7B3E704B9C94}" presName="spacer" presStyleCnt="0"/>
      <dgm:spPr/>
    </dgm:pt>
    <dgm:pt modelId="{0164D8D6-9C8B-46A4-A3E3-7CB3E6034525}" type="pres">
      <dgm:prSet presAssocID="{C65FD308-6754-4328-AE4D-1CC75BB4BC15}" presName="parentText" presStyleLbl="node1" presStyleIdx="1" presStyleCnt="7">
        <dgm:presLayoutVars>
          <dgm:chMax val="0"/>
          <dgm:bulletEnabled val="1"/>
        </dgm:presLayoutVars>
      </dgm:prSet>
      <dgm:spPr/>
      <dgm:t>
        <a:bodyPr/>
        <a:lstStyle/>
        <a:p>
          <a:endParaRPr lang="en-US"/>
        </a:p>
      </dgm:t>
    </dgm:pt>
    <dgm:pt modelId="{1399635C-72E3-44FA-B3BB-2331E0BC6807}" type="pres">
      <dgm:prSet presAssocID="{4D05D910-AEB5-4CA8-9AC5-124FB621C406}" presName="spacer" presStyleCnt="0"/>
      <dgm:spPr/>
    </dgm:pt>
    <dgm:pt modelId="{6F40F4FE-74FE-497E-996A-28830A9F8F2D}" type="pres">
      <dgm:prSet presAssocID="{FBD16196-5374-4118-84EA-41986BDA1CE4}" presName="parentText" presStyleLbl="node1" presStyleIdx="2" presStyleCnt="7">
        <dgm:presLayoutVars>
          <dgm:chMax val="0"/>
          <dgm:bulletEnabled val="1"/>
        </dgm:presLayoutVars>
      </dgm:prSet>
      <dgm:spPr/>
      <dgm:t>
        <a:bodyPr/>
        <a:lstStyle/>
        <a:p>
          <a:endParaRPr lang="en-US"/>
        </a:p>
      </dgm:t>
    </dgm:pt>
    <dgm:pt modelId="{B34CD3FE-B467-47F8-851D-087F184833AF}" type="pres">
      <dgm:prSet presAssocID="{5593FD26-82C3-495B-A675-60119F9EFF00}" presName="spacer" presStyleCnt="0"/>
      <dgm:spPr/>
    </dgm:pt>
    <dgm:pt modelId="{B544EE74-B642-4721-A1B0-C1BD731E384F}" type="pres">
      <dgm:prSet presAssocID="{D50364B8-96AC-47CE-A930-C175F68C5C5E}" presName="parentText" presStyleLbl="node1" presStyleIdx="3" presStyleCnt="7">
        <dgm:presLayoutVars>
          <dgm:chMax val="0"/>
          <dgm:bulletEnabled val="1"/>
        </dgm:presLayoutVars>
      </dgm:prSet>
      <dgm:spPr/>
      <dgm:t>
        <a:bodyPr/>
        <a:lstStyle/>
        <a:p>
          <a:endParaRPr lang="en-US"/>
        </a:p>
      </dgm:t>
    </dgm:pt>
    <dgm:pt modelId="{DBC0CF9C-74DB-4DF5-AEC4-DD104DFE21A3}" type="pres">
      <dgm:prSet presAssocID="{DB0A61BB-741A-432B-A3CA-BA9F788780A2}" presName="spacer" presStyleCnt="0"/>
      <dgm:spPr/>
    </dgm:pt>
    <dgm:pt modelId="{C9A17590-5058-4928-8A76-279602F11242}" type="pres">
      <dgm:prSet presAssocID="{50746128-F974-48C7-9230-CDD7C0AF9E67}" presName="parentText" presStyleLbl="node1" presStyleIdx="4" presStyleCnt="7">
        <dgm:presLayoutVars>
          <dgm:chMax val="0"/>
          <dgm:bulletEnabled val="1"/>
        </dgm:presLayoutVars>
      </dgm:prSet>
      <dgm:spPr/>
      <dgm:t>
        <a:bodyPr/>
        <a:lstStyle/>
        <a:p>
          <a:endParaRPr lang="en-US"/>
        </a:p>
      </dgm:t>
    </dgm:pt>
    <dgm:pt modelId="{D485B680-B336-48A6-ADCD-A601C6A496AC}" type="pres">
      <dgm:prSet presAssocID="{0BE34B42-73D7-4E27-B893-85C14A0EB83E}" presName="spacer" presStyleCnt="0"/>
      <dgm:spPr/>
    </dgm:pt>
    <dgm:pt modelId="{CA4B7D24-D88B-4A6A-92BC-CAB7EB9C2AC6}" type="pres">
      <dgm:prSet presAssocID="{3992A201-97DB-4E7A-BF83-B21D112FE065}" presName="parentText" presStyleLbl="node1" presStyleIdx="5" presStyleCnt="7">
        <dgm:presLayoutVars>
          <dgm:chMax val="0"/>
          <dgm:bulletEnabled val="1"/>
        </dgm:presLayoutVars>
      </dgm:prSet>
      <dgm:spPr/>
      <dgm:t>
        <a:bodyPr/>
        <a:lstStyle/>
        <a:p>
          <a:endParaRPr lang="en-US"/>
        </a:p>
      </dgm:t>
    </dgm:pt>
    <dgm:pt modelId="{97D7F0CE-8A45-4F89-99C8-B73B3AA94F91}" type="pres">
      <dgm:prSet presAssocID="{AF69B599-4FE1-4876-9846-047016855430}" presName="spacer" presStyleCnt="0"/>
      <dgm:spPr/>
    </dgm:pt>
    <dgm:pt modelId="{25AE071C-340D-4E99-AF2F-89F07FA3250A}" type="pres">
      <dgm:prSet presAssocID="{77BDEA96-1F3D-4F5D-B47F-D0719A283FD5}" presName="parentText" presStyleLbl="node1" presStyleIdx="6" presStyleCnt="7">
        <dgm:presLayoutVars>
          <dgm:chMax val="0"/>
          <dgm:bulletEnabled val="1"/>
        </dgm:presLayoutVars>
      </dgm:prSet>
      <dgm:spPr/>
      <dgm:t>
        <a:bodyPr/>
        <a:lstStyle/>
        <a:p>
          <a:endParaRPr lang="en-US"/>
        </a:p>
      </dgm:t>
    </dgm:pt>
  </dgm:ptLst>
  <dgm:cxnLst>
    <dgm:cxn modelId="{6FE6545D-E4ED-4D1B-A90E-68B7A8D1CFE9}" srcId="{EA9D82FE-FA2C-4774-82B5-8A8145E538F3}" destId="{50746128-F974-48C7-9230-CDD7C0AF9E67}" srcOrd="4" destOrd="0" parTransId="{F0D1FF05-CC5F-4B43-AFC7-9935D866E4F6}" sibTransId="{0BE34B42-73D7-4E27-B893-85C14A0EB83E}"/>
    <dgm:cxn modelId="{00174A39-AD96-4C74-8192-A044A7DCE543}" srcId="{EA9D82FE-FA2C-4774-82B5-8A8145E538F3}" destId="{C65FD308-6754-4328-AE4D-1CC75BB4BC15}" srcOrd="1" destOrd="0" parTransId="{25E0E229-156E-4162-9079-5C405BABDDF4}" sibTransId="{4D05D910-AEB5-4CA8-9AC5-124FB621C406}"/>
    <dgm:cxn modelId="{37911AAC-FAED-42D7-90FC-D677EFE739A3}" type="presOf" srcId="{D50364B8-96AC-47CE-A930-C175F68C5C5E}" destId="{B544EE74-B642-4721-A1B0-C1BD731E384F}" srcOrd="0" destOrd="0" presId="urn:microsoft.com/office/officeart/2005/8/layout/vList2"/>
    <dgm:cxn modelId="{487B1A92-2384-4FD5-B5FB-0763B5217324}" srcId="{EA9D82FE-FA2C-4774-82B5-8A8145E538F3}" destId="{D50364B8-96AC-47CE-A930-C175F68C5C5E}" srcOrd="3" destOrd="0" parTransId="{E7B6D2A0-221E-42A4-9BF7-7F38D749B5E0}" sibTransId="{DB0A61BB-741A-432B-A3CA-BA9F788780A2}"/>
    <dgm:cxn modelId="{B6AFDE88-EB56-45EC-9EF0-1FEA0B5FAB33}" type="presOf" srcId="{50746128-F974-48C7-9230-CDD7C0AF9E67}" destId="{C9A17590-5058-4928-8A76-279602F11242}" srcOrd="0" destOrd="0" presId="urn:microsoft.com/office/officeart/2005/8/layout/vList2"/>
    <dgm:cxn modelId="{CB4AD559-5CFF-40A6-9E7E-A4B4FFBC05DD}" srcId="{EA9D82FE-FA2C-4774-82B5-8A8145E538F3}" destId="{FBD16196-5374-4118-84EA-41986BDA1CE4}" srcOrd="2" destOrd="0" parTransId="{596C0B62-06A5-4185-A1E3-FF5C39ED2C46}" sibTransId="{5593FD26-82C3-495B-A675-60119F9EFF00}"/>
    <dgm:cxn modelId="{D871F2B5-1B77-492A-837F-B72AF0455E99}" srcId="{EA9D82FE-FA2C-4774-82B5-8A8145E538F3}" destId="{77BDEA96-1F3D-4F5D-B47F-D0719A283FD5}" srcOrd="6" destOrd="0" parTransId="{FE8C0495-87FE-40F7-9BD5-B12FDC1CBB6D}" sibTransId="{3F48522E-701F-4719-81AF-F5BADE668B48}"/>
    <dgm:cxn modelId="{E721719A-C617-4ABD-90C9-E84840DBC0D1}" type="presOf" srcId="{FBD16196-5374-4118-84EA-41986BDA1CE4}" destId="{6F40F4FE-74FE-497E-996A-28830A9F8F2D}" srcOrd="0" destOrd="0" presId="urn:microsoft.com/office/officeart/2005/8/layout/vList2"/>
    <dgm:cxn modelId="{17F0515C-8AE6-4DA3-B32C-43BE39153705}" type="presOf" srcId="{77BDEA96-1F3D-4F5D-B47F-D0719A283FD5}" destId="{25AE071C-340D-4E99-AF2F-89F07FA3250A}" srcOrd="0" destOrd="0" presId="urn:microsoft.com/office/officeart/2005/8/layout/vList2"/>
    <dgm:cxn modelId="{6A3C6FA3-FFA6-4C72-BE56-D4DD50E72600}" type="presOf" srcId="{C65FD308-6754-4328-AE4D-1CC75BB4BC15}" destId="{0164D8D6-9C8B-46A4-A3E3-7CB3E6034525}" srcOrd="0" destOrd="0" presId="urn:microsoft.com/office/officeart/2005/8/layout/vList2"/>
    <dgm:cxn modelId="{633036D5-E87B-46FC-B443-8E4842E9A460}" type="presOf" srcId="{5896D57E-1EA1-42F6-8279-3AC8089A93DD}" destId="{06015D31-2B8A-4FD6-A618-11131A0883AC}" srcOrd="0" destOrd="0" presId="urn:microsoft.com/office/officeart/2005/8/layout/vList2"/>
    <dgm:cxn modelId="{717B4339-F07F-4B09-9106-55F68DD88F31}" type="presOf" srcId="{EA9D82FE-FA2C-4774-82B5-8A8145E538F3}" destId="{D3CF2992-D1B4-4625-8D82-EAB548EA7568}" srcOrd="0" destOrd="0" presId="urn:microsoft.com/office/officeart/2005/8/layout/vList2"/>
    <dgm:cxn modelId="{31C7B119-BE7E-4C82-8F64-C8338B1F255C}" srcId="{EA9D82FE-FA2C-4774-82B5-8A8145E538F3}" destId="{3992A201-97DB-4E7A-BF83-B21D112FE065}" srcOrd="5" destOrd="0" parTransId="{A5486FF1-A51C-4CBB-95C9-B6EF3F1019A7}" sibTransId="{AF69B599-4FE1-4876-9846-047016855430}"/>
    <dgm:cxn modelId="{5723AB1C-43C2-4306-B79B-03C1BFD00AA8}" srcId="{EA9D82FE-FA2C-4774-82B5-8A8145E538F3}" destId="{5896D57E-1EA1-42F6-8279-3AC8089A93DD}" srcOrd="0" destOrd="0" parTransId="{B09E2A9E-67B1-496B-BA59-B9E911B30983}" sibTransId="{355187C2-8686-49EB-BD8F-7B3E704B9C94}"/>
    <dgm:cxn modelId="{14389108-41DD-4DAB-A6FD-470FB52857EA}" type="presOf" srcId="{3992A201-97DB-4E7A-BF83-B21D112FE065}" destId="{CA4B7D24-D88B-4A6A-92BC-CAB7EB9C2AC6}" srcOrd="0" destOrd="0" presId="urn:microsoft.com/office/officeart/2005/8/layout/vList2"/>
    <dgm:cxn modelId="{3F63F008-924D-4CFF-BCB9-71A78CCBC388}" type="presParOf" srcId="{D3CF2992-D1B4-4625-8D82-EAB548EA7568}" destId="{06015D31-2B8A-4FD6-A618-11131A0883AC}" srcOrd="0" destOrd="0" presId="urn:microsoft.com/office/officeart/2005/8/layout/vList2"/>
    <dgm:cxn modelId="{37ED3759-31A1-4762-BF65-2BBA2E820BC1}" type="presParOf" srcId="{D3CF2992-D1B4-4625-8D82-EAB548EA7568}" destId="{63EE6206-9759-43CA-A06B-83AF7DFFE9AA}" srcOrd="1" destOrd="0" presId="urn:microsoft.com/office/officeart/2005/8/layout/vList2"/>
    <dgm:cxn modelId="{35784AF6-2000-4D72-B180-16D49B90ADF5}" type="presParOf" srcId="{D3CF2992-D1B4-4625-8D82-EAB548EA7568}" destId="{0164D8D6-9C8B-46A4-A3E3-7CB3E6034525}" srcOrd="2" destOrd="0" presId="urn:microsoft.com/office/officeart/2005/8/layout/vList2"/>
    <dgm:cxn modelId="{93001E1F-6387-4CB9-AB26-FCF3593504F7}" type="presParOf" srcId="{D3CF2992-D1B4-4625-8D82-EAB548EA7568}" destId="{1399635C-72E3-44FA-B3BB-2331E0BC6807}" srcOrd="3" destOrd="0" presId="urn:microsoft.com/office/officeart/2005/8/layout/vList2"/>
    <dgm:cxn modelId="{62EBCB13-0301-4190-9F1E-05FCA838EAEA}" type="presParOf" srcId="{D3CF2992-D1B4-4625-8D82-EAB548EA7568}" destId="{6F40F4FE-74FE-497E-996A-28830A9F8F2D}" srcOrd="4" destOrd="0" presId="urn:microsoft.com/office/officeart/2005/8/layout/vList2"/>
    <dgm:cxn modelId="{E7249216-098E-476E-806B-838B048C6838}" type="presParOf" srcId="{D3CF2992-D1B4-4625-8D82-EAB548EA7568}" destId="{B34CD3FE-B467-47F8-851D-087F184833AF}" srcOrd="5" destOrd="0" presId="urn:microsoft.com/office/officeart/2005/8/layout/vList2"/>
    <dgm:cxn modelId="{3F713695-409F-4467-BC72-69203F4A9259}" type="presParOf" srcId="{D3CF2992-D1B4-4625-8D82-EAB548EA7568}" destId="{B544EE74-B642-4721-A1B0-C1BD731E384F}" srcOrd="6" destOrd="0" presId="urn:microsoft.com/office/officeart/2005/8/layout/vList2"/>
    <dgm:cxn modelId="{C102BA9A-D5FF-407C-8C09-16D7A1186FC0}" type="presParOf" srcId="{D3CF2992-D1B4-4625-8D82-EAB548EA7568}" destId="{DBC0CF9C-74DB-4DF5-AEC4-DD104DFE21A3}" srcOrd="7" destOrd="0" presId="urn:microsoft.com/office/officeart/2005/8/layout/vList2"/>
    <dgm:cxn modelId="{784119C4-44EC-4333-B83A-E2D1F52A73E2}" type="presParOf" srcId="{D3CF2992-D1B4-4625-8D82-EAB548EA7568}" destId="{C9A17590-5058-4928-8A76-279602F11242}" srcOrd="8" destOrd="0" presId="urn:microsoft.com/office/officeart/2005/8/layout/vList2"/>
    <dgm:cxn modelId="{1A9C3946-B227-4B35-B065-B2AE81693D38}" type="presParOf" srcId="{D3CF2992-D1B4-4625-8D82-EAB548EA7568}" destId="{D485B680-B336-48A6-ADCD-A601C6A496AC}" srcOrd="9" destOrd="0" presId="urn:microsoft.com/office/officeart/2005/8/layout/vList2"/>
    <dgm:cxn modelId="{CA699A95-012D-420D-AB56-8D7029ED3144}" type="presParOf" srcId="{D3CF2992-D1B4-4625-8D82-EAB548EA7568}" destId="{CA4B7D24-D88B-4A6A-92BC-CAB7EB9C2AC6}" srcOrd="10" destOrd="0" presId="urn:microsoft.com/office/officeart/2005/8/layout/vList2"/>
    <dgm:cxn modelId="{D13E88C5-2C50-4E4F-95BD-16E2058AA73F}" type="presParOf" srcId="{D3CF2992-D1B4-4625-8D82-EAB548EA7568}" destId="{97D7F0CE-8A45-4F89-99C8-B73B3AA94F91}" srcOrd="11" destOrd="0" presId="urn:microsoft.com/office/officeart/2005/8/layout/vList2"/>
    <dgm:cxn modelId="{4B7B8438-32F6-49FD-A80D-7A5E80E5CB73}" type="presParOf" srcId="{D3CF2992-D1B4-4625-8D82-EAB548EA7568}" destId="{25AE071C-340D-4E99-AF2F-89F07FA3250A}"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171DAD1-F9C3-464E-B019-4C3A0E622F8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8FB1DA5-BE63-4457-9CE3-36CABBCB279D}">
      <dgm:prSet/>
      <dgm:spPr/>
      <dgm:t>
        <a:bodyPr/>
        <a:lstStyle/>
        <a:p>
          <a:pPr rtl="0"/>
          <a:r>
            <a:rPr lang="en-US" smtClean="0"/>
            <a:t>Principals who have completed all the requirements for Certification will be notified by June 1 </a:t>
          </a:r>
          <a:endParaRPr lang="en-US"/>
        </a:p>
      </dgm:t>
    </dgm:pt>
    <dgm:pt modelId="{23C3919D-9EE6-4A37-B163-1371B1A03FC2}" type="parTrans" cxnId="{8A5C7A4F-ED86-46E1-91E5-7E9216143B6D}">
      <dgm:prSet/>
      <dgm:spPr/>
      <dgm:t>
        <a:bodyPr/>
        <a:lstStyle/>
        <a:p>
          <a:endParaRPr lang="en-US"/>
        </a:p>
      </dgm:t>
    </dgm:pt>
    <dgm:pt modelId="{C686522F-D76F-431B-A4A3-C0EEF4F1BCDB}" type="sibTrans" cxnId="{8A5C7A4F-ED86-46E1-91E5-7E9216143B6D}">
      <dgm:prSet/>
      <dgm:spPr/>
      <dgm:t>
        <a:bodyPr/>
        <a:lstStyle/>
        <a:p>
          <a:endParaRPr lang="en-US"/>
        </a:p>
      </dgm:t>
    </dgm:pt>
    <dgm:pt modelId="{303CB852-3261-4487-8328-5605F9A226C1}">
      <dgm:prSet/>
      <dgm:spPr/>
      <dgm:t>
        <a:bodyPr/>
        <a:lstStyle/>
        <a:p>
          <a:pPr rtl="0"/>
          <a:r>
            <a:rPr lang="en-US" smtClean="0"/>
            <a:t>Only Principals who have completed all the requirements for Certification will attend Summative Meeting </a:t>
          </a:r>
          <a:endParaRPr lang="en-US"/>
        </a:p>
      </dgm:t>
    </dgm:pt>
    <dgm:pt modelId="{BF126F2B-3132-4BD6-8761-FFC160C7FA5A}" type="parTrans" cxnId="{ED3C394A-D327-4248-BA0D-793BB02D0598}">
      <dgm:prSet/>
      <dgm:spPr/>
      <dgm:t>
        <a:bodyPr/>
        <a:lstStyle/>
        <a:p>
          <a:endParaRPr lang="en-US"/>
        </a:p>
      </dgm:t>
    </dgm:pt>
    <dgm:pt modelId="{298992C8-B57C-49AA-9EC7-F15CAB979798}" type="sibTrans" cxnId="{ED3C394A-D327-4248-BA0D-793BB02D0598}">
      <dgm:prSet/>
      <dgm:spPr/>
      <dgm:t>
        <a:bodyPr/>
        <a:lstStyle/>
        <a:p>
          <a:endParaRPr lang="en-US"/>
        </a:p>
      </dgm:t>
    </dgm:pt>
    <dgm:pt modelId="{50970EC3-B62B-4496-9083-F0B28CC442EB}">
      <dgm:prSet/>
      <dgm:spPr/>
      <dgm:t>
        <a:bodyPr/>
        <a:lstStyle/>
        <a:p>
          <a:pPr rtl="0"/>
          <a:r>
            <a:rPr lang="en-US" smtClean="0"/>
            <a:t>Principals who have completed all the requirements for Certification will present both Project 1 and Project 2 powerpoints </a:t>
          </a:r>
          <a:endParaRPr lang="en-US"/>
        </a:p>
      </dgm:t>
    </dgm:pt>
    <dgm:pt modelId="{2B8B3126-85B7-49FF-AA1B-D67D40420209}" type="parTrans" cxnId="{5C74E72E-595C-4061-B011-9548CCD59C37}">
      <dgm:prSet/>
      <dgm:spPr/>
      <dgm:t>
        <a:bodyPr/>
        <a:lstStyle/>
        <a:p>
          <a:endParaRPr lang="en-US"/>
        </a:p>
      </dgm:t>
    </dgm:pt>
    <dgm:pt modelId="{6886560F-B8C4-400A-B5BA-C9B1B045125E}" type="sibTrans" cxnId="{5C74E72E-595C-4061-B011-9548CCD59C37}">
      <dgm:prSet/>
      <dgm:spPr/>
      <dgm:t>
        <a:bodyPr/>
        <a:lstStyle/>
        <a:p>
          <a:endParaRPr lang="en-US"/>
        </a:p>
      </dgm:t>
    </dgm:pt>
    <dgm:pt modelId="{8478869B-4121-4E20-897D-EA9301CD7B70}" type="pres">
      <dgm:prSet presAssocID="{0171DAD1-F9C3-464E-B019-4C3A0E622F8B}" presName="linear" presStyleCnt="0">
        <dgm:presLayoutVars>
          <dgm:animLvl val="lvl"/>
          <dgm:resizeHandles val="exact"/>
        </dgm:presLayoutVars>
      </dgm:prSet>
      <dgm:spPr/>
      <dgm:t>
        <a:bodyPr/>
        <a:lstStyle/>
        <a:p>
          <a:endParaRPr lang="en-US"/>
        </a:p>
      </dgm:t>
    </dgm:pt>
    <dgm:pt modelId="{453D95D8-D82E-4BED-8952-9B07D0C3F41D}" type="pres">
      <dgm:prSet presAssocID="{58FB1DA5-BE63-4457-9CE3-36CABBCB279D}" presName="parentText" presStyleLbl="node1" presStyleIdx="0" presStyleCnt="3">
        <dgm:presLayoutVars>
          <dgm:chMax val="0"/>
          <dgm:bulletEnabled val="1"/>
        </dgm:presLayoutVars>
      </dgm:prSet>
      <dgm:spPr/>
      <dgm:t>
        <a:bodyPr/>
        <a:lstStyle/>
        <a:p>
          <a:endParaRPr lang="en-US"/>
        </a:p>
      </dgm:t>
    </dgm:pt>
    <dgm:pt modelId="{8A3046BA-40BE-43EC-938F-9C624128C8C6}" type="pres">
      <dgm:prSet presAssocID="{C686522F-D76F-431B-A4A3-C0EEF4F1BCDB}" presName="spacer" presStyleCnt="0"/>
      <dgm:spPr/>
    </dgm:pt>
    <dgm:pt modelId="{B95EDA79-C763-4863-BB3B-180A5846C09F}" type="pres">
      <dgm:prSet presAssocID="{303CB852-3261-4487-8328-5605F9A226C1}" presName="parentText" presStyleLbl="node1" presStyleIdx="1" presStyleCnt="3">
        <dgm:presLayoutVars>
          <dgm:chMax val="0"/>
          <dgm:bulletEnabled val="1"/>
        </dgm:presLayoutVars>
      </dgm:prSet>
      <dgm:spPr/>
      <dgm:t>
        <a:bodyPr/>
        <a:lstStyle/>
        <a:p>
          <a:endParaRPr lang="en-US"/>
        </a:p>
      </dgm:t>
    </dgm:pt>
    <dgm:pt modelId="{D98DC2CD-D3FD-4474-BC2C-41867AAA1052}" type="pres">
      <dgm:prSet presAssocID="{298992C8-B57C-49AA-9EC7-F15CAB979798}" presName="spacer" presStyleCnt="0"/>
      <dgm:spPr/>
    </dgm:pt>
    <dgm:pt modelId="{027E04DF-50C6-4AAB-919A-64F17491E7C8}" type="pres">
      <dgm:prSet presAssocID="{50970EC3-B62B-4496-9083-F0B28CC442EB}" presName="parentText" presStyleLbl="node1" presStyleIdx="2" presStyleCnt="3">
        <dgm:presLayoutVars>
          <dgm:chMax val="0"/>
          <dgm:bulletEnabled val="1"/>
        </dgm:presLayoutVars>
      </dgm:prSet>
      <dgm:spPr/>
      <dgm:t>
        <a:bodyPr/>
        <a:lstStyle/>
        <a:p>
          <a:endParaRPr lang="en-US"/>
        </a:p>
      </dgm:t>
    </dgm:pt>
  </dgm:ptLst>
  <dgm:cxnLst>
    <dgm:cxn modelId="{8A5C7A4F-ED86-46E1-91E5-7E9216143B6D}" srcId="{0171DAD1-F9C3-464E-B019-4C3A0E622F8B}" destId="{58FB1DA5-BE63-4457-9CE3-36CABBCB279D}" srcOrd="0" destOrd="0" parTransId="{23C3919D-9EE6-4A37-B163-1371B1A03FC2}" sibTransId="{C686522F-D76F-431B-A4A3-C0EEF4F1BCDB}"/>
    <dgm:cxn modelId="{51123987-E284-47EA-895D-172B17EC7E5C}" type="presOf" srcId="{58FB1DA5-BE63-4457-9CE3-36CABBCB279D}" destId="{453D95D8-D82E-4BED-8952-9B07D0C3F41D}" srcOrd="0" destOrd="0" presId="urn:microsoft.com/office/officeart/2005/8/layout/vList2"/>
    <dgm:cxn modelId="{5C74E72E-595C-4061-B011-9548CCD59C37}" srcId="{0171DAD1-F9C3-464E-B019-4C3A0E622F8B}" destId="{50970EC3-B62B-4496-9083-F0B28CC442EB}" srcOrd="2" destOrd="0" parTransId="{2B8B3126-85B7-49FF-AA1B-D67D40420209}" sibTransId="{6886560F-B8C4-400A-B5BA-C9B1B045125E}"/>
    <dgm:cxn modelId="{763344AD-FE0C-4C2C-94A4-A9076FB80839}" type="presOf" srcId="{0171DAD1-F9C3-464E-B019-4C3A0E622F8B}" destId="{8478869B-4121-4E20-897D-EA9301CD7B70}" srcOrd="0" destOrd="0" presId="urn:microsoft.com/office/officeart/2005/8/layout/vList2"/>
    <dgm:cxn modelId="{29624312-88F1-431E-9E43-0DAED579C03B}" type="presOf" srcId="{50970EC3-B62B-4496-9083-F0B28CC442EB}" destId="{027E04DF-50C6-4AAB-919A-64F17491E7C8}" srcOrd="0" destOrd="0" presId="urn:microsoft.com/office/officeart/2005/8/layout/vList2"/>
    <dgm:cxn modelId="{EE8AD736-2C46-4F28-8C02-BF5E0AB60EBF}" type="presOf" srcId="{303CB852-3261-4487-8328-5605F9A226C1}" destId="{B95EDA79-C763-4863-BB3B-180A5846C09F}" srcOrd="0" destOrd="0" presId="urn:microsoft.com/office/officeart/2005/8/layout/vList2"/>
    <dgm:cxn modelId="{ED3C394A-D327-4248-BA0D-793BB02D0598}" srcId="{0171DAD1-F9C3-464E-B019-4C3A0E622F8B}" destId="{303CB852-3261-4487-8328-5605F9A226C1}" srcOrd="1" destOrd="0" parTransId="{BF126F2B-3132-4BD6-8761-FFC160C7FA5A}" sibTransId="{298992C8-B57C-49AA-9EC7-F15CAB979798}"/>
    <dgm:cxn modelId="{72F5B127-FE21-4129-80F5-30F7498FABB5}" type="presParOf" srcId="{8478869B-4121-4E20-897D-EA9301CD7B70}" destId="{453D95D8-D82E-4BED-8952-9B07D0C3F41D}" srcOrd="0" destOrd="0" presId="urn:microsoft.com/office/officeart/2005/8/layout/vList2"/>
    <dgm:cxn modelId="{0E5CD861-E908-4686-B532-D0E33B84C0D8}" type="presParOf" srcId="{8478869B-4121-4E20-897D-EA9301CD7B70}" destId="{8A3046BA-40BE-43EC-938F-9C624128C8C6}" srcOrd="1" destOrd="0" presId="urn:microsoft.com/office/officeart/2005/8/layout/vList2"/>
    <dgm:cxn modelId="{84776F1E-F5F9-4D38-9C78-F910B3AAB431}" type="presParOf" srcId="{8478869B-4121-4E20-897D-EA9301CD7B70}" destId="{B95EDA79-C763-4863-BB3B-180A5846C09F}" srcOrd="2" destOrd="0" presId="urn:microsoft.com/office/officeart/2005/8/layout/vList2"/>
    <dgm:cxn modelId="{6E3D134E-572A-4652-9D04-483A98575C9F}" type="presParOf" srcId="{8478869B-4121-4E20-897D-EA9301CD7B70}" destId="{D98DC2CD-D3FD-4474-BC2C-41867AAA1052}" srcOrd="3" destOrd="0" presId="urn:microsoft.com/office/officeart/2005/8/layout/vList2"/>
    <dgm:cxn modelId="{2770C567-259F-487C-BE96-9768394F249C}" type="presParOf" srcId="{8478869B-4121-4E20-897D-EA9301CD7B70}" destId="{027E04DF-50C6-4AAB-919A-64F17491E7C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4B6DDF5-CF22-41DE-B26B-2E3C33BB270D}" type="doc">
      <dgm:prSet loTypeId="urn:microsoft.com/office/officeart/2005/8/layout/vList2" loCatId="list" qsTypeId="urn:microsoft.com/office/officeart/2005/8/quickstyle/3d3" qsCatId="3D" csTypeId="urn:microsoft.com/office/officeart/2005/8/colors/colorful2" csCatId="colorful"/>
      <dgm:spPr/>
      <dgm:t>
        <a:bodyPr/>
        <a:lstStyle/>
        <a:p>
          <a:endParaRPr lang="en-US"/>
        </a:p>
      </dgm:t>
    </dgm:pt>
    <dgm:pt modelId="{20BD373E-3238-4C36-B793-6FE968038305}">
      <dgm:prSet/>
      <dgm:spPr/>
      <dgm:t>
        <a:bodyPr/>
        <a:lstStyle/>
        <a:p>
          <a:pPr rtl="0"/>
          <a:r>
            <a:rPr lang="en-US" smtClean="0"/>
            <a:t>Each principal’s school will be visited by the mentor for a two-day site review and consultation</a:t>
          </a:r>
          <a:endParaRPr lang="en-US"/>
        </a:p>
      </dgm:t>
    </dgm:pt>
    <dgm:pt modelId="{E6280114-F9E8-469B-A5EE-681011BC7A61}" type="parTrans" cxnId="{668506D2-F6A0-4BD8-A167-55E8E41A97AB}">
      <dgm:prSet/>
      <dgm:spPr/>
      <dgm:t>
        <a:bodyPr/>
        <a:lstStyle/>
        <a:p>
          <a:endParaRPr lang="en-US"/>
        </a:p>
      </dgm:t>
    </dgm:pt>
    <dgm:pt modelId="{4FB0CB40-92ED-47F1-9D3A-D6DEC1F50B5C}" type="sibTrans" cxnId="{668506D2-F6A0-4BD8-A167-55E8E41A97AB}">
      <dgm:prSet/>
      <dgm:spPr/>
      <dgm:t>
        <a:bodyPr/>
        <a:lstStyle/>
        <a:p>
          <a:endParaRPr lang="en-US"/>
        </a:p>
      </dgm:t>
    </dgm:pt>
    <dgm:pt modelId="{FD9433BB-48F5-41AB-8F54-045E497CC6F5}">
      <dgm:prSet/>
      <dgm:spPr/>
      <dgm:t>
        <a:bodyPr/>
        <a:lstStyle/>
        <a:p>
          <a:pPr rtl="0"/>
          <a:r>
            <a:rPr lang="en-US" smtClean="0"/>
            <a:t>Each principal will be responsible for hosting the visit</a:t>
          </a:r>
          <a:endParaRPr lang="en-US"/>
        </a:p>
      </dgm:t>
    </dgm:pt>
    <dgm:pt modelId="{E4F34D54-F668-4762-9C52-A90063AA6BD0}" type="parTrans" cxnId="{221FAE55-5454-440D-B193-EF63A01E7B0A}">
      <dgm:prSet/>
      <dgm:spPr/>
      <dgm:t>
        <a:bodyPr/>
        <a:lstStyle/>
        <a:p>
          <a:endParaRPr lang="en-US"/>
        </a:p>
      </dgm:t>
    </dgm:pt>
    <dgm:pt modelId="{25EFE4DA-E2BA-42AE-A09F-896D7C282306}" type="sibTrans" cxnId="{221FAE55-5454-440D-B193-EF63A01E7B0A}">
      <dgm:prSet/>
      <dgm:spPr/>
      <dgm:t>
        <a:bodyPr/>
        <a:lstStyle/>
        <a:p>
          <a:endParaRPr lang="en-US"/>
        </a:p>
      </dgm:t>
    </dgm:pt>
    <dgm:pt modelId="{533A7B03-7169-47CA-9573-0863777DD7C8}">
      <dgm:prSet/>
      <dgm:spPr/>
      <dgm:t>
        <a:bodyPr/>
        <a:lstStyle/>
        <a:p>
          <a:pPr rtl="0"/>
          <a:r>
            <a:rPr lang="en-US" smtClean="0"/>
            <a:t>Each principal will be responsible for creating a schedule of interviews, classroom visits, and group meetings with parents, teachers, community members, Tribal Council, School Board</a:t>
          </a:r>
          <a:endParaRPr lang="en-US"/>
        </a:p>
      </dgm:t>
    </dgm:pt>
    <dgm:pt modelId="{4EDDA30C-1DD3-4183-AF45-1C2939823E79}" type="parTrans" cxnId="{EE9EC299-A163-4D94-B32B-1829EAE35C85}">
      <dgm:prSet/>
      <dgm:spPr/>
      <dgm:t>
        <a:bodyPr/>
        <a:lstStyle/>
        <a:p>
          <a:endParaRPr lang="en-US"/>
        </a:p>
      </dgm:t>
    </dgm:pt>
    <dgm:pt modelId="{00E325A6-5105-4B6A-BABF-F22D07078C95}" type="sibTrans" cxnId="{EE9EC299-A163-4D94-B32B-1829EAE35C85}">
      <dgm:prSet/>
      <dgm:spPr/>
      <dgm:t>
        <a:bodyPr/>
        <a:lstStyle/>
        <a:p>
          <a:endParaRPr lang="en-US"/>
        </a:p>
      </dgm:t>
    </dgm:pt>
    <dgm:pt modelId="{394AB38D-859E-4637-979C-DAEFBF4749EC}">
      <dgm:prSet/>
      <dgm:spPr/>
      <dgm:t>
        <a:bodyPr/>
        <a:lstStyle/>
        <a:p>
          <a:pPr rtl="0"/>
          <a:r>
            <a:rPr lang="en-US" smtClean="0"/>
            <a:t>After the site visit, the principal and mentor will discuss the visit and any action plan items the mentor has for the principal</a:t>
          </a:r>
          <a:endParaRPr lang="en-US"/>
        </a:p>
      </dgm:t>
    </dgm:pt>
    <dgm:pt modelId="{722022EF-9565-4472-BE0B-6D214E8AC3B4}" type="parTrans" cxnId="{91843BC9-F52B-4089-B2AE-550194067786}">
      <dgm:prSet/>
      <dgm:spPr/>
      <dgm:t>
        <a:bodyPr/>
        <a:lstStyle/>
        <a:p>
          <a:endParaRPr lang="en-US"/>
        </a:p>
      </dgm:t>
    </dgm:pt>
    <dgm:pt modelId="{58EE27B0-7790-47F3-955D-9F5285D174A9}" type="sibTrans" cxnId="{91843BC9-F52B-4089-B2AE-550194067786}">
      <dgm:prSet/>
      <dgm:spPr/>
      <dgm:t>
        <a:bodyPr/>
        <a:lstStyle/>
        <a:p>
          <a:endParaRPr lang="en-US"/>
        </a:p>
      </dgm:t>
    </dgm:pt>
    <dgm:pt modelId="{CE97DAA5-FA4F-4065-A606-C4E08D1C6E37}" type="pres">
      <dgm:prSet presAssocID="{74B6DDF5-CF22-41DE-B26B-2E3C33BB270D}" presName="linear" presStyleCnt="0">
        <dgm:presLayoutVars>
          <dgm:animLvl val="lvl"/>
          <dgm:resizeHandles val="exact"/>
        </dgm:presLayoutVars>
      </dgm:prSet>
      <dgm:spPr/>
      <dgm:t>
        <a:bodyPr/>
        <a:lstStyle/>
        <a:p>
          <a:endParaRPr lang="en-US"/>
        </a:p>
      </dgm:t>
    </dgm:pt>
    <dgm:pt modelId="{A5E62660-4D2C-499F-B95A-9AF3C02DBBE3}" type="pres">
      <dgm:prSet presAssocID="{20BD373E-3238-4C36-B793-6FE968038305}" presName="parentText" presStyleLbl="node1" presStyleIdx="0" presStyleCnt="4">
        <dgm:presLayoutVars>
          <dgm:chMax val="0"/>
          <dgm:bulletEnabled val="1"/>
        </dgm:presLayoutVars>
      </dgm:prSet>
      <dgm:spPr/>
      <dgm:t>
        <a:bodyPr/>
        <a:lstStyle/>
        <a:p>
          <a:endParaRPr lang="en-US"/>
        </a:p>
      </dgm:t>
    </dgm:pt>
    <dgm:pt modelId="{4390E81E-0CB2-470E-9370-D406FCB712C6}" type="pres">
      <dgm:prSet presAssocID="{4FB0CB40-92ED-47F1-9D3A-D6DEC1F50B5C}" presName="spacer" presStyleCnt="0"/>
      <dgm:spPr/>
    </dgm:pt>
    <dgm:pt modelId="{7423EE0D-814F-4422-AADC-42555413695D}" type="pres">
      <dgm:prSet presAssocID="{FD9433BB-48F5-41AB-8F54-045E497CC6F5}" presName="parentText" presStyleLbl="node1" presStyleIdx="1" presStyleCnt="4">
        <dgm:presLayoutVars>
          <dgm:chMax val="0"/>
          <dgm:bulletEnabled val="1"/>
        </dgm:presLayoutVars>
      </dgm:prSet>
      <dgm:spPr/>
      <dgm:t>
        <a:bodyPr/>
        <a:lstStyle/>
        <a:p>
          <a:endParaRPr lang="en-US"/>
        </a:p>
      </dgm:t>
    </dgm:pt>
    <dgm:pt modelId="{1623C7E3-76F5-4B75-8EC7-35FBA1AC39AA}" type="pres">
      <dgm:prSet presAssocID="{25EFE4DA-E2BA-42AE-A09F-896D7C282306}" presName="spacer" presStyleCnt="0"/>
      <dgm:spPr/>
    </dgm:pt>
    <dgm:pt modelId="{3B14258E-B500-49E4-8D3C-F437A0DFA7F6}" type="pres">
      <dgm:prSet presAssocID="{533A7B03-7169-47CA-9573-0863777DD7C8}" presName="parentText" presStyleLbl="node1" presStyleIdx="2" presStyleCnt="4">
        <dgm:presLayoutVars>
          <dgm:chMax val="0"/>
          <dgm:bulletEnabled val="1"/>
        </dgm:presLayoutVars>
      </dgm:prSet>
      <dgm:spPr/>
      <dgm:t>
        <a:bodyPr/>
        <a:lstStyle/>
        <a:p>
          <a:endParaRPr lang="en-US"/>
        </a:p>
      </dgm:t>
    </dgm:pt>
    <dgm:pt modelId="{3845A127-9BDB-4424-881C-7DD78E222AF2}" type="pres">
      <dgm:prSet presAssocID="{00E325A6-5105-4B6A-BABF-F22D07078C95}" presName="spacer" presStyleCnt="0"/>
      <dgm:spPr/>
    </dgm:pt>
    <dgm:pt modelId="{9BBCF29A-4BF1-4900-83D4-72A92C903AF6}" type="pres">
      <dgm:prSet presAssocID="{394AB38D-859E-4637-979C-DAEFBF4749EC}" presName="parentText" presStyleLbl="node1" presStyleIdx="3" presStyleCnt="4">
        <dgm:presLayoutVars>
          <dgm:chMax val="0"/>
          <dgm:bulletEnabled val="1"/>
        </dgm:presLayoutVars>
      </dgm:prSet>
      <dgm:spPr/>
      <dgm:t>
        <a:bodyPr/>
        <a:lstStyle/>
        <a:p>
          <a:endParaRPr lang="en-US"/>
        </a:p>
      </dgm:t>
    </dgm:pt>
  </dgm:ptLst>
  <dgm:cxnLst>
    <dgm:cxn modelId="{C53E05A1-E520-4684-8E29-100E7E5AD1B7}" type="presOf" srcId="{394AB38D-859E-4637-979C-DAEFBF4749EC}" destId="{9BBCF29A-4BF1-4900-83D4-72A92C903AF6}" srcOrd="0" destOrd="0" presId="urn:microsoft.com/office/officeart/2005/8/layout/vList2"/>
    <dgm:cxn modelId="{221FAE55-5454-440D-B193-EF63A01E7B0A}" srcId="{74B6DDF5-CF22-41DE-B26B-2E3C33BB270D}" destId="{FD9433BB-48F5-41AB-8F54-045E497CC6F5}" srcOrd="1" destOrd="0" parTransId="{E4F34D54-F668-4762-9C52-A90063AA6BD0}" sibTransId="{25EFE4DA-E2BA-42AE-A09F-896D7C282306}"/>
    <dgm:cxn modelId="{320C79ED-4B19-4878-B738-A02827A26DBA}" type="presOf" srcId="{FD9433BB-48F5-41AB-8F54-045E497CC6F5}" destId="{7423EE0D-814F-4422-AADC-42555413695D}" srcOrd="0" destOrd="0" presId="urn:microsoft.com/office/officeart/2005/8/layout/vList2"/>
    <dgm:cxn modelId="{EE9EC299-A163-4D94-B32B-1829EAE35C85}" srcId="{74B6DDF5-CF22-41DE-B26B-2E3C33BB270D}" destId="{533A7B03-7169-47CA-9573-0863777DD7C8}" srcOrd="2" destOrd="0" parTransId="{4EDDA30C-1DD3-4183-AF45-1C2939823E79}" sibTransId="{00E325A6-5105-4B6A-BABF-F22D07078C95}"/>
    <dgm:cxn modelId="{668506D2-F6A0-4BD8-A167-55E8E41A97AB}" srcId="{74B6DDF5-CF22-41DE-B26B-2E3C33BB270D}" destId="{20BD373E-3238-4C36-B793-6FE968038305}" srcOrd="0" destOrd="0" parTransId="{E6280114-F9E8-469B-A5EE-681011BC7A61}" sibTransId="{4FB0CB40-92ED-47F1-9D3A-D6DEC1F50B5C}"/>
    <dgm:cxn modelId="{1A9368C2-00D8-454A-A926-FED8E41C188D}" type="presOf" srcId="{74B6DDF5-CF22-41DE-B26B-2E3C33BB270D}" destId="{CE97DAA5-FA4F-4065-A606-C4E08D1C6E37}" srcOrd="0" destOrd="0" presId="urn:microsoft.com/office/officeart/2005/8/layout/vList2"/>
    <dgm:cxn modelId="{91843BC9-F52B-4089-B2AE-550194067786}" srcId="{74B6DDF5-CF22-41DE-B26B-2E3C33BB270D}" destId="{394AB38D-859E-4637-979C-DAEFBF4749EC}" srcOrd="3" destOrd="0" parTransId="{722022EF-9565-4472-BE0B-6D214E8AC3B4}" sibTransId="{58EE27B0-7790-47F3-955D-9F5285D174A9}"/>
    <dgm:cxn modelId="{8FC0D4E8-E708-4F9C-8B00-7D33DDC04989}" type="presOf" srcId="{533A7B03-7169-47CA-9573-0863777DD7C8}" destId="{3B14258E-B500-49E4-8D3C-F437A0DFA7F6}" srcOrd="0" destOrd="0" presId="urn:microsoft.com/office/officeart/2005/8/layout/vList2"/>
    <dgm:cxn modelId="{8B1169B5-289A-4735-B60C-1B227729BA9C}" type="presOf" srcId="{20BD373E-3238-4C36-B793-6FE968038305}" destId="{A5E62660-4D2C-499F-B95A-9AF3C02DBBE3}" srcOrd="0" destOrd="0" presId="urn:microsoft.com/office/officeart/2005/8/layout/vList2"/>
    <dgm:cxn modelId="{C4B46426-84BE-452F-830E-9986ED5D968A}" type="presParOf" srcId="{CE97DAA5-FA4F-4065-A606-C4E08D1C6E37}" destId="{A5E62660-4D2C-499F-B95A-9AF3C02DBBE3}" srcOrd="0" destOrd="0" presId="urn:microsoft.com/office/officeart/2005/8/layout/vList2"/>
    <dgm:cxn modelId="{F3D5921A-7536-4CB7-9DA2-B75BC8D3298D}" type="presParOf" srcId="{CE97DAA5-FA4F-4065-A606-C4E08D1C6E37}" destId="{4390E81E-0CB2-470E-9370-D406FCB712C6}" srcOrd="1" destOrd="0" presId="urn:microsoft.com/office/officeart/2005/8/layout/vList2"/>
    <dgm:cxn modelId="{F9A3D210-9EDE-4EE3-BF53-5F068E1BBBBA}" type="presParOf" srcId="{CE97DAA5-FA4F-4065-A606-C4E08D1C6E37}" destId="{7423EE0D-814F-4422-AADC-42555413695D}" srcOrd="2" destOrd="0" presId="urn:microsoft.com/office/officeart/2005/8/layout/vList2"/>
    <dgm:cxn modelId="{337B8FAC-5B48-4281-BD23-EF7ACE189A40}" type="presParOf" srcId="{CE97DAA5-FA4F-4065-A606-C4E08D1C6E37}" destId="{1623C7E3-76F5-4B75-8EC7-35FBA1AC39AA}" srcOrd="3" destOrd="0" presId="urn:microsoft.com/office/officeart/2005/8/layout/vList2"/>
    <dgm:cxn modelId="{8D843114-39EC-481A-80F6-A0A3259BC3AE}" type="presParOf" srcId="{CE97DAA5-FA4F-4065-A606-C4E08D1C6E37}" destId="{3B14258E-B500-49E4-8D3C-F437A0DFA7F6}" srcOrd="4" destOrd="0" presId="urn:microsoft.com/office/officeart/2005/8/layout/vList2"/>
    <dgm:cxn modelId="{FBC9934C-3225-4469-A1D9-0E99FBF9672B}" type="presParOf" srcId="{CE97DAA5-FA4F-4065-A606-C4E08D1C6E37}" destId="{3845A127-9BDB-4424-881C-7DD78E222AF2}" srcOrd="5" destOrd="0" presId="urn:microsoft.com/office/officeart/2005/8/layout/vList2"/>
    <dgm:cxn modelId="{7BBDD41E-E32D-4CE4-9F0D-52CE940AA2A0}" type="presParOf" srcId="{CE97DAA5-FA4F-4065-A606-C4E08D1C6E37}" destId="{9BBCF29A-4BF1-4900-83D4-72A92C903AF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90C7A95-E534-43C2-8F2A-A8F482433D8D}"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6EAA8C33-A4AA-4176-B7D3-4ADF25B554CB}">
      <dgm:prSet/>
      <dgm:spPr/>
      <dgm:t>
        <a:bodyPr/>
        <a:lstStyle/>
        <a:p>
          <a:pPr rtl="0"/>
          <a:r>
            <a:rPr lang="en-US" b="1" dirty="0" smtClean="0"/>
            <a:t>Mentor’s Goals: </a:t>
          </a:r>
          <a:endParaRPr lang="en-US" dirty="0"/>
        </a:p>
      </dgm:t>
    </dgm:pt>
    <dgm:pt modelId="{389387D8-20E8-4D1B-A1FF-DA3CD2D28741}" type="parTrans" cxnId="{1A4EB266-1BF6-48E1-ABDF-2D49CF9BE8C2}">
      <dgm:prSet/>
      <dgm:spPr/>
      <dgm:t>
        <a:bodyPr/>
        <a:lstStyle/>
        <a:p>
          <a:endParaRPr lang="en-US"/>
        </a:p>
      </dgm:t>
    </dgm:pt>
    <dgm:pt modelId="{EFF5F478-7DFF-4E41-BBE5-875E73216DA8}" type="sibTrans" cxnId="{1A4EB266-1BF6-48E1-ABDF-2D49CF9BE8C2}">
      <dgm:prSet/>
      <dgm:spPr/>
      <dgm:t>
        <a:bodyPr/>
        <a:lstStyle/>
        <a:p>
          <a:endParaRPr lang="en-US"/>
        </a:p>
      </dgm:t>
    </dgm:pt>
    <dgm:pt modelId="{8A68B35F-1372-420D-BABE-F9B51BB5CDD4}">
      <dgm:prSet/>
      <dgm:spPr/>
      <dgm:t>
        <a:bodyPr/>
        <a:lstStyle/>
        <a:p>
          <a:pPr rtl="0"/>
          <a:r>
            <a:rPr lang="en-US" smtClean="0"/>
            <a:t>Each principal will exhibit a high quality of work in the PLA and meet the standards for Certification as a Rapid Improvement Leader.</a:t>
          </a:r>
          <a:endParaRPr lang="en-US"/>
        </a:p>
      </dgm:t>
    </dgm:pt>
    <dgm:pt modelId="{2A04BE85-A894-4DC7-B9DD-9A889C915910}" type="parTrans" cxnId="{83E001FB-F6B0-40E4-8791-2E61BE639A71}">
      <dgm:prSet/>
      <dgm:spPr/>
      <dgm:t>
        <a:bodyPr/>
        <a:lstStyle/>
        <a:p>
          <a:endParaRPr lang="en-US"/>
        </a:p>
      </dgm:t>
    </dgm:pt>
    <dgm:pt modelId="{7BFC41A5-52BB-49A0-B25A-9157CC9F9D28}" type="sibTrans" cxnId="{83E001FB-F6B0-40E4-8791-2E61BE639A71}">
      <dgm:prSet/>
      <dgm:spPr/>
      <dgm:t>
        <a:bodyPr/>
        <a:lstStyle/>
        <a:p>
          <a:endParaRPr lang="en-US"/>
        </a:p>
      </dgm:t>
    </dgm:pt>
    <dgm:pt modelId="{794695C1-A5E7-4C62-BDAA-427492CDA659}">
      <dgm:prSet/>
      <dgm:spPr/>
      <dgm:t>
        <a:bodyPr/>
        <a:lstStyle/>
        <a:p>
          <a:pPr rtl="0"/>
          <a:r>
            <a:rPr lang="en-US" smtClean="0"/>
            <a:t>Each principal’s school is transformed in ways that significantly elevate student learning outcomes.</a:t>
          </a:r>
          <a:endParaRPr lang="en-US"/>
        </a:p>
      </dgm:t>
    </dgm:pt>
    <dgm:pt modelId="{DA58A79E-7812-448D-9B44-7426437BB4EC}" type="parTrans" cxnId="{F021230F-24B9-437E-B00C-F58ABE9B783D}">
      <dgm:prSet/>
      <dgm:spPr/>
      <dgm:t>
        <a:bodyPr/>
        <a:lstStyle/>
        <a:p>
          <a:endParaRPr lang="en-US"/>
        </a:p>
      </dgm:t>
    </dgm:pt>
    <dgm:pt modelId="{685DCE18-658B-4769-8F6C-0B527456F991}" type="sibTrans" cxnId="{F021230F-24B9-437E-B00C-F58ABE9B783D}">
      <dgm:prSet/>
      <dgm:spPr/>
      <dgm:t>
        <a:bodyPr/>
        <a:lstStyle/>
        <a:p>
          <a:endParaRPr lang="en-US"/>
        </a:p>
      </dgm:t>
    </dgm:pt>
    <dgm:pt modelId="{638978F0-75F2-47BD-A330-AB7C68427552}">
      <dgm:prSet/>
      <dgm:spPr/>
      <dgm:t>
        <a:bodyPr/>
        <a:lstStyle/>
        <a:p>
          <a:pPr rtl="0"/>
          <a:r>
            <a:rPr lang="en-US" b="1" smtClean="0"/>
            <a:t>The Mentor is a: </a:t>
          </a:r>
          <a:endParaRPr lang="en-US"/>
        </a:p>
      </dgm:t>
    </dgm:pt>
    <dgm:pt modelId="{9820B499-C10D-4AA7-8D88-1236D20B11CD}" type="parTrans" cxnId="{890D80AE-1078-4C84-B70C-C21A0752668E}">
      <dgm:prSet/>
      <dgm:spPr/>
      <dgm:t>
        <a:bodyPr/>
        <a:lstStyle/>
        <a:p>
          <a:endParaRPr lang="en-US"/>
        </a:p>
      </dgm:t>
    </dgm:pt>
    <dgm:pt modelId="{8B7AE78F-A6EA-45E8-8B8D-CF4CAEB1A24E}" type="sibTrans" cxnId="{890D80AE-1078-4C84-B70C-C21A0752668E}">
      <dgm:prSet/>
      <dgm:spPr/>
      <dgm:t>
        <a:bodyPr/>
        <a:lstStyle/>
        <a:p>
          <a:endParaRPr lang="en-US"/>
        </a:p>
      </dgm:t>
    </dgm:pt>
    <dgm:pt modelId="{A1825197-D33D-4C63-B39C-F88D9077C621}">
      <dgm:prSet/>
      <dgm:spPr/>
      <dgm:t>
        <a:bodyPr/>
        <a:lstStyle/>
        <a:p>
          <a:pPr rtl="0"/>
          <a:r>
            <a:rPr lang="en-US" smtClean="0"/>
            <a:t>Personal guide and advocate for your principals.</a:t>
          </a:r>
          <a:endParaRPr lang="en-US"/>
        </a:p>
      </dgm:t>
    </dgm:pt>
    <dgm:pt modelId="{92244C8C-164D-4B8D-9832-31E777D3404D}" type="parTrans" cxnId="{CB9AF34E-4931-4F9D-9BBC-336D38541E74}">
      <dgm:prSet/>
      <dgm:spPr/>
      <dgm:t>
        <a:bodyPr/>
        <a:lstStyle/>
        <a:p>
          <a:endParaRPr lang="en-US"/>
        </a:p>
      </dgm:t>
    </dgm:pt>
    <dgm:pt modelId="{CA3F191F-62C7-442D-9F94-68046C7DE289}" type="sibTrans" cxnId="{CB9AF34E-4931-4F9D-9BBC-336D38541E74}">
      <dgm:prSet/>
      <dgm:spPr/>
      <dgm:t>
        <a:bodyPr/>
        <a:lstStyle/>
        <a:p>
          <a:endParaRPr lang="en-US"/>
        </a:p>
      </dgm:t>
    </dgm:pt>
    <dgm:pt modelId="{76BE744A-FC9F-4CE4-9184-0EC1A933DDA3}">
      <dgm:prSet/>
      <dgm:spPr/>
      <dgm:t>
        <a:bodyPr/>
        <a:lstStyle/>
        <a:p>
          <a:pPr rtl="0"/>
          <a:r>
            <a:rPr lang="en-US" smtClean="0"/>
            <a:t>Source of advice for your principals.</a:t>
          </a:r>
          <a:endParaRPr lang="en-US"/>
        </a:p>
      </dgm:t>
    </dgm:pt>
    <dgm:pt modelId="{6E78A925-B644-4795-BDED-E9585DEC224B}" type="parTrans" cxnId="{64A75A7A-329A-4B9F-BB50-434F225E178E}">
      <dgm:prSet/>
      <dgm:spPr/>
      <dgm:t>
        <a:bodyPr/>
        <a:lstStyle/>
        <a:p>
          <a:endParaRPr lang="en-US"/>
        </a:p>
      </dgm:t>
    </dgm:pt>
    <dgm:pt modelId="{5E886147-66CB-4CAF-B43D-D00FBAEC44DA}" type="sibTrans" cxnId="{64A75A7A-329A-4B9F-BB50-434F225E178E}">
      <dgm:prSet/>
      <dgm:spPr/>
      <dgm:t>
        <a:bodyPr/>
        <a:lstStyle/>
        <a:p>
          <a:endParaRPr lang="en-US"/>
        </a:p>
      </dgm:t>
    </dgm:pt>
    <dgm:pt modelId="{05CB8A59-C4EC-4740-8CA8-6C704AE0CDB3}">
      <dgm:prSet/>
      <dgm:spPr/>
      <dgm:t>
        <a:bodyPr/>
        <a:lstStyle/>
        <a:p>
          <a:pPr rtl="0"/>
          <a:r>
            <a:rPr lang="en-US" smtClean="0"/>
            <a:t>Encourager for your principals.</a:t>
          </a:r>
          <a:endParaRPr lang="en-US"/>
        </a:p>
      </dgm:t>
    </dgm:pt>
    <dgm:pt modelId="{37A13D3F-24C4-4979-9D15-2E1D04A2D60B}" type="parTrans" cxnId="{B453DA30-090C-4A09-BA05-EE1E9672A539}">
      <dgm:prSet/>
      <dgm:spPr/>
      <dgm:t>
        <a:bodyPr/>
        <a:lstStyle/>
        <a:p>
          <a:endParaRPr lang="en-US"/>
        </a:p>
      </dgm:t>
    </dgm:pt>
    <dgm:pt modelId="{F50B6492-353F-48A4-AEA2-FA7226A5F629}" type="sibTrans" cxnId="{B453DA30-090C-4A09-BA05-EE1E9672A539}">
      <dgm:prSet/>
      <dgm:spPr/>
      <dgm:t>
        <a:bodyPr/>
        <a:lstStyle/>
        <a:p>
          <a:endParaRPr lang="en-US"/>
        </a:p>
      </dgm:t>
    </dgm:pt>
    <dgm:pt modelId="{FBC15E81-A667-47F1-ABFC-D9441AD71552}">
      <dgm:prSet/>
      <dgm:spPr/>
      <dgm:t>
        <a:bodyPr/>
        <a:lstStyle/>
        <a:p>
          <a:pPr rtl="0"/>
          <a:r>
            <a:rPr lang="en-US" smtClean="0"/>
            <a:t>Prod to highest quality work from your principals.</a:t>
          </a:r>
          <a:endParaRPr lang="en-US"/>
        </a:p>
      </dgm:t>
    </dgm:pt>
    <dgm:pt modelId="{16C25A86-FC3C-43B0-9E63-5E91D2202740}" type="parTrans" cxnId="{29198A3C-780D-45C9-A6CD-B31DE0AA3EB3}">
      <dgm:prSet/>
      <dgm:spPr/>
      <dgm:t>
        <a:bodyPr/>
        <a:lstStyle/>
        <a:p>
          <a:endParaRPr lang="en-US"/>
        </a:p>
      </dgm:t>
    </dgm:pt>
    <dgm:pt modelId="{C0FEAEEB-5CF1-458D-B926-5CBAF154C74C}" type="sibTrans" cxnId="{29198A3C-780D-45C9-A6CD-B31DE0AA3EB3}">
      <dgm:prSet/>
      <dgm:spPr/>
      <dgm:t>
        <a:bodyPr/>
        <a:lstStyle/>
        <a:p>
          <a:endParaRPr lang="en-US"/>
        </a:p>
      </dgm:t>
    </dgm:pt>
    <dgm:pt modelId="{FB5FC0FE-89B8-4A9D-9ACB-26BCEAA73788}" type="pres">
      <dgm:prSet presAssocID="{B90C7A95-E534-43C2-8F2A-A8F482433D8D}" presName="Name0" presStyleCnt="0">
        <dgm:presLayoutVars>
          <dgm:dir/>
          <dgm:animLvl val="lvl"/>
          <dgm:resizeHandles val="exact"/>
        </dgm:presLayoutVars>
      </dgm:prSet>
      <dgm:spPr/>
      <dgm:t>
        <a:bodyPr/>
        <a:lstStyle/>
        <a:p>
          <a:endParaRPr lang="en-US"/>
        </a:p>
      </dgm:t>
    </dgm:pt>
    <dgm:pt modelId="{854FFCFB-4B1B-4FA7-80C2-73BBDB61F4CC}" type="pres">
      <dgm:prSet presAssocID="{6EAA8C33-A4AA-4176-B7D3-4ADF25B554CB}" presName="linNode" presStyleCnt="0"/>
      <dgm:spPr/>
    </dgm:pt>
    <dgm:pt modelId="{8BFAD6C3-4824-4048-87BB-DA8FABCC9A5F}" type="pres">
      <dgm:prSet presAssocID="{6EAA8C33-A4AA-4176-B7D3-4ADF25B554CB}" presName="parentText" presStyleLbl="node1" presStyleIdx="0" presStyleCnt="2">
        <dgm:presLayoutVars>
          <dgm:chMax val="1"/>
          <dgm:bulletEnabled val="1"/>
        </dgm:presLayoutVars>
      </dgm:prSet>
      <dgm:spPr/>
      <dgm:t>
        <a:bodyPr/>
        <a:lstStyle/>
        <a:p>
          <a:endParaRPr lang="en-US"/>
        </a:p>
      </dgm:t>
    </dgm:pt>
    <dgm:pt modelId="{EAE2442A-28E9-4F71-B755-6100FA450E15}" type="pres">
      <dgm:prSet presAssocID="{6EAA8C33-A4AA-4176-B7D3-4ADF25B554CB}" presName="descendantText" presStyleLbl="alignAccFollowNode1" presStyleIdx="0" presStyleCnt="2">
        <dgm:presLayoutVars>
          <dgm:bulletEnabled val="1"/>
        </dgm:presLayoutVars>
      </dgm:prSet>
      <dgm:spPr/>
      <dgm:t>
        <a:bodyPr/>
        <a:lstStyle/>
        <a:p>
          <a:endParaRPr lang="en-US"/>
        </a:p>
      </dgm:t>
    </dgm:pt>
    <dgm:pt modelId="{1ED5E2C8-5CB1-4206-A28C-F9E873E4DC25}" type="pres">
      <dgm:prSet presAssocID="{EFF5F478-7DFF-4E41-BBE5-875E73216DA8}" presName="sp" presStyleCnt="0"/>
      <dgm:spPr/>
    </dgm:pt>
    <dgm:pt modelId="{BE7F1179-00DA-4D1A-8E8C-68B4792671B7}" type="pres">
      <dgm:prSet presAssocID="{638978F0-75F2-47BD-A330-AB7C68427552}" presName="linNode" presStyleCnt="0"/>
      <dgm:spPr/>
    </dgm:pt>
    <dgm:pt modelId="{8520888E-173C-459B-9C27-80710977B9AF}" type="pres">
      <dgm:prSet presAssocID="{638978F0-75F2-47BD-A330-AB7C68427552}" presName="parentText" presStyleLbl="node1" presStyleIdx="1" presStyleCnt="2">
        <dgm:presLayoutVars>
          <dgm:chMax val="1"/>
          <dgm:bulletEnabled val="1"/>
        </dgm:presLayoutVars>
      </dgm:prSet>
      <dgm:spPr/>
      <dgm:t>
        <a:bodyPr/>
        <a:lstStyle/>
        <a:p>
          <a:endParaRPr lang="en-US"/>
        </a:p>
      </dgm:t>
    </dgm:pt>
    <dgm:pt modelId="{DB482510-4F32-447A-BEC0-B401D2288DD8}" type="pres">
      <dgm:prSet presAssocID="{638978F0-75F2-47BD-A330-AB7C68427552}" presName="descendantText" presStyleLbl="alignAccFollowNode1" presStyleIdx="1" presStyleCnt="2">
        <dgm:presLayoutVars>
          <dgm:bulletEnabled val="1"/>
        </dgm:presLayoutVars>
      </dgm:prSet>
      <dgm:spPr/>
      <dgm:t>
        <a:bodyPr/>
        <a:lstStyle/>
        <a:p>
          <a:endParaRPr lang="en-US"/>
        </a:p>
      </dgm:t>
    </dgm:pt>
  </dgm:ptLst>
  <dgm:cxnLst>
    <dgm:cxn modelId="{1A4EB266-1BF6-48E1-ABDF-2D49CF9BE8C2}" srcId="{B90C7A95-E534-43C2-8F2A-A8F482433D8D}" destId="{6EAA8C33-A4AA-4176-B7D3-4ADF25B554CB}" srcOrd="0" destOrd="0" parTransId="{389387D8-20E8-4D1B-A1FF-DA3CD2D28741}" sibTransId="{EFF5F478-7DFF-4E41-BBE5-875E73216DA8}"/>
    <dgm:cxn modelId="{0E99B071-F3D9-4032-BCBB-3BB1FA986474}" type="presOf" srcId="{76BE744A-FC9F-4CE4-9184-0EC1A933DDA3}" destId="{DB482510-4F32-447A-BEC0-B401D2288DD8}" srcOrd="0" destOrd="1" presId="urn:microsoft.com/office/officeart/2005/8/layout/vList5"/>
    <dgm:cxn modelId="{29198A3C-780D-45C9-A6CD-B31DE0AA3EB3}" srcId="{638978F0-75F2-47BD-A330-AB7C68427552}" destId="{FBC15E81-A667-47F1-ABFC-D9441AD71552}" srcOrd="3" destOrd="0" parTransId="{16C25A86-FC3C-43B0-9E63-5E91D2202740}" sibTransId="{C0FEAEEB-5CF1-458D-B926-5CBAF154C74C}"/>
    <dgm:cxn modelId="{BE2FD834-F788-4BCD-B88B-9007A2B284FC}" type="presOf" srcId="{B90C7A95-E534-43C2-8F2A-A8F482433D8D}" destId="{FB5FC0FE-89B8-4A9D-9ACB-26BCEAA73788}" srcOrd="0" destOrd="0" presId="urn:microsoft.com/office/officeart/2005/8/layout/vList5"/>
    <dgm:cxn modelId="{8AF3EAE6-6F17-4DCC-8E38-E7053F56BF3D}" type="presOf" srcId="{638978F0-75F2-47BD-A330-AB7C68427552}" destId="{8520888E-173C-459B-9C27-80710977B9AF}" srcOrd="0" destOrd="0" presId="urn:microsoft.com/office/officeart/2005/8/layout/vList5"/>
    <dgm:cxn modelId="{E48E004F-7FE5-4D7F-8FF5-AE3AE5DB8E12}" type="presOf" srcId="{A1825197-D33D-4C63-B39C-F88D9077C621}" destId="{DB482510-4F32-447A-BEC0-B401D2288DD8}" srcOrd="0" destOrd="0" presId="urn:microsoft.com/office/officeart/2005/8/layout/vList5"/>
    <dgm:cxn modelId="{6C77ABFF-30B0-493A-B16E-61179B6EC485}" type="presOf" srcId="{8A68B35F-1372-420D-BABE-F9B51BB5CDD4}" destId="{EAE2442A-28E9-4F71-B755-6100FA450E15}" srcOrd="0" destOrd="0" presId="urn:microsoft.com/office/officeart/2005/8/layout/vList5"/>
    <dgm:cxn modelId="{A9559421-932D-4235-8589-5A5440B4C798}" type="presOf" srcId="{794695C1-A5E7-4C62-BDAA-427492CDA659}" destId="{EAE2442A-28E9-4F71-B755-6100FA450E15}" srcOrd="0" destOrd="1" presId="urn:microsoft.com/office/officeart/2005/8/layout/vList5"/>
    <dgm:cxn modelId="{F021230F-24B9-437E-B00C-F58ABE9B783D}" srcId="{6EAA8C33-A4AA-4176-B7D3-4ADF25B554CB}" destId="{794695C1-A5E7-4C62-BDAA-427492CDA659}" srcOrd="1" destOrd="0" parTransId="{DA58A79E-7812-448D-9B44-7426437BB4EC}" sibTransId="{685DCE18-658B-4769-8F6C-0B527456F991}"/>
    <dgm:cxn modelId="{CB9AF34E-4931-4F9D-9BBC-336D38541E74}" srcId="{638978F0-75F2-47BD-A330-AB7C68427552}" destId="{A1825197-D33D-4C63-B39C-F88D9077C621}" srcOrd="0" destOrd="0" parTransId="{92244C8C-164D-4B8D-9832-31E777D3404D}" sibTransId="{CA3F191F-62C7-442D-9F94-68046C7DE289}"/>
    <dgm:cxn modelId="{A3F8D53C-E541-4E70-B3AF-CB4ABA9E2ABD}" type="presOf" srcId="{6EAA8C33-A4AA-4176-B7D3-4ADF25B554CB}" destId="{8BFAD6C3-4824-4048-87BB-DA8FABCC9A5F}" srcOrd="0" destOrd="0" presId="urn:microsoft.com/office/officeart/2005/8/layout/vList5"/>
    <dgm:cxn modelId="{64A75A7A-329A-4B9F-BB50-434F225E178E}" srcId="{638978F0-75F2-47BD-A330-AB7C68427552}" destId="{76BE744A-FC9F-4CE4-9184-0EC1A933DDA3}" srcOrd="1" destOrd="0" parTransId="{6E78A925-B644-4795-BDED-E9585DEC224B}" sibTransId="{5E886147-66CB-4CAF-B43D-D00FBAEC44DA}"/>
    <dgm:cxn modelId="{890D80AE-1078-4C84-B70C-C21A0752668E}" srcId="{B90C7A95-E534-43C2-8F2A-A8F482433D8D}" destId="{638978F0-75F2-47BD-A330-AB7C68427552}" srcOrd="1" destOrd="0" parTransId="{9820B499-C10D-4AA7-8D88-1236D20B11CD}" sibTransId="{8B7AE78F-A6EA-45E8-8B8D-CF4CAEB1A24E}"/>
    <dgm:cxn modelId="{190BAB48-3664-435D-BCD1-B2DE480F2E5B}" type="presOf" srcId="{FBC15E81-A667-47F1-ABFC-D9441AD71552}" destId="{DB482510-4F32-447A-BEC0-B401D2288DD8}" srcOrd="0" destOrd="3" presId="urn:microsoft.com/office/officeart/2005/8/layout/vList5"/>
    <dgm:cxn modelId="{B453DA30-090C-4A09-BA05-EE1E9672A539}" srcId="{638978F0-75F2-47BD-A330-AB7C68427552}" destId="{05CB8A59-C4EC-4740-8CA8-6C704AE0CDB3}" srcOrd="2" destOrd="0" parTransId="{37A13D3F-24C4-4979-9D15-2E1D04A2D60B}" sibTransId="{F50B6492-353F-48A4-AEA2-FA7226A5F629}"/>
    <dgm:cxn modelId="{CFE2C851-AF1A-4E08-8662-4C0EB92CAF6F}" type="presOf" srcId="{05CB8A59-C4EC-4740-8CA8-6C704AE0CDB3}" destId="{DB482510-4F32-447A-BEC0-B401D2288DD8}" srcOrd="0" destOrd="2" presId="urn:microsoft.com/office/officeart/2005/8/layout/vList5"/>
    <dgm:cxn modelId="{83E001FB-F6B0-40E4-8791-2E61BE639A71}" srcId="{6EAA8C33-A4AA-4176-B7D3-4ADF25B554CB}" destId="{8A68B35F-1372-420D-BABE-F9B51BB5CDD4}" srcOrd="0" destOrd="0" parTransId="{2A04BE85-A894-4DC7-B9DD-9A889C915910}" sibTransId="{7BFC41A5-52BB-49A0-B25A-9157CC9F9D28}"/>
    <dgm:cxn modelId="{ACD86C20-6A0B-4DD2-969A-DE7B5B58A249}" type="presParOf" srcId="{FB5FC0FE-89B8-4A9D-9ACB-26BCEAA73788}" destId="{854FFCFB-4B1B-4FA7-80C2-73BBDB61F4CC}" srcOrd="0" destOrd="0" presId="urn:microsoft.com/office/officeart/2005/8/layout/vList5"/>
    <dgm:cxn modelId="{F195116D-723A-4B57-985D-5722FA922C34}" type="presParOf" srcId="{854FFCFB-4B1B-4FA7-80C2-73BBDB61F4CC}" destId="{8BFAD6C3-4824-4048-87BB-DA8FABCC9A5F}" srcOrd="0" destOrd="0" presId="urn:microsoft.com/office/officeart/2005/8/layout/vList5"/>
    <dgm:cxn modelId="{1A9132E0-E171-479E-A64B-045F16BA9E08}" type="presParOf" srcId="{854FFCFB-4B1B-4FA7-80C2-73BBDB61F4CC}" destId="{EAE2442A-28E9-4F71-B755-6100FA450E15}" srcOrd="1" destOrd="0" presId="urn:microsoft.com/office/officeart/2005/8/layout/vList5"/>
    <dgm:cxn modelId="{5AEFD317-F651-45DD-A35C-FEB09CD79CA5}" type="presParOf" srcId="{FB5FC0FE-89B8-4A9D-9ACB-26BCEAA73788}" destId="{1ED5E2C8-5CB1-4206-A28C-F9E873E4DC25}" srcOrd="1" destOrd="0" presId="urn:microsoft.com/office/officeart/2005/8/layout/vList5"/>
    <dgm:cxn modelId="{AA55ACF8-FD85-4AC9-88A9-8310C19F4A08}" type="presParOf" srcId="{FB5FC0FE-89B8-4A9D-9ACB-26BCEAA73788}" destId="{BE7F1179-00DA-4D1A-8E8C-68B4792671B7}" srcOrd="2" destOrd="0" presId="urn:microsoft.com/office/officeart/2005/8/layout/vList5"/>
    <dgm:cxn modelId="{1CCF4714-3D92-40C4-974D-7B178CEB62B5}" type="presParOf" srcId="{BE7F1179-00DA-4D1A-8E8C-68B4792671B7}" destId="{8520888E-173C-459B-9C27-80710977B9AF}" srcOrd="0" destOrd="0" presId="urn:microsoft.com/office/officeart/2005/8/layout/vList5"/>
    <dgm:cxn modelId="{E0CB8A6E-C68B-4252-86D1-4AF40EF0790F}" type="presParOf" srcId="{BE7F1179-00DA-4D1A-8E8C-68B4792671B7}" destId="{DB482510-4F32-447A-BEC0-B401D2288DD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027DFEC-C361-492A-9976-93E7F907E7E6}"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7029AD9B-EE0D-451E-B676-F738543950B1}">
      <dgm:prSet/>
      <dgm:spPr/>
      <dgm:t>
        <a:bodyPr/>
        <a:lstStyle/>
        <a:p>
          <a:pPr rtl="0"/>
          <a:r>
            <a:rPr lang="en-US" smtClean="0"/>
            <a:t>Assist with Basic Leadership Training</a:t>
          </a:r>
          <a:endParaRPr lang="en-US"/>
        </a:p>
      </dgm:t>
    </dgm:pt>
    <dgm:pt modelId="{0498FE21-0951-4AEE-ADDA-2817DFC790EE}" type="parTrans" cxnId="{6BB5053A-39C1-454B-BB4D-8C5639D6C30F}">
      <dgm:prSet/>
      <dgm:spPr/>
      <dgm:t>
        <a:bodyPr/>
        <a:lstStyle/>
        <a:p>
          <a:endParaRPr lang="en-US"/>
        </a:p>
      </dgm:t>
    </dgm:pt>
    <dgm:pt modelId="{9A04A8EE-0ED1-4FFE-965B-B35DDF22A074}" type="sibTrans" cxnId="{6BB5053A-39C1-454B-BB4D-8C5639D6C30F}">
      <dgm:prSet/>
      <dgm:spPr/>
      <dgm:t>
        <a:bodyPr/>
        <a:lstStyle/>
        <a:p>
          <a:endParaRPr lang="en-US"/>
        </a:p>
      </dgm:t>
    </dgm:pt>
    <dgm:pt modelId="{F678EF0A-15C0-429A-9648-7E4EA7AEC794}">
      <dgm:prSet/>
      <dgm:spPr/>
      <dgm:t>
        <a:bodyPr/>
        <a:lstStyle/>
        <a:p>
          <a:pPr rtl="0"/>
          <a:r>
            <a:rPr lang="en-US" smtClean="0"/>
            <a:t>Help Principals with Rapid Improvement Leader Plan</a:t>
          </a:r>
          <a:endParaRPr lang="en-US"/>
        </a:p>
      </dgm:t>
    </dgm:pt>
    <dgm:pt modelId="{750D30FE-B6A0-439C-BEBA-6B2663EB30CC}" type="parTrans" cxnId="{2E61A153-8E3B-43A4-86CD-9703ECFE81B4}">
      <dgm:prSet/>
      <dgm:spPr/>
      <dgm:t>
        <a:bodyPr/>
        <a:lstStyle/>
        <a:p>
          <a:endParaRPr lang="en-US"/>
        </a:p>
      </dgm:t>
    </dgm:pt>
    <dgm:pt modelId="{6A50E361-2DEA-4D25-8881-2793205FFA9A}" type="sibTrans" cxnId="{2E61A153-8E3B-43A4-86CD-9703ECFE81B4}">
      <dgm:prSet/>
      <dgm:spPr/>
      <dgm:t>
        <a:bodyPr/>
        <a:lstStyle/>
        <a:p>
          <a:endParaRPr lang="en-US"/>
        </a:p>
      </dgm:t>
    </dgm:pt>
    <dgm:pt modelId="{1EF4B0C0-C950-457F-8D67-E9520223619F}">
      <dgm:prSet/>
      <dgm:spPr/>
      <dgm:t>
        <a:bodyPr/>
        <a:lstStyle/>
        <a:p>
          <a:pPr rtl="0"/>
          <a:r>
            <a:rPr lang="en-US" smtClean="0"/>
            <a:t>Help Principals with Project 1 Plan</a:t>
          </a:r>
          <a:endParaRPr lang="en-US"/>
        </a:p>
      </dgm:t>
    </dgm:pt>
    <dgm:pt modelId="{95BBBBAA-9365-4AED-A40B-9AB5948A41EF}" type="parTrans" cxnId="{3ADF02B3-D286-4291-A90E-4095F1A49DB6}">
      <dgm:prSet/>
      <dgm:spPr/>
      <dgm:t>
        <a:bodyPr/>
        <a:lstStyle/>
        <a:p>
          <a:endParaRPr lang="en-US"/>
        </a:p>
      </dgm:t>
    </dgm:pt>
    <dgm:pt modelId="{99BEC0CA-0E2C-4EEB-BCDF-DA150CC34C8A}" type="sibTrans" cxnId="{3ADF02B3-D286-4291-A90E-4095F1A49DB6}">
      <dgm:prSet/>
      <dgm:spPr/>
      <dgm:t>
        <a:bodyPr/>
        <a:lstStyle/>
        <a:p>
          <a:endParaRPr lang="en-US"/>
        </a:p>
      </dgm:t>
    </dgm:pt>
    <dgm:pt modelId="{536746E1-949F-4C8F-ABCB-20FCB04FD0AF}">
      <dgm:prSet/>
      <dgm:spPr/>
      <dgm:t>
        <a:bodyPr/>
        <a:lstStyle/>
        <a:p>
          <a:pPr rtl="0"/>
          <a:r>
            <a:rPr lang="en-US" smtClean="0"/>
            <a:t>Post-Basic Leadership Training</a:t>
          </a:r>
          <a:endParaRPr lang="en-US"/>
        </a:p>
      </dgm:t>
    </dgm:pt>
    <dgm:pt modelId="{6E68947F-32DC-465F-B313-5EED30944008}" type="parTrans" cxnId="{7B876415-CB58-416B-A541-9CF32B22D4F8}">
      <dgm:prSet/>
      <dgm:spPr/>
      <dgm:t>
        <a:bodyPr/>
        <a:lstStyle/>
        <a:p>
          <a:endParaRPr lang="en-US"/>
        </a:p>
      </dgm:t>
    </dgm:pt>
    <dgm:pt modelId="{59F1C8FD-C149-4919-BEED-A06713267FF2}" type="sibTrans" cxnId="{7B876415-CB58-416B-A541-9CF32B22D4F8}">
      <dgm:prSet/>
      <dgm:spPr/>
      <dgm:t>
        <a:bodyPr/>
        <a:lstStyle/>
        <a:p>
          <a:endParaRPr lang="en-US"/>
        </a:p>
      </dgm:t>
    </dgm:pt>
    <dgm:pt modelId="{BAA9773C-CE0C-4545-9AD0-1BD1A5289231}">
      <dgm:prSet/>
      <dgm:spPr/>
      <dgm:t>
        <a:bodyPr/>
        <a:lstStyle/>
        <a:p>
          <a:pPr rtl="0"/>
          <a:r>
            <a:rPr lang="en-US" smtClean="0"/>
            <a:t>Review RIL Plan and provide comments weekly</a:t>
          </a:r>
          <a:endParaRPr lang="en-US"/>
        </a:p>
      </dgm:t>
    </dgm:pt>
    <dgm:pt modelId="{88E70734-B8C7-4726-9ACE-B933C56614F8}" type="parTrans" cxnId="{8301A2CF-8686-48FB-8E35-CF661710A161}">
      <dgm:prSet/>
      <dgm:spPr/>
      <dgm:t>
        <a:bodyPr/>
        <a:lstStyle/>
        <a:p>
          <a:endParaRPr lang="en-US"/>
        </a:p>
      </dgm:t>
    </dgm:pt>
    <dgm:pt modelId="{CF6E9D3B-B15D-45C9-9C62-5262ABAC37A2}" type="sibTrans" cxnId="{8301A2CF-8686-48FB-8E35-CF661710A161}">
      <dgm:prSet/>
      <dgm:spPr/>
      <dgm:t>
        <a:bodyPr/>
        <a:lstStyle/>
        <a:p>
          <a:endParaRPr lang="en-US"/>
        </a:p>
      </dgm:t>
    </dgm:pt>
    <dgm:pt modelId="{3D5B109D-3DB0-47DE-A726-1F824E4F2FED}">
      <dgm:prSet/>
      <dgm:spPr/>
      <dgm:t>
        <a:bodyPr/>
        <a:lstStyle/>
        <a:p>
          <a:pPr rtl="0"/>
          <a:r>
            <a:rPr lang="en-US" smtClean="0"/>
            <a:t>Review Native Star and provide comments twice a month</a:t>
          </a:r>
          <a:endParaRPr lang="en-US"/>
        </a:p>
      </dgm:t>
    </dgm:pt>
    <dgm:pt modelId="{8FA52CB1-C036-4188-AA41-58FD21BC1AC4}" type="parTrans" cxnId="{2B838267-57CB-4EB9-A92D-63D40B1F091E}">
      <dgm:prSet/>
      <dgm:spPr/>
      <dgm:t>
        <a:bodyPr/>
        <a:lstStyle/>
        <a:p>
          <a:endParaRPr lang="en-US"/>
        </a:p>
      </dgm:t>
    </dgm:pt>
    <dgm:pt modelId="{51298947-7D81-4818-AAD4-5CB8E141E144}" type="sibTrans" cxnId="{2B838267-57CB-4EB9-A92D-63D40B1F091E}">
      <dgm:prSet/>
      <dgm:spPr/>
      <dgm:t>
        <a:bodyPr/>
        <a:lstStyle/>
        <a:p>
          <a:endParaRPr lang="en-US"/>
        </a:p>
      </dgm:t>
    </dgm:pt>
    <dgm:pt modelId="{D290395E-176D-4E85-8CD5-2048A4BE5D62}">
      <dgm:prSet/>
      <dgm:spPr/>
      <dgm:t>
        <a:bodyPr/>
        <a:lstStyle/>
        <a:p>
          <a:pPr rtl="0"/>
          <a:r>
            <a:rPr lang="en-US" smtClean="0"/>
            <a:t>Review Project Management Tool weekly</a:t>
          </a:r>
          <a:endParaRPr lang="en-US"/>
        </a:p>
      </dgm:t>
    </dgm:pt>
    <dgm:pt modelId="{31437D7A-FA09-4D71-AD82-0AB7F8F37EF3}" type="parTrans" cxnId="{2350AED8-2DAD-4B3E-BBC6-193767819CB8}">
      <dgm:prSet/>
      <dgm:spPr/>
      <dgm:t>
        <a:bodyPr/>
        <a:lstStyle/>
        <a:p>
          <a:endParaRPr lang="en-US"/>
        </a:p>
      </dgm:t>
    </dgm:pt>
    <dgm:pt modelId="{B70477C8-4DF0-40EE-9457-416E5C9F83B2}" type="sibTrans" cxnId="{2350AED8-2DAD-4B3E-BBC6-193767819CB8}">
      <dgm:prSet/>
      <dgm:spPr/>
      <dgm:t>
        <a:bodyPr/>
        <a:lstStyle/>
        <a:p>
          <a:endParaRPr lang="en-US"/>
        </a:p>
      </dgm:t>
    </dgm:pt>
    <dgm:pt modelId="{29C8FE29-CCD2-4824-A692-6ACB9DA788C5}">
      <dgm:prSet/>
      <dgm:spPr/>
      <dgm:t>
        <a:bodyPr/>
        <a:lstStyle/>
        <a:p>
          <a:pPr rtl="0"/>
          <a:r>
            <a:rPr lang="en-US" smtClean="0"/>
            <a:t>Help Principal with Project 2 Plan</a:t>
          </a:r>
          <a:endParaRPr lang="en-US"/>
        </a:p>
      </dgm:t>
    </dgm:pt>
    <dgm:pt modelId="{21043202-0C58-4C2C-BE03-E71F4DD3CBB3}" type="parTrans" cxnId="{98D4BF00-B996-4640-886F-96A2E960AEB1}">
      <dgm:prSet/>
      <dgm:spPr/>
      <dgm:t>
        <a:bodyPr/>
        <a:lstStyle/>
        <a:p>
          <a:endParaRPr lang="en-US"/>
        </a:p>
      </dgm:t>
    </dgm:pt>
    <dgm:pt modelId="{79807C3F-E9E6-4C2E-8B01-79392A4674AE}" type="sibTrans" cxnId="{98D4BF00-B996-4640-886F-96A2E960AEB1}">
      <dgm:prSet/>
      <dgm:spPr/>
      <dgm:t>
        <a:bodyPr/>
        <a:lstStyle/>
        <a:p>
          <a:endParaRPr lang="en-US"/>
        </a:p>
      </dgm:t>
    </dgm:pt>
    <dgm:pt modelId="{369B3F23-046B-43DB-B21F-CF372AC2C99A}" type="pres">
      <dgm:prSet presAssocID="{5027DFEC-C361-492A-9976-93E7F907E7E6}" presName="Name0" presStyleCnt="0">
        <dgm:presLayoutVars>
          <dgm:dir/>
          <dgm:animLvl val="lvl"/>
          <dgm:resizeHandles val="exact"/>
        </dgm:presLayoutVars>
      </dgm:prSet>
      <dgm:spPr/>
      <dgm:t>
        <a:bodyPr/>
        <a:lstStyle/>
        <a:p>
          <a:endParaRPr lang="en-US"/>
        </a:p>
      </dgm:t>
    </dgm:pt>
    <dgm:pt modelId="{2E91ABFD-59AF-4BFC-B961-23A78C056E04}" type="pres">
      <dgm:prSet presAssocID="{7029AD9B-EE0D-451E-B676-F738543950B1}" presName="linNode" presStyleCnt="0"/>
      <dgm:spPr/>
    </dgm:pt>
    <dgm:pt modelId="{8C571684-EA82-4047-8097-E7D62B7E72FA}" type="pres">
      <dgm:prSet presAssocID="{7029AD9B-EE0D-451E-B676-F738543950B1}" presName="parentText" presStyleLbl="node1" presStyleIdx="0" presStyleCnt="2">
        <dgm:presLayoutVars>
          <dgm:chMax val="1"/>
          <dgm:bulletEnabled val="1"/>
        </dgm:presLayoutVars>
      </dgm:prSet>
      <dgm:spPr/>
      <dgm:t>
        <a:bodyPr/>
        <a:lstStyle/>
        <a:p>
          <a:endParaRPr lang="en-US"/>
        </a:p>
      </dgm:t>
    </dgm:pt>
    <dgm:pt modelId="{BC367DA0-5299-4B38-B520-2569111EF55A}" type="pres">
      <dgm:prSet presAssocID="{7029AD9B-EE0D-451E-B676-F738543950B1}" presName="descendantText" presStyleLbl="alignAccFollowNode1" presStyleIdx="0" presStyleCnt="2">
        <dgm:presLayoutVars>
          <dgm:bulletEnabled val="1"/>
        </dgm:presLayoutVars>
      </dgm:prSet>
      <dgm:spPr/>
      <dgm:t>
        <a:bodyPr/>
        <a:lstStyle/>
        <a:p>
          <a:endParaRPr lang="en-US"/>
        </a:p>
      </dgm:t>
    </dgm:pt>
    <dgm:pt modelId="{F5CD9D15-ADB6-4E08-83BD-ACDF0DB0D11D}" type="pres">
      <dgm:prSet presAssocID="{9A04A8EE-0ED1-4FFE-965B-B35DDF22A074}" presName="sp" presStyleCnt="0"/>
      <dgm:spPr/>
    </dgm:pt>
    <dgm:pt modelId="{A4DB3809-5553-43EC-B120-E6B069EFDFF2}" type="pres">
      <dgm:prSet presAssocID="{536746E1-949F-4C8F-ABCB-20FCB04FD0AF}" presName="linNode" presStyleCnt="0"/>
      <dgm:spPr/>
    </dgm:pt>
    <dgm:pt modelId="{1392C596-B5ED-4EEF-898B-66C920025F5C}" type="pres">
      <dgm:prSet presAssocID="{536746E1-949F-4C8F-ABCB-20FCB04FD0AF}" presName="parentText" presStyleLbl="node1" presStyleIdx="1" presStyleCnt="2">
        <dgm:presLayoutVars>
          <dgm:chMax val="1"/>
          <dgm:bulletEnabled val="1"/>
        </dgm:presLayoutVars>
      </dgm:prSet>
      <dgm:spPr/>
      <dgm:t>
        <a:bodyPr/>
        <a:lstStyle/>
        <a:p>
          <a:endParaRPr lang="en-US"/>
        </a:p>
      </dgm:t>
    </dgm:pt>
    <dgm:pt modelId="{40FF3BF0-5F54-4CE9-97EF-E685E959E324}" type="pres">
      <dgm:prSet presAssocID="{536746E1-949F-4C8F-ABCB-20FCB04FD0AF}" presName="descendantText" presStyleLbl="alignAccFollowNode1" presStyleIdx="1" presStyleCnt="2">
        <dgm:presLayoutVars>
          <dgm:bulletEnabled val="1"/>
        </dgm:presLayoutVars>
      </dgm:prSet>
      <dgm:spPr/>
      <dgm:t>
        <a:bodyPr/>
        <a:lstStyle/>
        <a:p>
          <a:endParaRPr lang="en-US"/>
        </a:p>
      </dgm:t>
    </dgm:pt>
  </dgm:ptLst>
  <dgm:cxnLst>
    <dgm:cxn modelId="{8301A2CF-8686-48FB-8E35-CF661710A161}" srcId="{536746E1-949F-4C8F-ABCB-20FCB04FD0AF}" destId="{BAA9773C-CE0C-4545-9AD0-1BD1A5289231}" srcOrd="0" destOrd="0" parTransId="{88E70734-B8C7-4726-9ACE-B933C56614F8}" sibTransId="{CF6E9D3B-B15D-45C9-9C62-5262ABAC37A2}"/>
    <dgm:cxn modelId="{3ADF02B3-D286-4291-A90E-4095F1A49DB6}" srcId="{7029AD9B-EE0D-451E-B676-F738543950B1}" destId="{1EF4B0C0-C950-457F-8D67-E9520223619F}" srcOrd="1" destOrd="0" parTransId="{95BBBBAA-9365-4AED-A40B-9AB5948A41EF}" sibTransId="{99BEC0CA-0E2C-4EEB-BCDF-DA150CC34C8A}"/>
    <dgm:cxn modelId="{6BB5053A-39C1-454B-BB4D-8C5639D6C30F}" srcId="{5027DFEC-C361-492A-9976-93E7F907E7E6}" destId="{7029AD9B-EE0D-451E-B676-F738543950B1}" srcOrd="0" destOrd="0" parTransId="{0498FE21-0951-4AEE-ADDA-2817DFC790EE}" sibTransId="{9A04A8EE-0ED1-4FFE-965B-B35DDF22A074}"/>
    <dgm:cxn modelId="{2C36C06C-81A2-454B-923D-9BC901656A66}" type="presOf" srcId="{1EF4B0C0-C950-457F-8D67-E9520223619F}" destId="{BC367DA0-5299-4B38-B520-2569111EF55A}" srcOrd="0" destOrd="1" presId="urn:microsoft.com/office/officeart/2005/8/layout/vList5"/>
    <dgm:cxn modelId="{4F84DEDF-70B4-42FD-9CB5-C5950F173D46}" type="presOf" srcId="{3D5B109D-3DB0-47DE-A726-1F824E4F2FED}" destId="{40FF3BF0-5F54-4CE9-97EF-E685E959E324}" srcOrd="0" destOrd="1" presId="urn:microsoft.com/office/officeart/2005/8/layout/vList5"/>
    <dgm:cxn modelId="{4793B338-3C80-4EB2-9C8C-ADF8014B38B4}" type="presOf" srcId="{7029AD9B-EE0D-451E-B676-F738543950B1}" destId="{8C571684-EA82-4047-8097-E7D62B7E72FA}" srcOrd="0" destOrd="0" presId="urn:microsoft.com/office/officeart/2005/8/layout/vList5"/>
    <dgm:cxn modelId="{7B876415-CB58-416B-A541-9CF32B22D4F8}" srcId="{5027DFEC-C361-492A-9976-93E7F907E7E6}" destId="{536746E1-949F-4C8F-ABCB-20FCB04FD0AF}" srcOrd="1" destOrd="0" parTransId="{6E68947F-32DC-465F-B313-5EED30944008}" sibTransId="{59F1C8FD-C149-4919-BEED-A06713267FF2}"/>
    <dgm:cxn modelId="{2B838267-57CB-4EB9-A92D-63D40B1F091E}" srcId="{536746E1-949F-4C8F-ABCB-20FCB04FD0AF}" destId="{3D5B109D-3DB0-47DE-A726-1F824E4F2FED}" srcOrd="1" destOrd="0" parTransId="{8FA52CB1-C036-4188-AA41-58FD21BC1AC4}" sibTransId="{51298947-7D81-4818-AAD4-5CB8E141E144}"/>
    <dgm:cxn modelId="{98D4BF00-B996-4640-886F-96A2E960AEB1}" srcId="{536746E1-949F-4C8F-ABCB-20FCB04FD0AF}" destId="{29C8FE29-CCD2-4824-A692-6ACB9DA788C5}" srcOrd="3" destOrd="0" parTransId="{21043202-0C58-4C2C-BE03-E71F4DD3CBB3}" sibTransId="{79807C3F-E9E6-4C2E-8B01-79392A4674AE}"/>
    <dgm:cxn modelId="{E7D18410-D38B-47EC-B9BA-A4EEC1461228}" type="presOf" srcId="{536746E1-949F-4C8F-ABCB-20FCB04FD0AF}" destId="{1392C596-B5ED-4EEF-898B-66C920025F5C}" srcOrd="0" destOrd="0" presId="urn:microsoft.com/office/officeart/2005/8/layout/vList5"/>
    <dgm:cxn modelId="{6A500080-4CE4-4209-85EC-D1E2C85FD722}" type="presOf" srcId="{5027DFEC-C361-492A-9976-93E7F907E7E6}" destId="{369B3F23-046B-43DB-B21F-CF372AC2C99A}" srcOrd="0" destOrd="0" presId="urn:microsoft.com/office/officeart/2005/8/layout/vList5"/>
    <dgm:cxn modelId="{A1AA1A04-F09B-4B45-A667-8A6FFAAC3023}" type="presOf" srcId="{D290395E-176D-4E85-8CD5-2048A4BE5D62}" destId="{40FF3BF0-5F54-4CE9-97EF-E685E959E324}" srcOrd="0" destOrd="2" presId="urn:microsoft.com/office/officeart/2005/8/layout/vList5"/>
    <dgm:cxn modelId="{6FB2FE1D-476D-4780-96D1-92616E938C46}" type="presOf" srcId="{BAA9773C-CE0C-4545-9AD0-1BD1A5289231}" destId="{40FF3BF0-5F54-4CE9-97EF-E685E959E324}" srcOrd="0" destOrd="0" presId="urn:microsoft.com/office/officeart/2005/8/layout/vList5"/>
    <dgm:cxn modelId="{50F13372-B0C8-4ED9-8680-FBC6CFB711E7}" type="presOf" srcId="{F678EF0A-15C0-429A-9648-7E4EA7AEC794}" destId="{BC367DA0-5299-4B38-B520-2569111EF55A}" srcOrd="0" destOrd="0" presId="urn:microsoft.com/office/officeart/2005/8/layout/vList5"/>
    <dgm:cxn modelId="{2350AED8-2DAD-4B3E-BBC6-193767819CB8}" srcId="{536746E1-949F-4C8F-ABCB-20FCB04FD0AF}" destId="{D290395E-176D-4E85-8CD5-2048A4BE5D62}" srcOrd="2" destOrd="0" parTransId="{31437D7A-FA09-4D71-AD82-0AB7F8F37EF3}" sibTransId="{B70477C8-4DF0-40EE-9457-416E5C9F83B2}"/>
    <dgm:cxn modelId="{2E61A153-8E3B-43A4-86CD-9703ECFE81B4}" srcId="{7029AD9B-EE0D-451E-B676-F738543950B1}" destId="{F678EF0A-15C0-429A-9648-7E4EA7AEC794}" srcOrd="0" destOrd="0" parTransId="{750D30FE-B6A0-439C-BEBA-6B2663EB30CC}" sibTransId="{6A50E361-2DEA-4D25-8881-2793205FFA9A}"/>
    <dgm:cxn modelId="{109376A1-C513-47C5-9259-11E2E7E36C34}" type="presOf" srcId="{29C8FE29-CCD2-4824-A692-6ACB9DA788C5}" destId="{40FF3BF0-5F54-4CE9-97EF-E685E959E324}" srcOrd="0" destOrd="3" presId="urn:microsoft.com/office/officeart/2005/8/layout/vList5"/>
    <dgm:cxn modelId="{F5EBB2A3-395F-4755-965C-EF2E568E9A4C}" type="presParOf" srcId="{369B3F23-046B-43DB-B21F-CF372AC2C99A}" destId="{2E91ABFD-59AF-4BFC-B961-23A78C056E04}" srcOrd="0" destOrd="0" presId="urn:microsoft.com/office/officeart/2005/8/layout/vList5"/>
    <dgm:cxn modelId="{3F82403F-40B6-4402-B9B0-991141C2DD40}" type="presParOf" srcId="{2E91ABFD-59AF-4BFC-B961-23A78C056E04}" destId="{8C571684-EA82-4047-8097-E7D62B7E72FA}" srcOrd="0" destOrd="0" presId="urn:microsoft.com/office/officeart/2005/8/layout/vList5"/>
    <dgm:cxn modelId="{A393B344-5CF5-4B85-9462-C0907E6CF241}" type="presParOf" srcId="{2E91ABFD-59AF-4BFC-B961-23A78C056E04}" destId="{BC367DA0-5299-4B38-B520-2569111EF55A}" srcOrd="1" destOrd="0" presId="urn:microsoft.com/office/officeart/2005/8/layout/vList5"/>
    <dgm:cxn modelId="{4FA49BA1-B1AC-447A-8E47-85AAFE9C2DA6}" type="presParOf" srcId="{369B3F23-046B-43DB-B21F-CF372AC2C99A}" destId="{F5CD9D15-ADB6-4E08-83BD-ACDF0DB0D11D}" srcOrd="1" destOrd="0" presId="urn:microsoft.com/office/officeart/2005/8/layout/vList5"/>
    <dgm:cxn modelId="{7A3DCC6D-2C36-4708-8CCF-70464D6107EC}" type="presParOf" srcId="{369B3F23-046B-43DB-B21F-CF372AC2C99A}" destId="{A4DB3809-5553-43EC-B120-E6B069EFDFF2}" srcOrd="2" destOrd="0" presId="urn:microsoft.com/office/officeart/2005/8/layout/vList5"/>
    <dgm:cxn modelId="{D54B151A-D35B-4E26-B40E-E2733BC26EB9}" type="presParOf" srcId="{A4DB3809-5553-43EC-B120-E6B069EFDFF2}" destId="{1392C596-B5ED-4EEF-898B-66C920025F5C}" srcOrd="0" destOrd="0" presId="urn:microsoft.com/office/officeart/2005/8/layout/vList5"/>
    <dgm:cxn modelId="{1667E063-5ADA-4521-ABC5-ABEFE85BC26A}" type="presParOf" srcId="{A4DB3809-5553-43EC-B120-E6B069EFDFF2}" destId="{40FF3BF0-5F54-4CE9-97EF-E685E959E32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EE8EC9C-97B5-49D9-8AE5-41F219C684F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62D0FD7-FCF7-43BE-83DD-03EB53FADF60}">
      <dgm:prSet/>
      <dgm:spPr/>
      <dgm:t>
        <a:bodyPr/>
        <a:lstStyle/>
        <a:p>
          <a:pPr rtl="0"/>
          <a:r>
            <a:rPr lang="en-US" smtClean="0"/>
            <a:t>Provide Webinar for Principals each month – December through May (PPTs provided by ADI)</a:t>
          </a:r>
          <a:endParaRPr lang="en-US"/>
        </a:p>
      </dgm:t>
    </dgm:pt>
    <dgm:pt modelId="{58267BC3-2224-4AC4-96AF-BA41EBD4BC99}" type="parTrans" cxnId="{998C8E95-F07C-432A-9A0D-C54D6145AD75}">
      <dgm:prSet/>
      <dgm:spPr/>
      <dgm:t>
        <a:bodyPr/>
        <a:lstStyle/>
        <a:p>
          <a:endParaRPr lang="en-US"/>
        </a:p>
      </dgm:t>
    </dgm:pt>
    <dgm:pt modelId="{8961885B-5C4A-41F6-8272-115BAE48A596}" type="sibTrans" cxnId="{998C8E95-F07C-432A-9A0D-C54D6145AD75}">
      <dgm:prSet/>
      <dgm:spPr/>
      <dgm:t>
        <a:bodyPr/>
        <a:lstStyle/>
        <a:p>
          <a:endParaRPr lang="en-US"/>
        </a:p>
      </dgm:t>
    </dgm:pt>
    <dgm:pt modelId="{53828F30-F192-4A2C-AFDD-2F9E30506DF9}">
      <dgm:prSet/>
      <dgm:spPr/>
      <dgm:t>
        <a:bodyPr/>
        <a:lstStyle/>
        <a:p>
          <a:pPr rtl="0"/>
          <a:r>
            <a:rPr lang="en-US" smtClean="0"/>
            <a:t>Conduct 2-Day Site Visit of each school (before Mid-Year Training)</a:t>
          </a:r>
          <a:endParaRPr lang="en-US"/>
        </a:p>
      </dgm:t>
    </dgm:pt>
    <dgm:pt modelId="{891AA19D-8B4C-441B-BD8B-EAB59AEDE84E}" type="parTrans" cxnId="{9CC7AF3A-C2A9-4DC4-83EE-4C09F25965BD}">
      <dgm:prSet/>
      <dgm:spPr/>
      <dgm:t>
        <a:bodyPr/>
        <a:lstStyle/>
        <a:p>
          <a:endParaRPr lang="en-US"/>
        </a:p>
      </dgm:t>
    </dgm:pt>
    <dgm:pt modelId="{2DC6262D-480A-491E-9652-9451FCBF8E30}" type="sibTrans" cxnId="{9CC7AF3A-C2A9-4DC4-83EE-4C09F25965BD}">
      <dgm:prSet/>
      <dgm:spPr/>
      <dgm:t>
        <a:bodyPr/>
        <a:lstStyle/>
        <a:p>
          <a:endParaRPr lang="en-US"/>
        </a:p>
      </dgm:t>
    </dgm:pt>
    <dgm:pt modelId="{07B2B471-8B77-4383-B7ED-EBCF661A6120}">
      <dgm:prSet/>
      <dgm:spPr/>
      <dgm:t>
        <a:bodyPr/>
        <a:lstStyle/>
        <a:p>
          <a:pPr rtl="0"/>
          <a:r>
            <a:rPr lang="en-US" smtClean="0"/>
            <a:t>Prepare post-Site Visit Report</a:t>
          </a:r>
          <a:endParaRPr lang="en-US"/>
        </a:p>
      </dgm:t>
    </dgm:pt>
    <dgm:pt modelId="{87435C0F-3969-4F9C-8819-BC03BB88B3BB}" type="parTrans" cxnId="{B3B2AF0F-00EB-4DC5-8987-8A1D30833973}">
      <dgm:prSet/>
      <dgm:spPr/>
      <dgm:t>
        <a:bodyPr/>
        <a:lstStyle/>
        <a:p>
          <a:endParaRPr lang="en-US"/>
        </a:p>
      </dgm:t>
    </dgm:pt>
    <dgm:pt modelId="{914673E6-A5CC-48F8-994B-FF47243CD781}" type="sibTrans" cxnId="{B3B2AF0F-00EB-4DC5-8987-8A1D30833973}">
      <dgm:prSet/>
      <dgm:spPr/>
      <dgm:t>
        <a:bodyPr/>
        <a:lstStyle/>
        <a:p>
          <a:endParaRPr lang="en-US"/>
        </a:p>
      </dgm:t>
    </dgm:pt>
    <dgm:pt modelId="{7E51134B-D7BE-4B1F-977F-1A918E5AC86F}">
      <dgm:prSet/>
      <dgm:spPr/>
      <dgm:t>
        <a:bodyPr/>
        <a:lstStyle/>
        <a:p>
          <a:pPr rtl="0"/>
          <a:r>
            <a:rPr lang="en-US" smtClean="0"/>
            <a:t>Help Principal with Action Plan</a:t>
          </a:r>
          <a:endParaRPr lang="en-US"/>
        </a:p>
      </dgm:t>
    </dgm:pt>
    <dgm:pt modelId="{383E1EC2-DB28-407A-B6E7-3A202D9BED31}" type="parTrans" cxnId="{411F9160-3FB0-4C44-9DD8-C45FAAC06F49}">
      <dgm:prSet/>
      <dgm:spPr/>
      <dgm:t>
        <a:bodyPr/>
        <a:lstStyle/>
        <a:p>
          <a:endParaRPr lang="en-US"/>
        </a:p>
      </dgm:t>
    </dgm:pt>
    <dgm:pt modelId="{635951C3-5C9C-4E5F-9A85-5DD26A4E5BDE}" type="sibTrans" cxnId="{411F9160-3FB0-4C44-9DD8-C45FAAC06F49}">
      <dgm:prSet/>
      <dgm:spPr/>
      <dgm:t>
        <a:bodyPr/>
        <a:lstStyle/>
        <a:p>
          <a:endParaRPr lang="en-US"/>
        </a:p>
      </dgm:t>
    </dgm:pt>
    <dgm:pt modelId="{1913D00F-7EF3-4E3A-966F-A25F506A19E9}">
      <dgm:prSet/>
      <dgm:spPr/>
      <dgm:t>
        <a:bodyPr/>
        <a:lstStyle/>
        <a:p>
          <a:pPr rtl="0"/>
          <a:r>
            <a:rPr lang="en-US" smtClean="0"/>
            <a:t>Assist with Mid-Year Training</a:t>
          </a:r>
          <a:endParaRPr lang="en-US"/>
        </a:p>
      </dgm:t>
    </dgm:pt>
    <dgm:pt modelId="{84A5A91D-1ECE-4ACD-9F01-EF8288DBB921}" type="parTrans" cxnId="{946132E0-E8C1-416E-B832-4CA48E5284E8}">
      <dgm:prSet/>
      <dgm:spPr/>
      <dgm:t>
        <a:bodyPr/>
        <a:lstStyle/>
        <a:p>
          <a:endParaRPr lang="en-US"/>
        </a:p>
      </dgm:t>
    </dgm:pt>
    <dgm:pt modelId="{6D24A861-66E0-408E-8FF8-583EAD0CCC3B}" type="sibTrans" cxnId="{946132E0-E8C1-416E-B832-4CA48E5284E8}">
      <dgm:prSet/>
      <dgm:spPr/>
      <dgm:t>
        <a:bodyPr/>
        <a:lstStyle/>
        <a:p>
          <a:endParaRPr lang="en-US"/>
        </a:p>
      </dgm:t>
    </dgm:pt>
    <dgm:pt modelId="{E4913C00-14E5-42E7-B90C-7C7FC2C1A3EC}" type="pres">
      <dgm:prSet presAssocID="{4EE8EC9C-97B5-49D9-8AE5-41F219C684FD}" presName="linear" presStyleCnt="0">
        <dgm:presLayoutVars>
          <dgm:animLvl val="lvl"/>
          <dgm:resizeHandles val="exact"/>
        </dgm:presLayoutVars>
      </dgm:prSet>
      <dgm:spPr/>
      <dgm:t>
        <a:bodyPr/>
        <a:lstStyle/>
        <a:p>
          <a:endParaRPr lang="en-US"/>
        </a:p>
      </dgm:t>
    </dgm:pt>
    <dgm:pt modelId="{44F2824E-1B68-4638-ADA7-BBCFD68526B9}" type="pres">
      <dgm:prSet presAssocID="{D62D0FD7-FCF7-43BE-83DD-03EB53FADF60}" presName="parentText" presStyleLbl="node1" presStyleIdx="0" presStyleCnt="5">
        <dgm:presLayoutVars>
          <dgm:chMax val="0"/>
          <dgm:bulletEnabled val="1"/>
        </dgm:presLayoutVars>
      </dgm:prSet>
      <dgm:spPr/>
      <dgm:t>
        <a:bodyPr/>
        <a:lstStyle/>
        <a:p>
          <a:endParaRPr lang="en-US"/>
        </a:p>
      </dgm:t>
    </dgm:pt>
    <dgm:pt modelId="{E0F7EEA9-1DA0-4B5E-B70B-EF883896013E}" type="pres">
      <dgm:prSet presAssocID="{8961885B-5C4A-41F6-8272-115BAE48A596}" presName="spacer" presStyleCnt="0"/>
      <dgm:spPr/>
    </dgm:pt>
    <dgm:pt modelId="{1E00DFE3-D918-405E-925D-20BFCA4EDDA6}" type="pres">
      <dgm:prSet presAssocID="{53828F30-F192-4A2C-AFDD-2F9E30506DF9}" presName="parentText" presStyleLbl="node1" presStyleIdx="1" presStyleCnt="5">
        <dgm:presLayoutVars>
          <dgm:chMax val="0"/>
          <dgm:bulletEnabled val="1"/>
        </dgm:presLayoutVars>
      </dgm:prSet>
      <dgm:spPr/>
      <dgm:t>
        <a:bodyPr/>
        <a:lstStyle/>
        <a:p>
          <a:endParaRPr lang="en-US"/>
        </a:p>
      </dgm:t>
    </dgm:pt>
    <dgm:pt modelId="{7776C7E5-4EA3-41B3-BD37-BB1DD68C37A2}" type="pres">
      <dgm:prSet presAssocID="{2DC6262D-480A-491E-9652-9451FCBF8E30}" presName="spacer" presStyleCnt="0"/>
      <dgm:spPr/>
    </dgm:pt>
    <dgm:pt modelId="{69C775B7-C988-479E-8358-D01EE28D601C}" type="pres">
      <dgm:prSet presAssocID="{07B2B471-8B77-4383-B7ED-EBCF661A6120}" presName="parentText" presStyleLbl="node1" presStyleIdx="2" presStyleCnt="5">
        <dgm:presLayoutVars>
          <dgm:chMax val="0"/>
          <dgm:bulletEnabled val="1"/>
        </dgm:presLayoutVars>
      </dgm:prSet>
      <dgm:spPr/>
      <dgm:t>
        <a:bodyPr/>
        <a:lstStyle/>
        <a:p>
          <a:endParaRPr lang="en-US"/>
        </a:p>
      </dgm:t>
    </dgm:pt>
    <dgm:pt modelId="{0480A4E0-E4D7-4C10-883E-46DFBC48F5AA}" type="pres">
      <dgm:prSet presAssocID="{914673E6-A5CC-48F8-994B-FF47243CD781}" presName="spacer" presStyleCnt="0"/>
      <dgm:spPr/>
    </dgm:pt>
    <dgm:pt modelId="{94E1EFD0-216A-4C74-8B2B-23CD4A5BC65F}" type="pres">
      <dgm:prSet presAssocID="{7E51134B-D7BE-4B1F-977F-1A918E5AC86F}" presName="parentText" presStyleLbl="node1" presStyleIdx="3" presStyleCnt="5">
        <dgm:presLayoutVars>
          <dgm:chMax val="0"/>
          <dgm:bulletEnabled val="1"/>
        </dgm:presLayoutVars>
      </dgm:prSet>
      <dgm:spPr/>
      <dgm:t>
        <a:bodyPr/>
        <a:lstStyle/>
        <a:p>
          <a:endParaRPr lang="en-US"/>
        </a:p>
      </dgm:t>
    </dgm:pt>
    <dgm:pt modelId="{C77E00FD-D335-4C83-AC7E-FE62952E9181}" type="pres">
      <dgm:prSet presAssocID="{635951C3-5C9C-4E5F-9A85-5DD26A4E5BDE}" presName="spacer" presStyleCnt="0"/>
      <dgm:spPr/>
    </dgm:pt>
    <dgm:pt modelId="{F02A7510-D4F5-48C9-B124-68A96E56E033}" type="pres">
      <dgm:prSet presAssocID="{1913D00F-7EF3-4E3A-966F-A25F506A19E9}" presName="parentText" presStyleLbl="node1" presStyleIdx="4" presStyleCnt="5">
        <dgm:presLayoutVars>
          <dgm:chMax val="0"/>
          <dgm:bulletEnabled val="1"/>
        </dgm:presLayoutVars>
      </dgm:prSet>
      <dgm:spPr/>
      <dgm:t>
        <a:bodyPr/>
        <a:lstStyle/>
        <a:p>
          <a:endParaRPr lang="en-US"/>
        </a:p>
      </dgm:t>
    </dgm:pt>
  </dgm:ptLst>
  <dgm:cxnLst>
    <dgm:cxn modelId="{07C2B413-778A-457F-8B09-C799E810DE6D}" type="presOf" srcId="{1913D00F-7EF3-4E3A-966F-A25F506A19E9}" destId="{F02A7510-D4F5-48C9-B124-68A96E56E033}" srcOrd="0" destOrd="0" presId="urn:microsoft.com/office/officeart/2005/8/layout/vList2"/>
    <dgm:cxn modelId="{71127A50-1629-4DB2-AEE5-A077F6699FF8}" type="presOf" srcId="{7E51134B-D7BE-4B1F-977F-1A918E5AC86F}" destId="{94E1EFD0-216A-4C74-8B2B-23CD4A5BC65F}" srcOrd="0" destOrd="0" presId="urn:microsoft.com/office/officeart/2005/8/layout/vList2"/>
    <dgm:cxn modelId="{1CBC10F7-8C97-4984-ABF7-CD1F085983A9}" type="presOf" srcId="{D62D0FD7-FCF7-43BE-83DD-03EB53FADF60}" destId="{44F2824E-1B68-4638-ADA7-BBCFD68526B9}" srcOrd="0" destOrd="0" presId="urn:microsoft.com/office/officeart/2005/8/layout/vList2"/>
    <dgm:cxn modelId="{998C8E95-F07C-432A-9A0D-C54D6145AD75}" srcId="{4EE8EC9C-97B5-49D9-8AE5-41F219C684FD}" destId="{D62D0FD7-FCF7-43BE-83DD-03EB53FADF60}" srcOrd="0" destOrd="0" parTransId="{58267BC3-2224-4AC4-96AF-BA41EBD4BC99}" sibTransId="{8961885B-5C4A-41F6-8272-115BAE48A596}"/>
    <dgm:cxn modelId="{946132E0-E8C1-416E-B832-4CA48E5284E8}" srcId="{4EE8EC9C-97B5-49D9-8AE5-41F219C684FD}" destId="{1913D00F-7EF3-4E3A-966F-A25F506A19E9}" srcOrd="4" destOrd="0" parTransId="{84A5A91D-1ECE-4ACD-9F01-EF8288DBB921}" sibTransId="{6D24A861-66E0-408E-8FF8-583EAD0CCC3B}"/>
    <dgm:cxn modelId="{DFF22E88-CF25-4A7F-A895-8279A6A845D7}" type="presOf" srcId="{07B2B471-8B77-4383-B7ED-EBCF661A6120}" destId="{69C775B7-C988-479E-8358-D01EE28D601C}" srcOrd="0" destOrd="0" presId="urn:microsoft.com/office/officeart/2005/8/layout/vList2"/>
    <dgm:cxn modelId="{C23EAD19-652A-444C-86BB-2F7F61DCD66A}" type="presOf" srcId="{53828F30-F192-4A2C-AFDD-2F9E30506DF9}" destId="{1E00DFE3-D918-405E-925D-20BFCA4EDDA6}" srcOrd="0" destOrd="0" presId="urn:microsoft.com/office/officeart/2005/8/layout/vList2"/>
    <dgm:cxn modelId="{B3B2AF0F-00EB-4DC5-8987-8A1D30833973}" srcId="{4EE8EC9C-97B5-49D9-8AE5-41F219C684FD}" destId="{07B2B471-8B77-4383-B7ED-EBCF661A6120}" srcOrd="2" destOrd="0" parTransId="{87435C0F-3969-4F9C-8819-BC03BB88B3BB}" sibTransId="{914673E6-A5CC-48F8-994B-FF47243CD781}"/>
    <dgm:cxn modelId="{411F9160-3FB0-4C44-9DD8-C45FAAC06F49}" srcId="{4EE8EC9C-97B5-49D9-8AE5-41F219C684FD}" destId="{7E51134B-D7BE-4B1F-977F-1A918E5AC86F}" srcOrd="3" destOrd="0" parTransId="{383E1EC2-DB28-407A-B6E7-3A202D9BED31}" sibTransId="{635951C3-5C9C-4E5F-9A85-5DD26A4E5BDE}"/>
    <dgm:cxn modelId="{74081DCD-4D2E-4609-90A2-A6956B5DAC8F}" type="presOf" srcId="{4EE8EC9C-97B5-49D9-8AE5-41F219C684FD}" destId="{E4913C00-14E5-42E7-B90C-7C7FC2C1A3EC}" srcOrd="0" destOrd="0" presId="urn:microsoft.com/office/officeart/2005/8/layout/vList2"/>
    <dgm:cxn modelId="{9CC7AF3A-C2A9-4DC4-83EE-4C09F25965BD}" srcId="{4EE8EC9C-97B5-49D9-8AE5-41F219C684FD}" destId="{53828F30-F192-4A2C-AFDD-2F9E30506DF9}" srcOrd="1" destOrd="0" parTransId="{891AA19D-8B4C-441B-BD8B-EAB59AEDE84E}" sibTransId="{2DC6262D-480A-491E-9652-9451FCBF8E30}"/>
    <dgm:cxn modelId="{38C78728-F20C-48EB-AA0F-F5F6D8F2D4F8}" type="presParOf" srcId="{E4913C00-14E5-42E7-B90C-7C7FC2C1A3EC}" destId="{44F2824E-1B68-4638-ADA7-BBCFD68526B9}" srcOrd="0" destOrd="0" presId="urn:microsoft.com/office/officeart/2005/8/layout/vList2"/>
    <dgm:cxn modelId="{78A4F3FD-519B-47EE-A9B5-9C48BDB7F4B1}" type="presParOf" srcId="{E4913C00-14E5-42E7-B90C-7C7FC2C1A3EC}" destId="{E0F7EEA9-1DA0-4B5E-B70B-EF883896013E}" srcOrd="1" destOrd="0" presId="urn:microsoft.com/office/officeart/2005/8/layout/vList2"/>
    <dgm:cxn modelId="{F1135115-767D-485B-95A7-0E586282DBE9}" type="presParOf" srcId="{E4913C00-14E5-42E7-B90C-7C7FC2C1A3EC}" destId="{1E00DFE3-D918-405E-925D-20BFCA4EDDA6}" srcOrd="2" destOrd="0" presId="urn:microsoft.com/office/officeart/2005/8/layout/vList2"/>
    <dgm:cxn modelId="{893ED8B6-B83D-4E8D-8376-F7CB0D8809D6}" type="presParOf" srcId="{E4913C00-14E5-42E7-B90C-7C7FC2C1A3EC}" destId="{7776C7E5-4EA3-41B3-BD37-BB1DD68C37A2}" srcOrd="3" destOrd="0" presId="urn:microsoft.com/office/officeart/2005/8/layout/vList2"/>
    <dgm:cxn modelId="{E07DA792-0D15-4803-AC0E-AE64CB18528A}" type="presParOf" srcId="{E4913C00-14E5-42E7-B90C-7C7FC2C1A3EC}" destId="{69C775B7-C988-479E-8358-D01EE28D601C}" srcOrd="4" destOrd="0" presId="urn:microsoft.com/office/officeart/2005/8/layout/vList2"/>
    <dgm:cxn modelId="{D6E61596-2313-4287-9544-EBEF445A64DF}" type="presParOf" srcId="{E4913C00-14E5-42E7-B90C-7C7FC2C1A3EC}" destId="{0480A4E0-E4D7-4C10-883E-46DFBC48F5AA}" srcOrd="5" destOrd="0" presId="urn:microsoft.com/office/officeart/2005/8/layout/vList2"/>
    <dgm:cxn modelId="{B12A7433-E413-4FE1-B149-D607C5D705CB}" type="presParOf" srcId="{E4913C00-14E5-42E7-B90C-7C7FC2C1A3EC}" destId="{94E1EFD0-216A-4C74-8B2B-23CD4A5BC65F}" srcOrd="6" destOrd="0" presId="urn:microsoft.com/office/officeart/2005/8/layout/vList2"/>
    <dgm:cxn modelId="{CB8AFD6F-36C4-49E0-98A0-6D4981B28CAE}" type="presParOf" srcId="{E4913C00-14E5-42E7-B90C-7C7FC2C1A3EC}" destId="{C77E00FD-D335-4C83-AC7E-FE62952E9181}" srcOrd="7" destOrd="0" presId="urn:microsoft.com/office/officeart/2005/8/layout/vList2"/>
    <dgm:cxn modelId="{5EFED98D-C9CF-4972-8503-A4F9164A2703}" type="presParOf" srcId="{E4913C00-14E5-42E7-B90C-7C7FC2C1A3EC}" destId="{F02A7510-D4F5-48C9-B124-68A96E56E03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50A37CA-0772-448F-AC83-1779D376F1C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4A585E3-5045-4965-8CA9-E701C067F982}">
      <dgm:prSet/>
      <dgm:spPr/>
      <dgm:t>
        <a:bodyPr/>
        <a:lstStyle/>
        <a:p>
          <a:pPr rtl="0"/>
          <a:r>
            <a:rPr lang="en-US" smtClean="0"/>
            <a:t>Review Principal’s work and bring to high quality before May 15 submission for Certification review</a:t>
          </a:r>
          <a:endParaRPr lang="en-US"/>
        </a:p>
      </dgm:t>
    </dgm:pt>
    <dgm:pt modelId="{96D501FF-CB6E-4EDC-BB06-E8862DB5BE91}" type="parTrans" cxnId="{653AFA43-8C08-4C12-BE0D-F1AA95042864}">
      <dgm:prSet/>
      <dgm:spPr/>
      <dgm:t>
        <a:bodyPr/>
        <a:lstStyle/>
        <a:p>
          <a:endParaRPr lang="en-US"/>
        </a:p>
      </dgm:t>
    </dgm:pt>
    <dgm:pt modelId="{511F4B99-9013-44C6-9498-436C8CCF40F7}" type="sibTrans" cxnId="{653AFA43-8C08-4C12-BE0D-F1AA95042864}">
      <dgm:prSet/>
      <dgm:spPr/>
      <dgm:t>
        <a:bodyPr/>
        <a:lstStyle/>
        <a:p>
          <a:endParaRPr lang="en-US"/>
        </a:p>
      </dgm:t>
    </dgm:pt>
    <dgm:pt modelId="{8B6BFF3C-0FE0-456D-BC13-B658AAEB44FB}">
      <dgm:prSet/>
      <dgm:spPr/>
      <dgm:t>
        <a:bodyPr/>
        <a:lstStyle/>
        <a:p>
          <a:pPr rtl="0"/>
          <a:r>
            <a:rPr lang="en-US" smtClean="0"/>
            <a:t>Assist with Summative Meeting</a:t>
          </a:r>
          <a:endParaRPr lang="en-US"/>
        </a:p>
      </dgm:t>
    </dgm:pt>
    <dgm:pt modelId="{9BC5FE37-710B-49DE-A700-FC89BE89865B}" type="parTrans" cxnId="{00C5137E-31EC-4697-B7C1-04855C4AFEF0}">
      <dgm:prSet/>
      <dgm:spPr/>
      <dgm:t>
        <a:bodyPr/>
        <a:lstStyle/>
        <a:p>
          <a:endParaRPr lang="en-US"/>
        </a:p>
      </dgm:t>
    </dgm:pt>
    <dgm:pt modelId="{137E7E19-7EE6-4142-88C2-95D3D269BC6D}" type="sibTrans" cxnId="{00C5137E-31EC-4697-B7C1-04855C4AFEF0}">
      <dgm:prSet/>
      <dgm:spPr/>
      <dgm:t>
        <a:bodyPr/>
        <a:lstStyle/>
        <a:p>
          <a:endParaRPr lang="en-US"/>
        </a:p>
      </dgm:t>
    </dgm:pt>
    <dgm:pt modelId="{A9D9D8AD-1697-4B99-890A-2C6B7A8D96EE}" type="pres">
      <dgm:prSet presAssocID="{D50A37CA-0772-448F-AC83-1779D376F1C4}" presName="linear" presStyleCnt="0">
        <dgm:presLayoutVars>
          <dgm:animLvl val="lvl"/>
          <dgm:resizeHandles val="exact"/>
        </dgm:presLayoutVars>
      </dgm:prSet>
      <dgm:spPr/>
      <dgm:t>
        <a:bodyPr/>
        <a:lstStyle/>
        <a:p>
          <a:endParaRPr lang="en-US"/>
        </a:p>
      </dgm:t>
    </dgm:pt>
    <dgm:pt modelId="{45B07BAE-1A88-4329-91EE-85D3C78EA632}" type="pres">
      <dgm:prSet presAssocID="{44A585E3-5045-4965-8CA9-E701C067F982}" presName="parentText" presStyleLbl="node1" presStyleIdx="0" presStyleCnt="2">
        <dgm:presLayoutVars>
          <dgm:chMax val="0"/>
          <dgm:bulletEnabled val="1"/>
        </dgm:presLayoutVars>
      </dgm:prSet>
      <dgm:spPr/>
      <dgm:t>
        <a:bodyPr/>
        <a:lstStyle/>
        <a:p>
          <a:endParaRPr lang="en-US"/>
        </a:p>
      </dgm:t>
    </dgm:pt>
    <dgm:pt modelId="{52A80FF2-9054-4E46-A012-12672255AC9F}" type="pres">
      <dgm:prSet presAssocID="{511F4B99-9013-44C6-9498-436C8CCF40F7}" presName="spacer" presStyleCnt="0"/>
      <dgm:spPr/>
    </dgm:pt>
    <dgm:pt modelId="{ECCCBAA4-488C-440D-97CA-4EDC7617B952}" type="pres">
      <dgm:prSet presAssocID="{8B6BFF3C-0FE0-456D-BC13-B658AAEB44FB}" presName="parentText" presStyleLbl="node1" presStyleIdx="1" presStyleCnt="2">
        <dgm:presLayoutVars>
          <dgm:chMax val="0"/>
          <dgm:bulletEnabled val="1"/>
        </dgm:presLayoutVars>
      </dgm:prSet>
      <dgm:spPr/>
      <dgm:t>
        <a:bodyPr/>
        <a:lstStyle/>
        <a:p>
          <a:endParaRPr lang="en-US"/>
        </a:p>
      </dgm:t>
    </dgm:pt>
  </dgm:ptLst>
  <dgm:cxnLst>
    <dgm:cxn modelId="{7E867F78-69B1-43CF-8074-6C1502EB63D6}" type="presOf" srcId="{44A585E3-5045-4965-8CA9-E701C067F982}" destId="{45B07BAE-1A88-4329-91EE-85D3C78EA632}" srcOrd="0" destOrd="0" presId="urn:microsoft.com/office/officeart/2005/8/layout/vList2"/>
    <dgm:cxn modelId="{00C5137E-31EC-4697-B7C1-04855C4AFEF0}" srcId="{D50A37CA-0772-448F-AC83-1779D376F1C4}" destId="{8B6BFF3C-0FE0-456D-BC13-B658AAEB44FB}" srcOrd="1" destOrd="0" parTransId="{9BC5FE37-710B-49DE-A700-FC89BE89865B}" sibTransId="{137E7E19-7EE6-4142-88C2-95D3D269BC6D}"/>
    <dgm:cxn modelId="{3084E6E9-C9D0-4422-93FB-620BE0942153}" type="presOf" srcId="{8B6BFF3C-0FE0-456D-BC13-B658AAEB44FB}" destId="{ECCCBAA4-488C-440D-97CA-4EDC7617B952}" srcOrd="0" destOrd="0" presId="urn:microsoft.com/office/officeart/2005/8/layout/vList2"/>
    <dgm:cxn modelId="{653AFA43-8C08-4C12-BE0D-F1AA95042864}" srcId="{D50A37CA-0772-448F-AC83-1779D376F1C4}" destId="{44A585E3-5045-4965-8CA9-E701C067F982}" srcOrd="0" destOrd="0" parTransId="{96D501FF-CB6E-4EDC-BB06-E8862DB5BE91}" sibTransId="{511F4B99-9013-44C6-9498-436C8CCF40F7}"/>
    <dgm:cxn modelId="{A79D099A-A6A0-4DD5-9D89-4BD2E692501A}" type="presOf" srcId="{D50A37CA-0772-448F-AC83-1779D376F1C4}" destId="{A9D9D8AD-1697-4B99-890A-2C6B7A8D96EE}" srcOrd="0" destOrd="0" presId="urn:microsoft.com/office/officeart/2005/8/layout/vList2"/>
    <dgm:cxn modelId="{15BDBF61-83A3-49C4-9B24-5116971B6831}" type="presParOf" srcId="{A9D9D8AD-1697-4B99-890A-2C6B7A8D96EE}" destId="{45B07BAE-1A88-4329-91EE-85D3C78EA632}" srcOrd="0" destOrd="0" presId="urn:microsoft.com/office/officeart/2005/8/layout/vList2"/>
    <dgm:cxn modelId="{A5464EAE-F9D1-4ACA-B1B5-BDA947F9909C}" type="presParOf" srcId="{A9D9D8AD-1697-4B99-890A-2C6B7A8D96EE}" destId="{52A80FF2-9054-4E46-A012-12672255AC9F}" srcOrd="1" destOrd="0" presId="urn:microsoft.com/office/officeart/2005/8/layout/vList2"/>
    <dgm:cxn modelId="{14127AC2-9825-4420-8A16-4D4A5F2B9E79}" type="presParOf" srcId="{A9D9D8AD-1697-4B99-890A-2C6B7A8D96EE}" destId="{ECCCBAA4-488C-440D-97CA-4EDC7617B95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5426A9E-8975-4A99-9BD7-AD14C6662D9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BE910D9-CEF7-4832-B42F-579B7DDB2D1E}">
      <dgm:prSet custT="1"/>
      <dgm:spPr/>
      <dgm:t>
        <a:bodyPr/>
        <a:lstStyle/>
        <a:p>
          <a:pPr rtl="0"/>
          <a:r>
            <a:rPr lang="en-US" sz="2400" dirty="0" smtClean="0"/>
            <a:t>Initial Meeting with the Principal</a:t>
          </a:r>
          <a:endParaRPr lang="en-US" sz="2400" dirty="0"/>
        </a:p>
      </dgm:t>
    </dgm:pt>
    <dgm:pt modelId="{7B1DFC3D-9554-4CE6-A321-E92F8B3521D0}" type="parTrans" cxnId="{756A2992-1D2A-46E5-BB75-C419C1DDEFA8}">
      <dgm:prSet/>
      <dgm:spPr/>
      <dgm:t>
        <a:bodyPr/>
        <a:lstStyle/>
        <a:p>
          <a:endParaRPr lang="en-US"/>
        </a:p>
      </dgm:t>
    </dgm:pt>
    <dgm:pt modelId="{D665DBE0-B8AA-441E-96D7-883FE3E68EE6}" type="sibTrans" cxnId="{756A2992-1D2A-46E5-BB75-C419C1DDEFA8}">
      <dgm:prSet/>
      <dgm:spPr/>
      <dgm:t>
        <a:bodyPr/>
        <a:lstStyle/>
        <a:p>
          <a:endParaRPr lang="en-US"/>
        </a:p>
      </dgm:t>
    </dgm:pt>
    <dgm:pt modelId="{281E5D3E-52D8-42DF-AD75-13CD49F6FD8E}">
      <dgm:prSet custT="1"/>
      <dgm:spPr/>
      <dgm:t>
        <a:bodyPr/>
        <a:lstStyle/>
        <a:p>
          <a:pPr rtl="0"/>
          <a:r>
            <a:rPr lang="en-US" sz="2400" dirty="0" smtClean="0"/>
            <a:t>Meeting with the Leadership Team</a:t>
          </a:r>
          <a:endParaRPr lang="en-US" sz="2400" dirty="0"/>
        </a:p>
      </dgm:t>
    </dgm:pt>
    <dgm:pt modelId="{C44CDE48-6E98-4496-B7F9-55266C6AB885}" type="parTrans" cxnId="{FA076A31-54A1-4DA1-B9C3-B7D4631F546B}">
      <dgm:prSet/>
      <dgm:spPr/>
      <dgm:t>
        <a:bodyPr/>
        <a:lstStyle/>
        <a:p>
          <a:endParaRPr lang="en-US"/>
        </a:p>
      </dgm:t>
    </dgm:pt>
    <dgm:pt modelId="{2B631123-FB49-48F2-84CC-B4DE22757D8A}" type="sibTrans" cxnId="{FA076A31-54A1-4DA1-B9C3-B7D4631F546B}">
      <dgm:prSet/>
      <dgm:spPr/>
      <dgm:t>
        <a:bodyPr/>
        <a:lstStyle/>
        <a:p>
          <a:endParaRPr lang="en-US"/>
        </a:p>
      </dgm:t>
    </dgm:pt>
    <dgm:pt modelId="{D3A960B1-A079-43BE-9A22-33EFAFA20E00}">
      <dgm:prSet custT="1"/>
      <dgm:spPr/>
      <dgm:t>
        <a:bodyPr/>
        <a:lstStyle/>
        <a:p>
          <a:pPr rtl="0"/>
          <a:r>
            <a:rPr lang="en-US" sz="2400" dirty="0" smtClean="0"/>
            <a:t>Classroom Observations</a:t>
          </a:r>
          <a:endParaRPr lang="en-US" sz="2400" dirty="0"/>
        </a:p>
      </dgm:t>
    </dgm:pt>
    <dgm:pt modelId="{1E6AE420-757E-4D9F-AFA5-BA407A7FFCFA}" type="parTrans" cxnId="{946ECE5D-31B7-47B4-B7D2-ED6E8845A37F}">
      <dgm:prSet/>
      <dgm:spPr/>
      <dgm:t>
        <a:bodyPr/>
        <a:lstStyle/>
        <a:p>
          <a:endParaRPr lang="en-US"/>
        </a:p>
      </dgm:t>
    </dgm:pt>
    <dgm:pt modelId="{12BEC025-C2B5-48FF-A842-3F61BE6AA1FB}" type="sibTrans" cxnId="{946ECE5D-31B7-47B4-B7D2-ED6E8845A37F}">
      <dgm:prSet/>
      <dgm:spPr/>
      <dgm:t>
        <a:bodyPr/>
        <a:lstStyle/>
        <a:p>
          <a:endParaRPr lang="en-US"/>
        </a:p>
      </dgm:t>
    </dgm:pt>
    <dgm:pt modelId="{7A14BDD5-A7A4-4071-B222-8752765DDB12}">
      <dgm:prSet custT="1"/>
      <dgm:spPr/>
      <dgm:t>
        <a:bodyPr/>
        <a:lstStyle/>
        <a:p>
          <a:pPr rtl="0"/>
          <a:r>
            <a:rPr lang="en-US" sz="2400" dirty="0" smtClean="0"/>
            <a:t>Meeting with Group of Parents</a:t>
          </a:r>
          <a:endParaRPr lang="en-US" sz="2400" dirty="0"/>
        </a:p>
      </dgm:t>
    </dgm:pt>
    <dgm:pt modelId="{9A273EA6-B387-4888-A8C3-B9555E51EF72}" type="parTrans" cxnId="{9922515E-EB2D-4C92-859C-D88BFF47EA76}">
      <dgm:prSet/>
      <dgm:spPr/>
      <dgm:t>
        <a:bodyPr/>
        <a:lstStyle/>
        <a:p>
          <a:endParaRPr lang="en-US"/>
        </a:p>
      </dgm:t>
    </dgm:pt>
    <dgm:pt modelId="{D04BF915-13A3-4C39-8892-F6835603B346}" type="sibTrans" cxnId="{9922515E-EB2D-4C92-859C-D88BFF47EA76}">
      <dgm:prSet/>
      <dgm:spPr/>
      <dgm:t>
        <a:bodyPr/>
        <a:lstStyle/>
        <a:p>
          <a:endParaRPr lang="en-US"/>
        </a:p>
      </dgm:t>
    </dgm:pt>
    <dgm:pt modelId="{57BED829-45F7-4E3D-BA86-C6B62FA2AA3F}">
      <dgm:prSet custT="1"/>
      <dgm:spPr/>
      <dgm:t>
        <a:bodyPr/>
        <a:lstStyle/>
        <a:p>
          <a:pPr rtl="0"/>
          <a:r>
            <a:rPr lang="en-US" sz="2400" dirty="0" smtClean="0"/>
            <a:t>Meeting with Group of Teachers</a:t>
          </a:r>
          <a:endParaRPr lang="en-US" sz="2400" dirty="0"/>
        </a:p>
      </dgm:t>
    </dgm:pt>
    <dgm:pt modelId="{64AB8FBC-6415-485B-B28E-05A11751B253}" type="parTrans" cxnId="{B41F2A7D-91F7-4301-B423-959D60019FC3}">
      <dgm:prSet/>
      <dgm:spPr/>
      <dgm:t>
        <a:bodyPr/>
        <a:lstStyle/>
        <a:p>
          <a:endParaRPr lang="en-US"/>
        </a:p>
      </dgm:t>
    </dgm:pt>
    <dgm:pt modelId="{3AF4E89C-3CA7-4CD9-84D1-BF90CCFB541B}" type="sibTrans" cxnId="{B41F2A7D-91F7-4301-B423-959D60019FC3}">
      <dgm:prSet/>
      <dgm:spPr/>
      <dgm:t>
        <a:bodyPr/>
        <a:lstStyle/>
        <a:p>
          <a:endParaRPr lang="en-US"/>
        </a:p>
      </dgm:t>
    </dgm:pt>
    <dgm:pt modelId="{7BA1A2F2-AFB2-4801-A0BE-477BF1EE582C}">
      <dgm:prSet custT="1"/>
      <dgm:spPr/>
      <dgm:t>
        <a:bodyPr/>
        <a:lstStyle/>
        <a:p>
          <a:pPr rtl="0"/>
          <a:r>
            <a:rPr lang="en-US" sz="2400" dirty="0" smtClean="0"/>
            <a:t>Meeting with Community Members, Tribal Council, Board Members, Etc.</a:t>
          </a:r>
          <a:endParaRPr lang="en-US" sz="2400" dirty="0"/>
        </a:p>
      </dgm:t>
    </dgm:pt>
    <dgm:pt modelId="{B5F122D2-661A-4828-A644-05DD714ED7B4}" type="parTrans" cxnId="{571EC1B8-BE32-45E1-9F7F-DF2EDF12C9C0}">
      <dgm:prSet/>
      <dgm:spPr/>
      <dgm:t>
        <a:bodyPr/>
        <a:lstStyle/>
        <a:p>
          <a:endParaRPr lang="en-US"/>
        </a:p>
      </dgm:t>
    </dgm:pt>
    <dgm:pt modelId="{3E737132-1E57-40A8-9510-7056E4745967}" type="sibTrans" cxnId="{571EC1B8-BE32-45E1-9F7F-DF2EDF12C9C0}">
      <dgm:prSet/>
      <dgm:spPr/>
      <dgm:t>
        <a:bodyPr/>
        <a:lstStyle/>
        <a:p>
          <a:endParaRPr lang="en-US"/>
        </a:p>
      </dgm:t>
    </dgm:pt>
    <dgm:pt modelId="{19E98ABF-EE32-4E8C-A17D-978856761D1D}">
      <dgm:prSet custT="1"/>
      <dgm:spPr/>
      <dgm:t>
        <a:bodyPr/>
        <a:lstStyle/>
        <a:p>
          <a:pPr rtl="0"/>
          <a:r>
            <a:rPr lang="en-US" sz="2400" dirty="0" smtClean="0"/>
            <a:t>Closing Meeting with Principal</a:t>
          </a:r>
          <a:endParaRPr lang="en-US" sz="2400" dirty="0"/>
        </a:p>
      </dgm:t>
    </dgm:pt>
    <dgm:pt modelId="{3925A4F1-F7B9-4C7D-89AE-19C7B429B19B}" type="parTrans" cxnId="{AD0179B6-3417-4132-9959-6599A510B27A}">
      <dgm:prSet/>
      <dgm:spPr/>
      <dgm:t>
        <a:bodyPr/>
        <a:lstStyle/>
        <a:p>
          <a:endParaRPr lang="en-US"/>
        </a:p>
      </dgm:t>
    </dgm:pt>
    <dgm:pt modelId="{0006E899-EC41-41E8-B7C8-980481394A46}" type="sibTrans" cxnId="{AD0179B6-3417-4132-9959-6599A510B27A}">
      <dgm:prSet/>
      <dgm:spPr/>
      <dgm:t>
        <a:bodyPr/>
        <a:lstStyle/>
        <a:p>
          <a:endParaRPr lang="en-US"/>
        </a:p>
      </dgm:t>
    </dgm:pt>
    <dgm:pt modelId="{038F9947-A929-4A3F-8AEB-25A80B1867F3}" type="pres">
      <dgm:prSet presAssocID="{55426A9E-8975-4A99-9BD7-AD14C6662D94}" presName="linear" presStyleCnt="0">
        <dgm:presLayoutVars>
          <dgm:animLvl val="lvl"/>
          <dgm:resizeHandles val="exact"/>
        </dgm:presLayoutVars>
      </dgm:prSet>
      <dgm:spPr/>
      <dgm:t>
        <a:bodyPr/>
        <a:lstStyle/>
        <a:p>
          <a:endParaRPr lang="en-US"/>
        </a:p>
      </dgm:t>
    </dgm:pt>
    <dgm:pt modelId="{24F76FDC-DC61-4D9A-8D3D-3807D305B232}" type="pres">
      <dgm:prSet presAssocID="{EBE910D9-CEF7-4832-B42F-579B7DDB2D1E}" presName="parentText" presStyleLbl="node1" presStyleIdx="0" presStyleCnt="7">
        <dgm:presLayoutVars>
          <dgm:chMax val="0"/>
          <dgm:bulletEnabled val="1"/>
        </dgm:presLayoutVars>
      </dgm:prSet>
      <dgm:spPr/>
      <dgm:t>
        <a:bodyPr/>
        <a:lstStyle/>
        <a:p>
          <a:endParaRPr lang="en-US"/>
        </a:p>
      </dgm:t>
    </dgm:pt>
    <dgm:pt modelId="{044F26D7-E792-4619-8C24-66E638171BB2}" type="pres">
      <dgm:prSet presAssocID="{D665DBE0-B8AA-441E-96D7-883FE3E68EE6}" presName="spacer" presStyleCnt="0"/>
      <dgm:spPr/>
    </dgm:pt>
    <dgm:pt modelId="{63F60395-280B-4420-B1E3-F9FB2955CEA6}" type="pres">
      <dgm:prSet presAssocID="{281E5D3E-52D8-42DF-AD75-13CD49F6FD8E}" presName="parentText" presStyleLbl="node1" presStyleIdx="1" presStyleCnt="7">
        <dgm:presLayoutVars>
          <dgm:chMax val="0"/>
          <dgm:bulletEnabled val="1"/>
        </dgm:presLayoutVars>
      </dgm:prSet>
      <dgm:spPr/>
      <dgm:t>
        <a:bodyPr/>
        <a:lstStyle/>
        <a:p>
          <a:endParaRPr lang="en-US"/>
        </a:p>
      </dgm:t>
    </dgm:pt>
    <dgm:pt modelId="{1DB0E833-C1BD-4DE2-BEFC-4BD67C8CAFA2}" type="pres">
      <dgm:prSet presAssocID="{2B631123-FB49-48F2-84CC-B4DE22757D8A}" presName="spacer" presStyleCnt="0"/>
      <dgm:spPr/>
    </dgm:pt>
    <dgm:pt modelId="{C82F9028-61E9-4E9F-8F87-39882A56D9DC}" type="pres">
      <dgm:prSet presAssocID="{D3A960B1-A079-43BE-9A22-33EFAFA20E00}" presName="parentText" presStyleLbl="node1" presStyleIdx="2" presStyleCnt="7" custLinFactNeighborX="-2105" custLinFactNeighborY="-61603">
        <dgm:presLayoutVars>
          <dgm:chMax val="0"/>
          <dgm:bulletEnabled val="1"/>
        </dgm:presLayoutVars>
      </dgm:prSet>
      <dgm:spPr/>
      <dgm:t>
        <a:bodyPr/>
        <a:lstStyle/>
        <a:p>
          <a:endParaRPr lang="en-US"/>
        </a:p>
      </dgm:t>
    </dgm:pt>
    <dgm:pt modelId="{B8B01C45-D27C-4649-8BB5-839110E51CC2}" type="pres">
      <dgm:prSet presAssocID="{12BEC025-C2B5-48FF-A842-3F61BE6AA1FB}" presName="spacer" presStyleCnt="0"/>
      <dgm:spPr/>
    </dgm:pt>
    <dgm:pt modelId="{E3AB8122-74EF-4C24-8FCB-79BF4332D4B0}" type="pres">
      <dgm:prSet presAssocID="{7A14BDD5-A7A4-4071-B222-8752765DDB12}" presName="parentText" presStyleLbl="node1" presStyleIdx="3" presStyleCnt="7">
        <dgm:presLayoutVars>
          <dgm:chMax val="0"/>
          <dgm:bulletEnabled val="1"/>
        </dgm:presLayoutVars>
      </dgm:prSet>
      <dgm:spPr/>
      <dgm:t>
        <a:bodyPr/>
        <a:lstStyle/>
        <a:p>
          <a:endParaRPr lang="en-US"/>
        </a:p>
      </dgm:t>
    </dgm:pt>
    <dgm:pt modelId="{39023C46-9750-4D0C-BD6C-914ED5E97885}" type="pres">
      <dgm:prSet presAssocID="{D04BF915-13A3-4C39-8892-F6835603B346}" presName="spacer" presStyleCnt="0"/>
      <dgm:spPr/>
    </dgm:pt>
    <dgm:pt modelId="{29ED28ED-D9EA-43A3-AE03-663884ACE201}" type="pres">
      <dgm:prSet presAssocID="{57BED829-45F7-4E3D-BA86-C6B62FA2AA3F}" presName="parentText" presStyleLbl="node1" presStyleIdx="4" presStyleCnt="7">
        <dgm:presLayoutVars>
          <dgm:chMax val="0"/>
          <dgm:bulletEnabled val="1"/>
        </dgm:presLayoutVars>
      </dgm:prSet>
      <dgm:spPr/>
      <dgm:t>
        <a:bodyPr/>
        <a:lstStyle/>
        <a:p>
          <a:endParaRPr lang="en-US"/>
        </a:p>
      </dgm:t>
    </dgm:pt>
    <dgm:pt modelId="{08B55BE7-0486-4895-9E1A-96E15FADEB0E}" type="pres">
      <dgm:prSet presAssocID="{3AF4E89C-3CA7-4CD9-84D1-BF90CCFB541B}" presName="spacer" presStyleCnt="0"/>
      <dgm:spPr/>
    </dgm:pt>
    <dgm:pt modelId="{B03B9D59-E2B9-43A4-9B46-B139C76D0AC9}" type="pres">
      <dgm:prSet presAssocID="{7BA1A2F2-AFB2-4801-A0BE-477BF1EE582C}" presName="parentText" presStyleLbl="node1" presStyleIdx="5" presStyleCnt="7">
        <dgm:presLayoutVars>
          <dgm:chMax val="0"/>
          <dgm:bulletEnabled val="1"/>
        </dgm:presLayoutVars>
      </dgm:prSet>
      <dgm:spPr/>
      <dgm:t>
        <a:bodyPr/>
        <a:lstStyle/>
        <a:p>
          <a:endParaRPr lang="en-US"/>
        </a:p>
      </dgm:t>
    </dgm:pt>
    <dgm:pt modelId="{505C5A8D-8607-4884-92B4-5A94878E2C79}" type="pres">
      <dgm:prSet presAssocID="{3E737132-1E57-40A8-9510-7056E4745967}" presName="spacer" presStyleCnt="0"/>
      <dgm:spPr/>
    </dgm:pt>
    <dgm:pt modelId="{41D9E5F6-6ECD-4553-A006-5BAE559138D2}" type="pres">
      <dgm:prSet presAssocID="{19E98ABF-EE32-4E8C-A17D-978856761D1D}" presName="parentText" presStyleLbl="node1" presStyleIdx="6" presStyleCnt="7">
        <dgm:presLayoutVars>
          <dgm:chMax val="0"/>
          <dgm:bulletEnabled val="1"/>
        </dgm:presLayoutVars>
      </dgm:prSet>
      <dgm:spPr/>
      <dgm:t>
        <a:bodyPr/>
        <a:lstStyle/>
        <a:p>
          <a:endParaRPr lang="en-US"/>
        </a:p>
      </dgm:t>
    </dgm:pt>
  </dgm:ptLst>
  <dgm:cxnLst>
    <dgm:cxn modelId="{E6DB01EF-D4B3-43CF-9FD4-E1AF3EEC621E}" type="presOf" srcId="{57BED829-45F7-4E3D-BA86-C6B62FA2AA3F}" destId="{29ED28ED-D9EA-43A3-AE03-663884ACE201}" srcOrd="0" destOrd="0" presId="urn:microsoft.com/office/officeart/2005/8/layout/vList2"/>
    <dgm:cxn modelId="{9922515E-EB2D-4C92-859C-D88BFF47EA76}" srcId="{55426A9E-8975-4A99-9BD7-AD14C6662D94}" destId="{7A14BDD5-A7A4-4071-B222-8752765DDB12}" srcOrd="3" destOrd="0" parTransId="{9A273EA6-B387-4888-A8C3-B9555E51EF72}" sibTransId="{D04BF915-13A3-4C39-8892-F6835603B346}"/>
    <dgm:cxn modelId="{0BD0042F-34F2-4503-86F0-CAFEE7E9B213}" type="presOf" srcId="{EBE910D9-CEF7-4832-B42F-579B7DDB2D1E}" destId="{24F76FDC-DC61-4D9A-8D3D-3807D305B232}" srcOrd="0" destOrd="0" presId="urn:microsoft.com/office/officeart/2005/8/layout/vList2"/>
    <dgm:cxn modelId="{946ECE5D-31B7-47B4-B7D2-ED6E8845A37F}" srcId="{55426A9E-8975-4A99-9BD7-AD14C6662D94}" destId="{D3A960B1-A079-43BE-9A22-33EFAFA20E00}" srcOrd="2" destOrd="0" parTransId="{1E6AE420-757E-4D9F-AFA5-BA407A7FFCFA}" sibTransId="{12BEC025-C2B5-48FF-A842-3F61BE6AA1FB}"/>
    <dgm:cxn modelId="{751A6E4E-AD98-4D08-908B-DB72BE533ABA}" type="presOf" srcId="{19E98ABF-EE32-4E8C-A17D-978856761D1D}" destId="{41D9E5F6-6ECD-4553-A006-5BAE559138D2}" srcOrd="0" destOrd="0" presId="urn:microsoft.com/office/officeart/2005/8/layout/vList2"/>
    <dgm:cxn modelId="{B41F2A7D-91F7-4301-B423-959D60019FC3}" srcId="{55426A9E-8975-4A99-9BD7-AD14C6662D94}" destId="{57BED829-45F7-4E3D-BA86-C6B62FA2AA3F}" srcOrd="4" destOrd="0" parTransId="{64AB8FBC-6415-485B-B28E-05A11751B253}" sibTransId="{3AF4E89C-3CA7-4CD9-84D1-BF90CCFB541B}"/>
    <dgm:cxn modelId="{FA076A31-54A1-4DA1-B9C3-B7D4631F546B}" srcId="{55426A9E-8975-4A99-9BD7-AD14C6662D94}" destId="{281E5D3E-52D8-42DF-AD75-13CD49F6FD8E}" srcOrd="1" destOrd="0" parTransId="{C44CDE48-6E98-4496-B7F9-55266C6AB885}" sibTransId="{2B631123-FB49-48F2-84CC-B4DE22757D8A}"/>
    <dgm:cxn modelId="{91A7D346-7CE9-44A9-93B8-FCC389B03161}" type="presOf" srcId="{7BA1A2F2-AFB2-4801-A0BE-477BF1EE582C}" destId="{B03B9D59-E2B9-43A4-9B46-B139C76D0AC9}" srcOrd="0" destOrd="0" presId="urn:microsoft.com/office/officeart/2005/8/layout/vList2"/>
    <dgm:cxn modelId="{AD0179B6-3417-4132-9959-6599A510B27A}" srcId="{55426A9E-8975-4A99-9BD7-AD14C6662D94}" destId="{19E98ABF-EE32-4E8C-A17D-978856761D1D}" srcOrd="6" destOrd="0" parTransId="{3925A4F1-F7B9-4C7D-89AE-19C7B429B19B}" sibTransId="{0006E899-EC41-41E8-B7C8-980481394A46}"/>
    <dgm:cxn modelId="{756A2992-1D2A-46E5-BB75-C419C1DDEFA8}" srcId="{55426A9E-8975-4A99-9BD7-AD14C6662D94}" destId="{EBE910D9-CEF7-4832-B42F-579B7DDB2D1E}" srcOrd="0" destOrd="0" parTransId="{7B1DFC3D-9554-4CE6-A321-E92F8B3521D0}" sibTransId="{D665DBE0-B8AA-441E-96D7-883FE3E68EE6}"/>
    <dgm:cxn modelId="{09412200-9FED-42E4-8305-ED77FC91B414}" type="presOf" srcId="{281E5D3E-52D8-42DF-AD75-13CD49F6FD8E}" destId="{63F60395-280B-4420-B1E3-F9FB2955CEA6}" srcOrd="0" destOrd="0" presId="urn:microsoft.com/office/officeart/2005/8/layout/vList2"/>
    <dgm:cxn modelId="{509D86BA-31A4-4B5F-AAC9-A6E94850698A}" type="presOf" srcId="{7A14BDD5-A7A4-4071-B222-8752765DDB12}" destId="{E3AB8122-74EF-4C24-8FCB-79BF4332D4B0}" srcOrd="0" destOrd="0" presId="urn:microsoft.com/office/officeart/2005/8/layout/vList2"/>
    <dgm:cxn modelId="{5C31CDFE-B182-4C96-B878-BDBAB466DBB5}" type="presOf" srcId="{55426A9E-8975-4A99-9BD7-AD14C6662D94}" destId="{038F9947-A929-4A3F-8AEB-25A80B1867F3}" srcOrd="0" destOrd="0" presId="urn:microsoft.com/office/officeart/2005/8/layout/vList2"/>
    <dgm:cxn modelId="{571EC1B8-BE32-45E1-9F7F-DF2EDF12C9C0}" srcId="{55426A9E-8975-4A99-9BD7-AD14C6662D94}" destId="{7BA1A2F2-AFB2-4801-A0BE-477BF1EE582C}" srcOrd="5" destOrd="0" parTransId="{B5F122D2-661A-4828-A644-05DD714ED7B4}" sibTransId="{3E737132-1E57-40A8-9510-7056E4745967}"/>
    <dgm:cxn modelId="{18023E5C-8496-4DCD-AB1A-A5952A78FCA0}" type="presOf" srcId="{D3A960B1-A079-43BE-9A22-33EFAFA20E00}" destId="{C82F9028-61E9-4E9F-8F87-39882A56D9DC}" srcOrd="0" destOrd="0" presId="urn:microsoft.com/office/officeart/2005/8/layout/vList2"/>
    <dgm:cxn modelId="{C3161564-4862-49CF-82EA-9DBB6197B57A}" type="presParOf" srcId="{038F9947-A929-4A3F-8AEB-25A80B1867F3}" destId="{24F76FDC-DC61-4D9A-8D3D-3807D305B232}" srcOrd="0" destOrd="0" presId="urn:microsoft.com/office/officeart/2005/8/layout/vList2"/>
    <dgm:cxn modelId="{4D390F32-9668-4B9B-A8BE-8BC719484C07}" type="presParOf" srcId="{038F9947-A929-4A3F-8AEB-25A80B1867F3}" destId="{044F26D7-E792-4619-8C24-66E638171BB2}" srcOrd="1" destOrd="0" presId="urn:microsoft.com/office/officeart/2005/8/layout/vList2"/>
    <dgm:cxn modelId="{4D2A3D4E-4094-4B3B-B831-C87EEFC67BA6}" type="presParOf" srcId="{038F9947-A929-4A3F-8AEB-25A80B1867F3}" destId="{63F60395-280B-4420-B1E3-F9FB2955CEA6}" srcOrd="2" destOrd="0" presId="urn:microsoft.com/office/officeart/2005/8/layout/vList2"/>
    <dgm:cxn modelId="{3CF63EB8-5D61-4AD4-A42D-62B342746FAD}" type="presParOf" srcId="{038F9947-A929-4A3F-8AEB-25A80B1867F3}" destId="{1DB0E833-C1BD-4DE2-BEFC-4BD67C8CAFA2}" srcOrd="3" destOrd="0" presId="urn:microsoft.com/office/officeart/2005/8/layout/vList2"/>
    <dgm:cxn modelId="{7A682BEA-DE1E-4EB0-AB5D-5031380084EA}" type="presParOf" srcId="{038F9947-A929-4A3F-8AEB-25A80B1867F3}" destId="{C82F9028-61E9-4E9F-8F87-39882A56D9DC}" srcOrd="4" destOrd="0" presId="urn:microsoft.com/office/officeart/2005/8/layout/vList2"/>
    <dgm:cxn modelId="{0654E919-9990-4D4F-A860-6CE1A630725B}" type="presParOf" srcId="{038F9947-A929-4A3F-8AEB-25A80B1867F3}" destId="{B8B01C45-D27C-4649-8BB5-839110E51CC2}" srcOrd="5" destOrd="0" presId="urn:microsoft.com/office/officeart/2005/8/layout/vList2"/>
    <dgm:cxn modelId="{A5BA42E5-4F90-4B54-A67C-298BCAB03C7C}" type="presParOf" srcId="{038F9947-A929-4A3F-8AEB-25A80B1867F3}" destId="{E3AB8122-74EF-4C24-8FCB-79BF4332D4B0}" srcOrd="6" destOrd="0" presId="urn:microsoft.com/office/officeart/2005/8/layout/vList2"/>
    <dgm:cxn modelId="{DDDAE7EB-CC7E-496E-A9E6-52523BFCE7CF}" type="presParOf" srcId="{038F9947-A929-4A3F-8AEB-25A80B1867F3}" destId="{39023C46-9750-4D0C-BD6C-914ED5E97885}" srcOrd="7" destOrd="0" presId="urn:microsoft.com/office/officeart/2005/8/layout/vList2"/>
    <dgm:cxn modelId="{59C0278D-C204-4AAE-AC11-512994CE712D}" type="presParOf" srcId="{038F9947-A929-4A3F-8AEB-25A80B1867F3}" destId="{29ED28ED-D9EA-43A3-AE03-663884ACE201}" srcOrd="8" destOrd="0" presId="urn:microsoft.com/office/officeart/2005/8/layout/vList2"/>
    <dgm:cxn modelId="{23E80B1A-AFD7-41B5-94F9-832AA4BB0F6D}" type="presParOf" srcId="{038F9947-A929-4A3F-8AEB-25A80B1867F3}" destId="{08B55BE7-0486-4895-9E1A-96E15FADEB0E}" srcOrd="9" destOrd="0" presId="urn:microsoft.com/office/officeart/2005/8/layout/vList2"/>
    <dgm:cxn modelId="{A189C2AF-49C1-44F9-B56C-C577463EC12B}" type="presParOf" srcId="{038F9947-A929-4A3F-8AEB-25A80B1867F3}" destId="{B03B9D59-E2B9-43A4-9B46-B139C76D0AC9}" srcOrd="10" destOrd="0" presId="urn:microsoft.com/office/officeart/2005/8/layout/vList2"/>
    <dgm:cxn modelId="{0C77BC3E-05BD-4F92-9FAA-DEF03E3FDE8E}" type="presParOf" srcId="{038F9947-A929-4A3F-8AEB-25A80B1867F3}" destId="{505C5A8D-8607-4884-92B4-5A94878E2C79}" srcOrd="11" destOrd="0" presId="urn:microsoft.com/office/officeart/2005/8/layout/vList2"/>
    <dgm:cxn modelId="{C152022F-A9E5-4A82-AB49-277667839571}" type="presParOf" srcId="{038F9947-A929-4A3F-8AEB-25A80B1867F3}" destId="{41D9E5F6-6ECD-4553-A006-5BAE559138D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8CBAF78-C85B-4BCC-AE42-8D5F2888647E}" type="doc">
      <dgm:prSet loTypeId="urn:microsoft.com/office/officeart/2005/8/layout/vList5" loCatId="list" qsTypeId="urn:microsoft.com/office/officeart/2005/8/quickstyle/simple1" qsCatId="simple" csTypeId="urn:microsoft.com/office/officeart/2005/8/colors/colorful3" csCatId="colorful"/>
      <dgm:spPr/>
      <dgm:t>
        <a:bodyPr/>
        <a:lstStyle/>
        <a:p>
          <a:endParaRPr lang="en-US"/>
        </a:p>
      </dgm:t>
    </dgm:pt>
    <dgm:pt modelId="{C90CEE08-B2D6-4AEB-97CA-15DE924DFEFB}">
      <dgm:prSet/>
      <dgm:spPr/>
      <dgm:t>
        <a:bodyPr/>
        <a:lstStyle/>
        <a:p>
          <a:pPr rtl="0"/>
          <a:r>
            <a:rPr lang="en-US" smtClean="0"/>
            <a:t>Principals and Mentors will have login and password to document work in three tools:</a:t>
          </a:r>
          <a:endParaRPr lang="en-US"/>
        </a:p>
      </dgm:t>
    </dgm:pt>
    <dgm:pt modelId="{1B0AFAF7-755D-4255-B5AB-B0242C613EA1}" type="parTrans" cxnId="{E91DE589-9D51-479E-8F90-FE507D968C47}">
      <dgm:prSet/>
      <dgm:spPr/>
      <dgm:t>
        <a:bodyPr/>
        <a:lstStyle/>
        <a:p>
          <a:endParaRPr lang="en-US"/>
        </a:p>
      </dgm:t>
    </dgm:pt>
    <dgm:pt modelId="{3C5940FD-C624-42FE-992C-A70D0D5C56F2}" type="sibTrans" cxnId="{E91DE589-9D51-479E-8F90-FE507D968C47}">
      <dgm:prSet/>
      <dgm:spPr/>
      <dgm:t>
        <a:bodyPr/>
        <a:lstStyle/>
        <a:p>
          <a:endParaRPr lang="en-US"/>
        </a:p>
      </dgm:t>
    </dgm:pt>
    <dgm:pt modelId="{878C6AE1-D936-4239-BB76-928968B887C3}">
      <dgm:prSet/>
      <dgm:spPr/>
      <dgm:t>
        <a:bodyPr/>
        <a:lstStyle/>
        <a:p>
          <a:pPr rtl="0"/>
          <a:r>
            <a:rPr lang="en-US" smtClean="0"/>
            <a:t>Rapid Improvement Leader Tool</a:t>
          </a:r>
          <a:endParaRPr lang="en-US"/>
        </a:p>
      </dgm:t>
    </dgm:pt>
    <dgm:pt modelId="{A380FFD7-A18D-40D7-A9AE-965B75C85AB6}" type="parTrans" cxnId="{DC21EDB6-6C3F-4887-8812-A8D573CABD34}">
      <dgm:prSet/>
      <dgm:spPr/>
      <dgm:t>
        <a:bodyPr/>
        <a:lstStyle/>
        <a:p>
          <a:endParaRPr lang="en-US"/>
        </a:p>
      </dgm:t>
    </dgm:pt>
    <dgm:pt modelId="{771A3037-FBCD-4AC5-96C9-D96F1397F2B6}" type="sibTrans" cxnId="{DC21EDB6-6C3F-4887-8812-A8D573CABD34}">
      <dgm:prSet/>
      <dgm:spPr/>
      <dgm:t>
        <a:bodyPr/>
        <a:lstStyle/>
        <a:p>
          <a:endParaRPr lang="en-US"/>
        </a:p>
      </dgm:t>
    </dgm:pt>
    <dgm:pt modelId="{268F4C97-6D60-435F-81CC-4DE89E3DC84C}">
      <dgm:prSet/>
      <dgm:spPr/>
      <dgm:t>
        <a:bodyPr/>
        <a:lstStyle/>
        <a:p>
          <a:pPr rtl="0"/>
          <a:r>
            <a:rPr lang="en-US" smtClean="0"/>
            <a:t>Native Star</a:t>
          </a:r>
          <a:endParaRPr lang="en-US"/>
        </a:p>
      </dgm:t>
    </dgm:pt>
    <dgm:pt modelId="{D717BB5C-F58A-4752-8B10-31DB4A048670}" type="parTrans" cxnId="{B7EF6F85-2B6D-46E5-A6E6-7282ACF309A3}">
      <dgm:prSet/>
      <dgm:spPr/>
      <dgm:t>
        <a:bodyPr/>
        <a:lstStyle/>
        <a:p>
          <a:endParaRPr lang="en-US"/>
        </a:p>
      </dgm:t>
    </dgm:pt>
    <dgm:pt modelId="{B8876930-84A7-4605-97D3-7938015CE64D}" type="sibTrans" cxnId="{B7EF6F85-2B6D-46E5-A6E6-7282ACF309A3}">
      <dgm:prSet/>
      <dgm:spPr/>
      <dgm:t>
        <a:bodyPr/>
        <a:lstStyle/>
        <a:p>
          <a:endParaRPr lang="en-US"/>
        </a:p>
      </dgm:t>
    </dgm:pt>
    <dgm:pt modelId="{F5133A1D-44FA-4A53-A96A-908CE554A593}">
      <dgm:prSet/>
      <dgm:spPr/>
      <dgm:t>
        <a:bodyPr/>
        <a:lstStyle/>
        <a:p>
          <a:pPr rtl="0"/>
          <a:r>
            <a:rPr lang="en-US" smtClean="0"/>
            <a:t>Project Management Tool</a:t>
          </a:r>
          <a:endParaRPr lang="en-US"/>
        </a:p>
      </dgm:t>
    </dgm:pt>
    <dgm:pt modelId="{CD2E4F6D-FE5E-4638-936F-96C25AD071FB}" type="parTrans" cxnId="{C70DD7B8-D02A-4FA6-9B63-1D75A82C3A02}">
      <dgm:prSet/>
      <dgm:spPr/>
      <dgm:t>
        <a:bodyPr/>
        <a:lstStyle/>
        <a:p>
          <a:endParaRPr lang="en-US"/>
        </a:p>
      </dgm:t>
    </dgm:pt>
    <dgm:pt modelId="{CDC0C4B7-3F38-4718-9E42-B60DC4809628}" type="sibTrans" cxnId="{C70DD7B8-D02A-4FA6-9B63-1D75A82C3A02}">
      <dgm:prSet/>
      <dgm:spPr/>
      <dgm:t>
        <a:bodyPr/>
        <a:lstStyle/>
        <a:p>
          <a:endParaRPr lang="en-US"/>
        </a:p>
      </dgm:t>
    </dgm:pt>
    <dgm:pt modelId="{080599C5-1F6B-43F8-9AC8-47D5378459D0}" type="pres">
      <dgm:prSet presAssocID="{98CBAF78-C85B-4BCC-AE42-8D5F2888647E}" presName="Name0" presStyleCnt="0">
        <dgm:presLayoutVars>
          <dgm:dir/>
          <dgm:animLvl val="lvl"/>
          <dgm:resizeHandles val="exact"/>
        </dgm:presLayoutVars>
      </dgm:prSet>
      <dgm:spPr/>
      <dgm:t>
        <a:bodyPr/>
        <a:lstStyle/>
        <a:p>
          <a:endParaRPr lang="en-US"/>
        </a:p>
      </dgm:t>
    </dgm:pt>
    <dgm:pt modelId="{62BFB0B1-C066-43A9-B43C-0DDDEF1ADB9C}" type="pres">
      <dgm:prSet presAssocID="{C90CEE08-B2D6-4AEB-97CA-15DE924DFEFB}" presName="linNode" presStyleCnt="0"/>
      <dgm:spPr/>
    </dgm:pt>
    <dgm:pt modelId="{BF6AE4C0-08AA-48A3-B53C-5ECD43AA03CB}" type="pres">
      <dgm:prSet presAssocID="{C90CEE08-B2D6-4AEB-97CA-15DE924DFEFB}" presName="parentText" presStyleLbl="node1" presStyleIdx="0" presStyleCnt="1">
        <dgm:presLayoutVars>
          <dgm:chMax val="1"/>
          <dgm:bulletEnabled val="1"/>
        </dgm:presLayoutVars>
      </dgm:prSet>
      <dgm:spPr/>
      <dgm:t>
        <a:bodyPr/>
        <a:lstStyle/>
        <a:p>
          <a:endParaRPr lang="en-US"/>
        </a:p>
      </dgm:t>
    </dgm:pt>
    <dgm:pt modelId="{FB1335F7-A7DB-4FA9-A5DC-E340BBEAEF94}" type="pres">
      <dgm:prSet presAssocID="{C90CEE08-B2D6-4AEB-97CA-15DE924DFEFB}" presName="descendantText" presStyleLbl="alignAccFollowNode1" presStyleIdx="0" presStyleCnt="1">
        <dgm:presLayoutVars>
          <dgm:bulletEnabled val="1"/>
        </dgm:presLayoutVars>
      </dgm:prSet>
      <dgm:spPr/>
      <dgm:t>
        <a:bodyPr/>
        <a:lstStyle/>
        <a:p>
          <a:endParaRPr lang="en-US"/>
        </a:p>
      </dgm:t>
    </dgm:pt>
  </dgm:ptLst>
  <dgm:cxnLst>
    <dgm:cxn modelId="{3FA1D30E-A6E7-4803-8456-136D2CBB5170}" type="presOf" srcId="{C90CEE08-B2D6-4AEB-97CA-15DE924DFEFB}" destId="{BF6AE4C0-08AA-48A3-B53C-5ECD43AA03CB}" srcOrd="0" destOrd="0" presId="urn:microsoft.com/office/officeart/2005/8/layout/vList5"/>
    <dgm:cxn modelId="{DC21EDB6-6C3F-4887-8812-A8D573CABD34}" srcId="{C90CEE08-B2D6-4AEB-97CA-15DE924DFEFB}" destId="{878C6AE1-D936-4239-BB76-928968B887C3}" srcOrd="0" destOrd="0" parTransId="{A380FFD7-A18D-40D7-A9AE-965B75C85AB6}" sibTransId="{771A3037-FBCD-4AC5-96C9-D96F1397F2B6}"/>
    <dgm:cxn modelId="{B6A67F54-E22C-4AE5-9D91-98FD3DA56C16}" type="presOf" srcId="{878C6AE1-D936-4239-BB76-928968B887C3}" destId="{FB1335F7-A7DB-4FA9-A5DC-E340BBEAEF94}" srcOrd="0" destOrd="0" presId="urn:microsoft.com/office/officeart/2005/8/layout/vList5"/>
    <dgm:cxn modelId="{717BE2FC-5C86-4579-A7FD-515EF1BFD755}" type="presOf" srcId="{F5133A1D-44FA-4A53-A96A-908CE554A593}" destId="{FB1335F7-A7DB-4FA9-A5DC-E340BBEAEF94}" srcOrd="0" destOrd="2" presId="urn:microsoft.com/office/officeart/2005/8/layout/vList5"/>
    <dgm:cxn modelId="{B7EF6F85-2B6D-46E5-A6E6-7282ACF309A3}" srcId="{C90CEE08-B2D6-4AEB-97CA-15DE924DFEFB}" destId="{268F4C97-6D60-435F-81CC-4DE89E3DC84C}" srcOrd="1" destOrd="0" parTransId="{D717BB5C-F58A-4752-8B10-31DB4A048670}" sibTransId="{B8876930-84A7-4605-97D3-7938015CE64D}"/>
    <dgm:cxn modelId="{C70DD7B8-D02A-4FA6-9B63-1D75A82C3A02}" srcId="{C90CEE08-B2D6-4AEB-97CA-15DE924DFEFB}" destId="{F5133A1D-44FA-4A53-A96A-908CE554A593}" srcOrd="2" destOrd="0" parTransId="{CD2E4F6D-FE5E-4638-936F-96C25AD071FB}" sibTransId="{CDC0C4B7-3F38-4718-9E42-B60DC4809628}"/>
    <dgm:cxn modelId="{529EF5B6-FCB7-4F09-9B99-04ABA75171A1}" type="presOf" srcId="{268F4C97-6D60-435F-81CC-4DE89E3DC84C}" destId="{FB1335F7-A7DB-4FA9-A5DC-E340BBEAEF94}" srcOrd="0" destOrd="1" presId="urn:microsoft.com/office/officeart/2005/8/layout/vList5"/>
    <dgm:cxn modelId="{BE55DD86-9AF0-43E5-9AF2-6F26F670D4E2}" type="presOf" srcId="{98CBAF78-C85B-4BCC-AE42-8D5F2888647E}" destId="{080599C5-1F6B-43F8-9AC8-47D5378459D0}" srcOrd="0" destOrd="0" presId="urn:microsoft.com/office/officeart/2005/8/layout/vList5"/>
    <dgm:cxn modelId="{E91DE589-9D51-479E-8F90-FE507D968C47}" srcId="{98CBAF78-C85B-4BCC-AE42-8D5F2888647E}" destId="{C90CEE08-B2D6-4AEB-97CA-15DE924DFEFB}" srcOrd="0" destOrd="0" parTransId="{1B0AFAF7-755D-4255-B5AB-B0242C613EA1}" sibTransId="{3C5940FD-C624-42FE-992C-A70D0D5C56F2}"/>
    <dgm:cxn modelId="{0F859642-D551-48DC-83CB-9E462FF8EC1D}" type="presParOf" srcId="{080599C5-1F6B-43F8-9AC8-47D5378459D0}" destId="{62BFB0B1-C066-43A9-B43C-0DDDEF1ADB9C}" srcOrd="0" destOrd="0" presId="urn:microsoft.com/office/officeart/2005/8/layout/vList5"/>
    <dgm:cxn modelId="{F5716ED1-73DC-4136-8F6B-7E4EDB54CCD1}" type="presParOf" srcId="{62BFB0B1-C066-43A9-B43C-0DDDEF1ADB9C}" destId="{BF6AE4C0-08AA-48A3-B53C-5ECD43AA03CB}" srcOrd="0" destOrd="0" presId="urn:microsoft.com/office/officeart/2005/8/layout/vList5"/>
    <dgm:cxn modelId="{52EFFED0-A6DE-4448-9FF3-4E4898DA9E3C}" type="presParOf" srcId="{62BFB0B1-C066-43A9-B43C-0DDDEF1ADB9C}" destId="{FB1335F7-A7DB-4FA9-A5DC-E340BBEAEF9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80A31B-0A55-4ECB-AEAE-7D8EB69CDD62}"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3682B946-ED8D-4168-A96E-FB38680244EB}">
      <dgm:prSet custT="1"/>
      <dgm:spPr/>
      <dgm:t>
        <a:bodyPr/>
        <a:lstStyle/>
        <a:p>
          <a:pPr rtl="0"/>
          <a:r>
            <a:rPr lang="en-US" sz="900" b="1" dirty="0" smtClean="0"/>
            <a:t>1. </a:t>
          </a:r>
          <a:r>
            <a:rPr lang="en-US" sz="1600" b="1" dirty="0" smtClean="0"/>
            <a:t>Pre-Academy Webinar</a:t>
          </a:r>
          <a:r>
            <a:rPr lang="en-US" sz="1600" dirty="0" smtClean="0"/>
            <a:t>: A pre-recorded webinar prior to Basic Leadership Training to review project goals and timelines. </a:t>
          </a:r>
          <a:endParaRPr lang="en-US" sz="1600" dirty="0"/>
        </a:p>
      </dgm:t>
    </dgm:pt>
    <dgm:pt modelId="{1EDAD959-2ABE-4BAE-B6EB-11071DC7D187}" type="parTrans" cxnId="{1E9F1296-56BD-42AF-89DE-65FDD3C9B732}">
      <dgm:prSet/>
      <dgm:spPr/>
      <dgm:t>
        <a:bodyPr/>
        <a:lstStyle/>
        <a:p>
          <a:endParaRPr lang="en-US"/>
        </a:p>
      </dgm:t>
    </dgm:pt>
    <dgm:pt modelId="{FE7C9A9D-4A81-44B6-A936-FE81465A8728}" type="sibTrans" cxnId="{1E9F1296-56BD-42AF-89DE-65FDD3C9B732}">
      <dgm:prSet/>
      <dgm:spPr/>
      <dgm:t>
        <a:bodyPr/>
        <a:lstStyle/>
        <a:p>
          <a:endParaRPr lang="en-US"/>
        </a:p>
      </dgm:t>
    </dgm:pt>
    <dgm:pt modelId="{7EF8F632-69D0-492F-ABD7-C086FA2DC373}">
      <dgm:prSet/>
      <dgm:spPr/>
      <dgm:t>
        <a:bodyPr/>
        <a:lstStyle/>
        <a:p>
          <a:pPr rtl="0"/>
          <a:r>
            <a:rPr lang="en-US" b="1" dirty="0" smtClean="0"/>
            <a:t>2. Basic Leadership Training</a:t>
          </a:r>
          <a:r>
            <a:rPr lang="en-US" dirty="0" smtClean="0"/>
            <a:t>: Three full days of training </a:t>
          </a:r>
          <a:endParaRPr lang="en-US" dirty="0"/>
        </a:p>
      </dgm:t>
    </dgm:pt>
    <dgm:pt modelId="{875DA228-4BAB-4668-94DF-4B2FB9E88ABA}" type="parTrans" cxnId="{505ADFE7-7FBB-48CD-8970-5E0D5960F3D3}">
      <dgm:prSet/>
      <dgm:spPr/>
      <dgm:t>
        <a:bodyPr/>
        <a:lstStyle/>
        <a:p>
          <a:endParaRPr lang="en-US"/>
        </a:p>
      </dgm:t>
    </dgm:pt>
    <dgm:pt modelId="{2BD06945-51AF-4340-8204-865F0717351E}" type="sibTrans" cxnId="{505ADFE7-7FBB-48CD-8970-5E0D5960F3D3}">
      <dgm:prSet/>
      <dgm:spPr/>
      <dgm:t>
        <a:bodyPr/>
        <a:lstStyle/>
        <a:p>
          <a:endParaRPr lang="en-US"/>
        </a:p>
      </dgm:t>
    </dgm:pt>
    <dgm:pt modelId="{C1CFCFB4-D917-401F-9793-C4AF757A0D55}">
      <dgm:prSet/>
      <dgm:spPr/>
      <dgm:t>
        <a:bodyPr/>
        <a:lstStyle/>
        <a:p>
          <a:pPr rtl="0"/>
          <a:r>
            <a:rPr lang="en-US" b="1" dirty="0" smtClean="0"/>
            <a:t>3. Implementation</a:t>
          </a:r>
          <a:r>
            <a:rPr lang="en-US" dirty="0" smtClean="0"/>
            <a:t>: Upon completion of the Basic Leadership Training, principals will implement two strands of work: </a:t>
          </a:r>
          <a:endParaRPr lang="en-US" dirty="0"/>
        </a:p>
      </dgm:t>
    </dgm:pt>
    <dgm:pt modelId="{270775E3-1FD9-41E8-A99E-04D6581E362F}" type="parTrans" cxnId="{1CBB1E80-1640-4CC9-9D4B-6D77A7BE19CD}">
      <dgm:prSet/>
      <dgm:spPr/>
      <dgm:t>
        <a:bodyPr/>
        <a:lstStyle/>
        <a:p>
          <a:endParaRPr lang="en-US"/>
        </a:p>
      </dgm:t>
    </dgm:pt>
    <dgm:pt modelId="{34483C25-0924-4B38-B052-2324AA3F88F9}" type="sibTrans" cxnId="{1CBB1E80-1640-4CC9-9D4B-6D77A7BE19CD}">
      <dgm:prSet/>
      <dgm:spPr/>
      <dgm:t>
        <a:bodyPr/>
        <a:lstStyle/>
        <a:p>
          <a:endParaRPr lang="en-US"/>
        </a:p>
      </dgm:t>
    </dgm:pt>
    <dgm:pt modelId="{85EBEF54-B45E-4AFC-94B7-0A5814AF93ED}">
      <dgm:prSet/>
      <dgm:spPr/>
      <dgm:t>
        <a:bodyPr/>
        <a:lstStyle/>
        <a:p>
          <a:pPr rtl="0"/>
          <a:r>
            <a:rPr lang="en-US" smtClean="0"/>
            <a:t>Project tasks assigned by the PLA, and </a:t>
          </a:r>
          <a:endParaRPr lang="en-US"/>
        </a:p>
      </dgm:t>
    </dgm:pt>
    <dgm:pt modelId="{2EBA07FD-EDA5-4B13-9A88-5643426A130C}" type="parTrans" cxnId="{865D2AD2-A00B-4FD8-94D3-DF1D93982E1D}">
      <dgm:prSet/>
      <dgm:spPr/>
      <dgm:t>
        <a:bodyPr/>
        <a:lstStyle/>
        <a:p>
          <a:endParaRPr lang="en-US"/>
        </a:p>
      </dgm:t>
    </dgm:pt>
    <dgm:pt modelId="{94E0F532-FBA4-4851-B9CB-A813F7BEC727}" type="sibTrans" cxnId="{865D2AD2-A00B-4FD8-94D3-DF1D93982E1D}">
      <dgm:prSet/>
      <dgm:spPr/>
      <dgm:t>
        <a:bodyPr/>
        <a:lstStyle/>
        <a:p>
          <a:endParaRPr lang="en-US"/>
        </a:p>
      </dgm:t>
    </dgm:pt>
    <dgm:pt modelId="{CA51E224-EE78-439A-911C-596E8CB34166}">
      <dgm:prSet/>
      <dgm:spPr/>
      <dgm:t>
        <a:bodyPr/>
        <a:lstStyle/>
        <a:p>
          <a:pPr rtl="0"/>
          <a:r>
            <a:rPr lang="en-US" dirty="0" smtClean="0"/>
            <a:t>Individually-designed projects created by each participant within guidelines established by the PLA. </a:t>
          </a:r>
          <a:endParaRPr lang="en-US" dirty="0"/>
        </a:p>
      </dgm:t>
    </dgm:pt>
    <dgm:pt modelId="{548458C0-1212-4507-BA70-F2BA6676DA5F}" type="parTrans" cxnId="{201720CA-DF5E-44ED-90E4-C04AD60B0FD4}">
      <dgm:prSet/>
      <dgm:spPr/>
      <dgm:t>
        <a:bodyPr/>
        <a:lstStyle/>
        <a:p>
          <a:endParaRPr lang="en-US"/>
        </a:p>
      </dgm:t>
    </dgm:pt>
    <dgm:pt modelId="{F101E60F-A9FC-4705-AEAD-21E9B64A76E3}" type="sibTrans" cxnId="{201720CA-DF5E-44ED-90E4-C04AD60B0FD4}">
      <dgm:prSet/>
      <dgm:spPr/>
      <dgm:t>
        <a:bodyPr/>
        <a:lstStyle/>
        <a:p>
          <a:endParaRPr lang="en-US"/>
        </a:p>
      </dgm:t>
    </dgm:pt>
    <dgm:pt modelId="{D1894D70-C3E5-4685-956B-0062D5010934}">
      <dgm:prSet/>
      <dgm:spPr/>
      <dgm:t>
        <a:bodyPr/>
        <a:lstStyle/>
        <a:p>
          <a:pPr rtl="0"/>
          <a:r>
            <a:rPr lang="en-US" b="1" dirty="0" smtClean="0"/>
            <a:t>4. Mentorship</a:t>
          </a:r>
          <a:r>
            <a:rPr lang="en-US" dirty="0" smtClean="0"/>
            <a:t>: Each principal will be assigned a mentor who will: (a) review the principal’s work and provide feedback through the year; (b) hold a monthly webinar with his/her mentees. </a:t>
          </a:r>
          <a:endParaRPr lang="en-US" dirty="0"/>
        </a:p>
      </dgm:t>
    </dgm:pt>
    <dgm:pt modelId="{DCFA6CBA-8B97-49ED-9198-4F88F56536B6}" type="parTrans" cxnId="{9AA17598-3932-45F8-ABEF-BAFF655A049D}">
      <dgm:prSet/>
      <dgm:spPr/>
      <dgm:t>
        <a:bodyPr/>
        <a:lstStyle/>
        <a:p>
          <a:endParaRPr lang="en-US"/>
        </a:p>
      </dgm:t>
    </dgm:pt>
    <dgm:pt modelId="{B4940D22-4287-40AF-8F04-D1EC08EB24D7}" type="sibTrans" cxnId="{9AA17598-3932-45F8-ABEF-BAFF655A049D}">
      <dgm:prSet/>
      <dgm:spPr/>
      <dgm:t>
        <a:bodyPr/>
        <a:lstStyle/>
        <a:p>
          <a:endParaRPr lang="en-US"/>
        </a:p>
      </dgm:t>
    </dgm:pt>
    <dgm:pt modelId="{62943128-DFA5-4DB2-8054-A96EFEFBF722}">
      <dgm:prSet/>
      <dgm:spPr/>
      <dgm:t>
        <a:bodyPr/>
        <a:lstStyle/>
        <a:p>
          <a:pPr rtl="0"/>
          <a:r>
            <a:rPr lang="en-US" b="1" dirty="0" smtClean="0"/>
            <a:t>5. Site Visits</a:t>
          </a:r>
          <a:r>
            <a:rPr lang="en-US" dirty="0" smtClean="0"/>
            <a:t>: Each principal’s school will be visited by the mentor for a two-day site review and consultation between the Basic Leadership Training and the Mid-Year Training. </a:t>
          </a:r>
          <a:endParaRPr lang="en-US" dirty="0"/>
        </a:p>
      </dgm:t>
    </dgm:pt>
    <dgm:pt modelId="{B4FDEE66-5FA8-43CE-997D-3E3599D2794D}" type="parTrans" cxnId="{56B170AA-F5CA-4DAF-BBA1-838947CE4697}">
      <dgm:prSet/>
      <dgm:spPr/>
      <dgm:t>
        <a:bodyPr/>
        <a:lstStyle/>
        <a:p>
          <a:endParaRPr lang="en-US"/>
        </a:p>
      </dgm:t>
    </dgm:pt>
    <dgm:pt modelId="{92A1E8E9-E6E4-4BDA-8D05-2D0C724A0B40}" type="sibTrans" cxnId="{56B170AA-F5CA-4DAF-BBA1-838947CE4697}">
      <dgm:prSet/>
      <dgm:spPr/>
      <dgm:t>
        <a:bodyPr/>
        <a:lstStyle/>
        <a:p>
          <a:endParaRPr lang="en-US"/>
        </a:p>
      </dgm:t>
    </dgm:pt>
    <dgm:pt modelId="{D6230ADC-A872-4C0A-B3BC-7B1F3DC88AE3}">
      <dgm:prSet/>
      <dgm:spPr/>
      <dgm:t>
        <a:bodyPr/>
        <a:lstStyle/>
        <a:p>
          <a:pPr rtl="0"/>
          <a:r>
            <a:rPr lang="en-US" b="1" dirty="0" smtClean="0"/>
            <a:t>6. Mid-Year Training</a:t>
          </a:r>
          <a:r>
            <a:rPr lang="en-US" dirty="0" smtClean="0"/>
            <a:t>: In March following the fall Basic Leadership Training, the principals and mentors will meet for a two-day Mid-Year Training. </a:t>
          </a:r>
          <a:endParaRPr lang="en-US" dirty="0"/>
        </a:p>
      </dgm:t>
    </dgm:pt>
    <dgm:pt modelId="{9FDAA1E5-EBEF-47F2-A4AD-556FA3452432}" type="parTrans" cxnId="{06F21299-E003-49E7-AA9C-C8D23C99AB6A}">
      <dgm:prSet/>
      <dgm:spPr/>
      <dgm:t>
        <a:bodyPr/>
        <a:lstStyle/>
        <a:p>
          <a:endParaRPr lang="en-US"/>
        </a:p>
      </dgm:t>
    </dgm:pt>
    <dgm:pt modelId="{20FFCA94-0864-4B0E-94F1-4B9204AAC111}" type="sibTrans" cxnId="{06F21299-E003-49E7-AA9C-C8D23C99AB6A}">
      <dgm:prSet/>
      <dgm:spPr/>
      <dgm:t>
        <a:bodyPr/>
        <a:lstStyle/>
        <a:p>
          <a:endParaRPr lang="en-US"/>
        </a:p>
      </dgm:t>
    </dgm:pt>
    <dgm:pt modelId="{29140B86-803C-43EE-BC2C-173B88EE5847}">
      <dgm:prSet/>
      <dgm:spPr/>
      <dgm:t>
        <a:bodyPr/>
        <a:lstStyle/>
        <a:p>
          <a:pPr rtl="0"/>
          <a:r>
            <a:rPr lang="en-US" b="1" dirty="0" smtClean="0"/>
            <a:t>7. Summative Meeting</a:t>
          </a:r>
          <a:r>
            <a:rPr lang="en-US" dirty="0" smtClean="0"/>
            <a:t>: The principals and mentors will meet for two days in the summer at the end of the year-long project to present their portfolios of work, plan next steps, and, for those meeting certification criteria, a graduation ceremony. </a:t>
          </a:r>
          <a:endParaRPr lang="en-US" dirty="0"/>
        </a:p>
      </dgm:t>
    </dgm:pt>
    <dgm:pt modelId="{266D627D-A3AA-4D72-8BC6-47A8A6F0E35C}" type="parTrans" cxnId="{8CE53B23-5E6C-4B8B-A0E9-AFB1A772092B}">
      <dgm:prSet/>
      <dgm:spPr/>
      <dgm:t>
        <a:bodyPr/>
        <a:lstStyle/>
        <a:p>
          <a:endParaRPr lang="en-US"/>
        </a:p>
      </dgm:t>
    </dgm:pt>
    <dgm:pt modelId="{A882B7F7-213F-4E9B-A4D9-65C2EAEAFF50}" type="sibTrans" cxnId="{8CE53B23-5E6C-4B8B-A0E9-AFB1A772092B}">
      <dgm:prSet/>
      <dgm:spPr/>
      <dgm:t>
        <a:bodyPr/>
        <a:lstStyle/>
        <a:p>
          <a:endParaRPr lang="en-US"/>
        </a:p>
      </dgm:t>
    </dgm:pt>
    <dgm:pt modelId="{97B6A66E-7B33-4F80-A840-B2DF9BFA9424}" type="pres">
      <dgm:prSet presAssocID="{8D80A31B-0A55-4ECB-AEAE-7D8EB69CDD62}" presName="diagram" presStyleCnt="0">
        <dgm:presLayoutVars>
          <dgm:dir/>
          <dgm:resizeHandles val="exact"/>
        </dgm:presLayoutVars>
      </dgm:prSet>
      <dgm:spPr/>
      <dgm:t>
        <a:bodyPr/>
        <a:lstStyle/>
        <a:p>
          <a:endParaRPr lang="en-US"/>
        </a:p>
      </dgm:t>
    </dgm:pt>
    <dgm:pt modelId="{03549893-DD07-444F-A3CE-3B0B89CEE2D4}" type="pres">
      <dgm:prSet presAssocID="{3682B946-ED8D-4168-A96E-FB38680244EB}" presName="node" presStyleLbl="node1" presStyleIdx="0" presStyleCnt="7">
        <dgm:presLayoutVars>
          <dgm:bulletEnabled val="1"/>
        </dgm:presLayoutVars>
      </dgm:prSet>
      <dgm:spPr/>
      <dgm:t>
        <a:bodyPr/>
        <a:lstStyle/>
        <a:p>
          <a:endParaRPr lang="en-US"/>
        </a:p>
      </dgm:t>
    </dgm:pt>
    <dgm:pt modelId="{15A09B3F-4013-45B1-94E5-2CABD571266C}" type="pres">
      <dgm:prSet presAssocID="{FE7C9A9D-4A81-44B6-A936-FE81465A8728}" presName="sibTrans" presStyleCnt="0"/>
      <dgm:spPr/>
    </dgm:pt>
    <dgm:pt modelId="{BD3C2625-8B15-4292-8067-460A6E10D52F}" type="pres">
      <dgm:prSet presAssocID="{7EF8F632-69D0-492F-ABD7-C086FA2DC373}" presName="node" presStyleLbl="node1" presStyleIdx="1" presStyleCnt="7">
        <dgm:presLayoutVars>
          <dgm:bulletEnabled val="1"/>
        </dgm:presLayoutVars>
      </dgm:prSet>
      <dgm:spPr/>
      <dgm:t>
        <a:bodyPr/>
        <a:lstStyle/>
        <a:p>
          <a:endParaRPr lang="en-US"/>
        </a:p>
      </dgm:t>
    </dgm:pt>
    <dgm:pt modelId="{58730128-4E4F-4735-A3A4-4981DBB28410}" type="pres">
      <dgm:prSet presAssocID="{2BD06945-51AF-4340-8204-865F0717351E}" presName="sibTrans" presStyleCnt="0"/>
      <dgm:spPr/>
    </dgm:pt>
    <dgm:pt modelId="{EC66929F-9E9F-4DA1-8A19-F2E8E3734DD1}" type="pres">
      <dgm:prSet presAssocID="{C1CFCFB4-D917-401F-9793-C4AF757A0D55}" presName="node" presStyleLbl="node1" presStyleIdx="2" presStyleCnt="7">
        <dgm:presLayoutVars>
          <dgm:bulletEnabled val="1"/>
        </dgm:presLayoutVars>
      </dgm:prSet>
      <dgm:spPr/>
      <dgm:t>
        <a:bodyPr/>
        <a:lstStyle/>
        <a:p>
          <a:endParaRPr lang="en-US"/>
        </a:p>
      </dgm:t>
    </dgm:pt>
    <dgm:pt modelId="{1F66CE5F-5FD1-4802-8B6A-9B7A7787AE1E}" type="pres">
      <dgm:prSet presAssocID="{34483C25-0924-4B38-B052-2324AA3F88F9}" presName="sibTrans" presStyleCnt="0"/>
      <dgm:spPr/>
    </dgm:pt>
    <dgm:pt modelId="{739D2412-3779-4EBC-A801-40B2E7D892D4}" type="pres">
      <dgm:prSet presAssocID="{D1894D70-C3E5-4685-956B-0062D5010934}" presName="node" presStyleLbl="node1" presStyleIdx="3" presStyleCnt="7">
        <dgm:presLayoutVars>
          <dgm:bulletEnabled val="1"/>
        </dgm:presLayoutVars>
      </dgm:prSet>
      <dgm:spPr/>
      <dgm:t>
        <a:bodyPr/>
        <a:lstStyle/>
        <a:p>
          <a:endParaRPr lang="en-US"/>
        </a:p>
      </dgm:t>
    </dgm:pt>
    <dgm:pt modelId="{A73C3838-5F9B-454E-AB23-6E27E17ADAF5}" type="pres">
      <dgm:prSet presAssocID="{B4940D22-4287-40AF-8F04-D1EC08EB24D7}" presName="sibTrans" presStyleCnt="0"/>
      <dgm:spPr/>
    </dgm:pt>
    <dgm:pt modelId="{D5361121-5EC2-4662-B1F3-067935CE082C}" type="pres">
      <dgm:prSet presAssocID="{62943128-DFA5-4DB2-8054-A96EFEFBF722}" presName="node" presStyleLbl="node1" presStyleIdx="4" presStyleCnt="7">
        <dgm:presLayoutVars>
          <dgm:bulletEnabled val="1"/>
        </dgm:presLayoutVars>
      </dgm:prSet>
      <dgm:spPr/>
      <dgm:t>
        <a:bodyPr/>
        <a:lstStyle/>
        <a:p>
          <a:endParaRPr lang="en-US"/>
        </a:p>
      </dgm:t>
    </dgm:pt>
    <dgm:pt modelId="{672944E6-5250-46CF-AEE7-2BAFAFEF2158}" type="pres">
      <dgm:prSet presAssocID="{92A1E8E9-E6E4-4BDA-8D05-2D0C724A0B40}" presName="sibTrans" presStyleCnt="0"/>
      <dgm:spPr/>
    </dgm:pt>
    <dgm:pt modelId="{996D879C-C84B-463C-8AA8-F87D66AEB1E6}" type="pres">
      <dgm:prSet presAssocID="{D6230ADC-A872-4C0A-B3BC-7B1F3DC88AE3}" presName="node" presStyleLbl="node1" presStyleIdx="5" presStyleCnt="7">
        <dgm:presLayoutVars>
          <dgm:bulletEnabled val="1"/>
        </dgm:presLayoutVars>
      </dgm:prSet>
      <dgm:spPr/>
      <dgm:t>
        <a:bodyPr/>
        <a:lstStyle/>
        <a:p>
          <a:endParaRPr lang="en-US"/>
        </a:p>
      </dgm:t>
    </dgm:pt>
    <dgm:pt modelId="{3F0318FC-12C3-42A9-8FAB-7E4BEBCAE67C}" type="pres">
      <dgm:prSet presAssocID="{20FFCA94-0864-4B0E-94F1-4B9204AAC111}" presName="sibTrans" presStyleCnt="0"/>
      <dgm:spPr/>
    </dgm:pt>
    <dgm:pt modelId="{62A4142E-9802-412A-865B-FC6F47FAF70A}" type="pres">
      <dgm:prSet presAssocID="{29140B86-803C-43EE-BC2C-173B88EE5847}" presName="node" presStyleLbl="node1" presStyleIdx="6" presStyleCnt="7">
        <dgm:presLayoutVars>
          <dgm:bulletEnabled val="1"/>
        </dgm:presLayoutVars>
      </dgm:prSet>
      <dgm:spPr/>
      <dgm:t>
        <a:bodyPr/>
        <a:lstStyle/>
        <a:p>
          <a:endParaRPr lang="en-US"/>
        </a:p>
      </dgm:t>
    </dgm:pt>
  </dgm:ptLst>
  <dgm:cxnLst>
    <dgm:cxn modelId="{E218E13C-5B3C-4698-8142-42B08F6CA9E3}" type="presOf" srcId="{D1894D70-C3E5-4685-956B-0062D5010934}" destId="{739D2412-3779-4EBC-A801-40B2E7D892D4}" srcOrd="0" destOrd="0" presId="urn:microsoft.com/office/officeart/2005/8/layout/default"/>
    <dgm:cxn modelId="{69A4F7A7-2DC0-45CA-AD23-A6DEFB68B8E2}" type="presOf" srcId="{D6230ADC-A872-4C0A-B3BC-7B1F3DC88AE3}" destId="{996D879C-C84B-463C-8AA8-F87D66AEB1E6}" srcOrd="0" destOrd="0" presId="urn:microsoft.com/office/officeart/2005/8/layout/default"/>
    <dgm:cxn modelId="{06F21299-E003-49E7-AA9C-C8D23C99AB6A}" srcId="{8D80A31B-0A55-4ECB-AEAE-7D8EB69CDD62}" destId="{D6230ADC-A872-4C0A-B3BC-7B1F3DC88AE3}" srcOrd="5" destOrd="0" parTransId="{9FDAA1E5-EBEF-47F2-A4AD-556FA3452432}" sibTransId="{20FFCA94-0864-4B0E-94F1-4B9204AAC111}"/>
    <dgm:cxn modelId="{56B170AA-F5CA-4DAF-BBA1-838947CE4697}" srcId="{8D80A31B-0A55-4ECB-AEAE-7D8EB69CDD62}" destId="{62943128-DFA5-4DB2-8054-A96EFEFBF722}" srcOrd="4" destOrd="0" parTransId="{B4FDEE66-5FA8-43CE-997D-3E3599D2794D}" sibTransId="{92A1E8E9-E6E4-4BDA-8D05-2D0C724A0B40}"/>
    <dgm:cxn modelId="{8CE53B23-5E6C-4B8B-A0E9-AFB1A772092B}" srcId="{8D80A31B-0A55-4ECB-AEAE-7D8EB69CDD62}" destId="{29140B86-803C-43EE-BC2C-173B88EE5847}" srcOrd="6" destOrd="0" parTransId="{266D627D-A3AA-4D72-8BC6-47A8A6F0E35C}" sibTransId="{A882B7F7-213F-4E9B-A4D9-65C2EAEAFF50}"/>
    <dgm:cxn modelId="{201720CA-DF5E-44ED-90E4-C04AD60B0FD4}" srcId="{C1CFCFB4-D917-401F-9793-C4AF757A0D55}" destId="{CA51E224-EE78-439A-911C-596E8CB34166}" srcOrd="1" destOrd="0" parTransId="{548458C0-1212-4507-BA70-F2BA6676DA5F}" sibTransId="{F101E60F-A9FC-4705-AEAD-21E9B64A76E3}"/>
    <dgm:cxn modelId="{9AA17598-3932-45F8-ABEF-BAFF655A049D}" srcId="{8D80A31B-0A55-4ECB-AEAE-7D8EB69CDD62}" destId="{D1894D70-C3E5-4685-956B-0062D5010934}" srcOrd="3" destOrd="0" parTransId="{DCFA6CBA-8B97-49ED-9198-4F88F56536B6}" sibTransId="{B4940D22-4287-40AF-8F04-D1EC08EB24D7}"/>
    <dgm:cxn modelId="{505ADFE7-7FBB-48CD-8970-5E0D5960F3D3}" srcId="{8D80A31B-0A55-4ECB-AEAE-7D8EB69CDD62}" destId="{7EF8F632-69D0-492F-ABD7-C086FA2DC373}" srcOrd="1" destOrd="0" parTransId="{875DA228-4BAB-4668-94DF-4B2FB9E88ABA}" sibTransId="{2BD06945-51AF-4340-8204-865F0717351E}"/>
    <dgm:cxn modelId="{CA457BBF-A171-4905-BFB7-BB1F110EBBEC}" type="presOf" srcId="{29140B86-803C-43EE-BC2C-173B88EE5847}" destId="{62A4142E-9802-412A-865B-FC6F47FAF70A}" srcOrd="0" destOrd="0" presId="urn:microsoft.com/office/officeart/2005/8/layout/default"/>
    <dgm:cxn modelId="{B92C35BC-2A1F-4BF4-A763-C42F785C3180}" type="presOf" srcId="{CA51E224-EE78-439A-911C-596E8CB34166}" destId="{EC66929F-9E9F-4DA1-8A19-F2E8E3734DD1}" srcOrd="0" destOrd="2" presId="urn:microsoft.com/office/officeart/2005/8/layout/default"/>
    <dgm:cxn modelId="{75ADCE26-E58E-4536-9AC4-418DCF8B30A0}" type="presOf" srcId="{3682B946-ED8D-4168-A96E-FB38680244EB}" destId="{03549893-DD07-444F-A3CE-3B0B89CEE2D4}" srcOrd="0" destOrd="0" presId="urn:microsoft.com/office/officeart/2005/8/layout/default"/>
    <dgm:cxn modelId="{7B0479A3-DC85-4CBD-9F9C-619C74A840AB}" type="presOf" srcId="{62943128-DFA5-4DB2-8054-A96EFEFBF722}" destId="{D5361121-5EC2-4662-B1F3-067935CE082C}" srcOrd="0" destOrd="0" presId="urn:microsoft.com/office/officeart/2005/8/layout/default"/>
    <dgm:cxn modelId="{865D2AD2-A00B-4FD8-94D3-DF1D93982E1D}" srcId="{C1CFCFB4-D917-401F-9793-C4AF757A0D55}" destId="{85EBEF54-B45E-4AFC-94B7-0A5814AF93ED}" srcOrd="0" destOrd="0" parTransId="{2EBA07FD-EDA5-4B13-9A88-5643426A130C}" sibTransId="{94E0F532-FBA4-4851-B9CB-A813F7BEC727}"/>
    <dgm:cxn modelId="{AE731538-BA30-43B9-9D53-A14BAAA7DFB3}" type="presOf" srcId="{C1CFCFB4-D917-401F-9793-C4AF757A0D55}" destId="{EC66929F-9E9F-4DA1-8A19-F2E8E3734DD1}" srcOrd="0" destOrd="0" presId="urn:microsoft.com/office/officeart/2005/8/layout/default"/>
    <dgm:cxn modelId="{1CBB1E80-1640-4CC9-9D4B-6D77A7BE19CD}" srcId="{8D80A31B-0A55-4ECB-AEAE-7D8EB69CDD62}" destId="{C1CFCFB4-D917-401F-9793-C4AF757A0D55}" srcOrd="2" destOrd="0" parTransId="{270775E3-1FD9-41E8-A99E-04D6581E362F}" sibTransId="{34483C25-0924-4B38-B052-2324AA3F88F9}"/>
    <dgm:cxn modelId="{1E9F1296-56BD-42AF-89DE-65FDD3C9B732}" srcId="{8D80A31B-0A55-4ECB-AEAE-7D8EB69CDD62}" destId="{3682B946-ED8D-4168-A96E-FB38680244EB}" srcOrd="0" destOrd="0" parTransId="{1EDAD959-2ABE-4BAE-B6EB-11071DC7D187}" sibTransId="{FE7C9A9D-4A81-44B6-A936-FE81465A8728}"/>
    <dgm:cxn modelId="{A2143CAA-C05A-409B-96D9-1E48C9B4DA27}" type="presOf" srcId="{7EF8F632-69D0-492F-ABD7-C086FA2DC373}" destId="{BD3C2625-8B15-4292-8067-460A6E10D52F}" srcOrd="0" destOrd="0" presId="urn:microsoft.com/office/officeart/2005/8/layout/default"/>
    <dgm:cxn modelId="{8EB4E4B6-8C1F-4110-B60B-B732ED59E140}" type="presOf" srcId="{8D80A31B-0A55-4ECB-AEAE-7D8EB69CDD62}" destId="{97B6A66E-7B33-4F80-A840-B2DF9BFA9424}" srcOrd="0" destOrd="0" presId="urn:microsoft.com/office/officeart/2005/8/layout/default"/>
    <dgm:cxn modelId="{70026A18-0DAD-4601-9262-261783EF48E1}" type="presOf" srcId="{85EBEF54-B45E-4AFC-94B7-0A5814AF93ED}" destId="{EC66929F-9E9F-4DA1-8A19-F2E8E3734DD1}" srcOrd="0" destOrd="1" presId="urn:microsoft.com/office/officeart/2005/8/layout/default"/>
    <dgm:cxn modelId="{6B2AA4F4-F8FA-416C-9E76-12AEF4AA08ED}" type="presParOf" srcId="{97B6A66E-7B33-4F80-A840-B2DF9BFA9424}" destId="{03549893-DD07-444F-A3CE-3B0B89CEE2D4}" srcOrd="0" destOrd="0" presId="urn:microsoft.com/office/officeart/2005/8/layout/default"/>
    <dgm:cxn modelId="{5203335E-DCF3-4614-9349-2D2A3084049F}" type="presParOf" srcId="{97B6A66E-7B33-4F80-A840-B2DF9BFA9424}" destId="{15A09B3F-4013-45B1-94E5-2CABD571266C}" srcOrd="1" destOrd="0" presId="urn:microsoft.com/office/officeart/2005/8/layout/default"/>
    <dgm:cxn modelId="{26A520AF-A62A-4C9F-9266-30891CEC488F}" type="presParOf" srcId="{97B6A66E-7B33-4F80-A840-B2DF9BFA9424}" destId="{BD3C2625-8B15-4292-8067-460A6E10D52F}" srcOrd="2" destOrd="0" presId="urn:microsoft.com/office/officeart/2005/8/layout/default"/>
    <dgm:cxn modelId="{F46C8172-07FD-4580-8FB1-6F1F974A9ABB}" type="presParOf" srcId="{97B6A66E-7B33-4F80-A840-B2DF9BFA9424}" destId="{58730128-4E4F-4735-A3A4-4981DBB28410}" srcOrd="3" destOrd="0" presId="urn:microsoft.com/office/officeart/2005/8/layout/default"/>
    <dgm:cxn modelId="{EB5F89CD-81BB-4D83-BE9E-6EC88DC4C8E7}" type="presParOf" srcId="{97B6A66E-7B33-4F80-A840-B2DF9BFA9424}" destId="{EC66929F-9E9F-4DA1-8A19-F2E8E3734DD1}" srcOrd="4" destOrd="0" presId="urn:microsoft.com/office/officeart/2005/8/layout/default"/>
    <dgm:cxn modelId="{B41D710E-D896-4733-A13F-FF97DCB63CDE}" type="presParOf" srcId="{97B6A66E-7B33-4F80-A840-B2DF9BFA9424}" destId="{1F66CE5F-5FD1-4802-8B6A-9B7A7787AE1E}" srcOrd="5" destOrd="0" presId="urn:microsoft.com/office/officeart/2005/8/layout/default"/>
    <dgm:cxn modelId="{9D8F09C0-FCED-495D-973F-3F0F36F7EF7F}" type="presParOf" srcId="{97B6A66E-7B33-4F80-A840-B2DF9BFA9424}" destId="{739D2412-3779-4EBC-A801-40B2E7D892D4}" srcOrd="6" destOrd="0" presId="urn:microsoft.com/office/officeart/2005/8/layout/default"/>
    <dgm:cxn modelId="{11964C0E-30FC-4044-A410-597557F2C7EC}" type="presParOf" srcId="{97B6A66E-7B33-4F80-A840-B2DF9BFA9424}" destId="{A73C3838-5F9B-454E-AB23-6E27E17ADAF5}" srcOrd="7" destOrd="0" presId="urn:microsoft.com/office/officeart/2005/8/layout/default"/>
    <dgm:cxn modelId="{8405B282-EAD6-479D-BFED-7ADE23919FCD}" type="presParOf" srcId="{97B6A66E-7B33-4F80-A840-B2DF9BFA9424}" destId="{D5361121-5EC2-4662-B1F3-067935CE082C}" srcOrd="8" destOrd="0" presId="urn:microsoft.com/office/officeart/2005/8/layout/default"/>
    <dgm:cxn modelId="{32AAA64A-3222-4349-AF2B-C313C008D2C9}" type="presParOf" srcId="{97B6A66E-7B33-4F80-A840-B2DF9BFA9424}" destId="{672944E6-5250-46CF-AEE7-2BAFAFEF2158}" srcOrd="9" destOrd="0" presId="urn:microsoft.com/office/officeart/2005/8/layout/default"/>
    <dgm:cxn modelId="{EA5BBB8D-8441-4D3E-8ABB-2A444C131BF2}" type="presParOf" srcId="{97B6A66E-7B33-4F80-A840-B2DF9BFA9424}" destId="{996D879C-C84B-463C-8AA8-F87D66AEB1E6}" srcOrd="10" destOrd="0" presId="urn:microsoft.com/office/officeart/2005/8/layout/default"/>
    <dgm:cxn modelId="{82902D5C-4F1C-4F0F-81A0-41611759E83A}" type="presParOf" srcId="{97B6A66E-7B33-4F80-A840-B2DF9BFA9424}" destId="{3F0318FC-12C3-42A9-8FAB-7E4BEBCAE67C}" srcOrd="11" destOrd="0" presId="urn:microsoft.com/office/officeart/2005/8/layout/default"/>
    <dgm:cxn modelId="{7ACC5892-6A86-40BD-B82E-1CB82A5EE710}" type="presParOf" srcId="{97B6A66E-7B33-4F80-A840-B2DF9BFA9424}" destId="{62A4142E-9802-412A-865B-FC6F47FAF70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AA9055-4190-4844-95F8-3834E88786E3}" type="doc">
      <dgm:prSet loTypeId="urn:microsoft.com/office/officeart/2005/8/layout/hProcess9" loCatId="process" qsTypeId="urn:microsoft.com/office/officeart/2005/8/quickstyle/simple1" qsCatId="simple" csTypeId="urn:microsoft.com/office/officeart/2005/8/colors/accent3_2" csCatId="accent3"/>
      <dgm:spPr/>
      <dgm:t>
        <a:bodyPr/>
        <a:lstStyle/>
        <a:p>
          <a:endParaRPr lang="en-US"/>
        </a:p>
      </dgm:t>
    </dgm:pt>
    <dgm:pt modelId="{F63858C8-E982-43C3-B9C4-0D779043162B}">
      <dgm:prSet/>
      <dgm:spPr/>
      <dgm:t>
        <a:bodyPr/>
        <a:lstStyle/>
        <a:p>
          <a:pPr rtl="0"/>
          <a:r>
            <a:rPr lang="en-US" smtClean="0"/>
            <a:t>Principals meeting the Certification Requirements will be recognized by Temple University’s Institute for Schools &amp; Society as Certified Rapid Improvement Leaders.</a:t>
          </a:r>
          <a:endParaRPr lang="en-US"/>
        </a:p>
      </dgm:t>
    </dgm:pt>
    <dgm:pt modelId="{48C2B524-7540-47C8-94D4-B89E2BF6471C}" type="parTrans" cxnId="{9B88CECE-C851-431A-A89C-417AAEE1F8D0}">
      <dgm:prSet/>
      <dgm:spPr/>
      <dgm:t>
        <a:bodyPr/>
        <a:lstStyle/>
        <a:p>
          <a:endParaRPr lang="en-US"/>
        </a:p>
      </dgm:t>
    </dgm:pt>
    <dgm:pt modelId="{3C1EB101-E5C0-444A-802C-0D793A520148}" type="sibTrans" cxnId="{9B88CECE-C851-431A-A89C-417AAEE1F8D0}">
      <dgm:prSet/>
      <dgm:spPr/>
      <dgm:t>
        <a:bodyPr/>
        <a:lstStyle/>
        <a:p>
          <a:endParaRPr lang="en-US"/>
        </a:p>
      </dgm:t>
    </dgm:pt>
    <dgm:pt modelId="{8F23C6A6-2E36-4DA6-A500-65F2701D5DDE}">
      <dgm:prSet/>
      <dgm:spPr/>
      <dgm:t>
        <a:bodyPr/>
        <a:lstStyle/>
        <a:p>
          <a:pPr rtl="0"/>
          <a:r>
            <a:rPr lang="en-US" smtClean="0"/>
            <a:t>Principal’s portfolio will be scored by the Research Team to determine eligibility.</a:t>
          </a:r>
          <a:endParaRPr lang="en-US"/>
        </a:p>
      </dgm:t>
    </dgm:pt>
    <dgm:pt modelId="{D13D4259-5776-4F41-89DE-4D74B6567BFB}" type="parTrans" cxnId="{D8B7328B-345E-457C-B15B-EAFBE6D4BF23}">
      <dgm:prSet/>
      <dgm:spPr/>
      <dgm:t>
        <a:bodyPr/>
        <a:lstStyle/>
        <a:p>
          <a:endParaRPr lang="en-US"/>
        </a:p>
      </dgm:t>
    </dgm:pt>
    <dgm:pt modelId="{A5965187-C785-4B6E-968D-7D7CC6C12399}" type="sibTrans" cxnId="{D8B7328B-345E-457C-B15B-EAFBE6D4BF23}">
      <dgm:prSet/>
      <dgm:spPr/>
      <dgm:t>
        <a:bodyPr/>
        <a:lstStyle/>
        <a:p>
          <a:endParaRPr lang="en-US"/>
        </a:p>
      </dgm:t>
    </dgm:pt>
    <dgm:pt modelId="{6804256F-76BC-461C-BC79-599909969697}" type="pres">
      <dgm:prSet presAssocID="{16AA9055-4190-4844-95F8-3834E88786E3}" presName="CompostProcess" presStyleCnt="0">
        <dgm:presLayoutVars>
          <dgm:dir/>
          <dgm:resizeHandles val="exact"/>
        </dgm:presLayoutVars>
      </dgm:prSet>
      <dgm:spPr/>
      <dgm:t>
        <a:bodyPr/>
        <a:lstStyle/>
        <a:p>
          <a:endParaRPr lang="en-US"/>
        </a:p>
      </dgm:t>
    </dgm:pt>
    <dgm:pt modelId="{4D1BCC0E-95E4-434E-B274-7F9A0CD7D9AF}" type="pres">
      <dgm:prSet presAssocID="{16AA9055-4190-4844-95F8-3834E88786E3}" presName="arrow" presStyleLbl="bgShp" presStyleIdx="0" presStyleCnt="1"/>
      <dgm:spPr/>
    </dgm:pt>
    <dgm:pt modelId="{ACFB25D5-6D9E-4823-BD51-DE5F749AAEEC}" type="pres">
      <dgm:prSet presAssocID="{16AA9055-4190-4844-95F8-3834E88786E3}" presName="linearProcess" presStyleCnt="0"/>
      <dgm:spPr/>
    </dgm:pt>
    <dgm:pt modelId="{E65BC5E1-7933-490E-9259-3EDF050B472E}" type="pres">
      <dgm:prSet presAssocID="{F63858C8-E982-43C3-B9C4-0D779043162B}" presName="textNode" presStyleLbl="node1" presStyleIdx="0" presStyleCnt="2">
        <dgm:presLayoutVars>
          <dgm:bulletEnabled val="1"/>
        </dgm:presLayoutVars>
      </dgm:prSet>
      <dgm:spPr/>
      <dgm:t>
        <a:bodyPr/>
        <a:lstStyle/>
        <a:p>
          <a:endParaRPr lang="en-US"/>
        </a:p>
      </dgm:t>
    </dgm:pt>
    <dgm:pt modelId="{F416F62B-D2D7-41FB-BDAC-51AC52258309}" type="pres">
      <dgm:prSet presAssocID="{3C1EB101-E5C0-444A-802C-0D793A520148}" presName="sibTrans" presStyleCnt="0"/>
      <dgm:spPr/>
    </dgm:pt>
    <dgm:pt modelId="{1FBF68AB-1258-4373-80D9-16FEF7345EC4}" type="pres">
      <dgm:prSet presAssocID="{8F23C6A6-2E36-4DA6-A500-65F2701D5DDE}" presName="textNode" presStyleLbl="node1" presStyleIdx="1" presStyleCnt="2">
        <dgm:presLayoutVars>
          <dgm:bulletEnabled val="1"/>
        </dgm:presLayoutVars>
      </dgm:prSet>
      <dgm:spPr/>
      <dgm:t>
        <a:bodyPr/>
        <a:lstStyle/>
        <a:p>
          <a:endParaRPr lang="en-US"/>
        </a:p>
      </dgm:t>
    </dgm:pt>
  </dgm:ptLst>
  <dgm:cxnLst>
    <dgm:cxn modelId="{9B88CECE-C851-431A-A89C-417AAEE1F8D0}" srcId="{16AA9055-4190-4844-95F8-3834E88786E3}" destId="{F63858C8-E982-43C3-B9C4-0D779043162B}" srcOrd="0" destOrd="0" parTransId="{48C2B524-7540-47C8-94D4-B89E2BF6471C}" sibTransId="{3C1EB101-E5C0-444A-802C-0D793A520148}"/>
    <dgm:cxn modelId="{6F639253-AC45-4090-A0AC-7D455C425EF6}" type="presOf" srcId="{F63858C8-E982-43C3-B9C4-0D779043162B}" destId="{E65BC5E1-7933-490E-9259-3EDF050B472E}" srcOrd="0" destOrd="0" presId="urn:microsoft.com/office/officeart/2005/8/layout/hProcess9"/>
    <dgm:cxn modelId="{D8B7328B-345E-457C-B15B-EAFBE6D4BF23}" srcId="{16AA9055-4190-4844-95F8-3834E88786E3}" destId="{8F23C6A6-2E36-4DA6-A500-65F2701D5DDE}" srcOrd="1" destOrd="0" parTransId="{D13D4259-5776-4F41-89DE-4D74B6567BFB}" sibTransId="{A5965187-C785-4B6E-968D-7D7CC6C12399}"/>
    <dgm:cxn modelId="{ECD2675C-AF1A-4984-87C3-DEAE13DD1CAF}" type="presOf" srcId="{8F23C6A6-2E36-4DA6-A500-65F2701D5DDE}" destId="{1FBF68AB-1258-4373-80D9-16FEF7345EC4}" srcOrd="0" destOrd="0" presId="urn:microsoft.com/office/officeart/2005/8/layout/hProcess9"/>
    <dgm:cxn modelId="{EA2F7B6E-16E0-47A9-BFEC-55806CCEB5F7}" type="presOf" srcId="{16AA9055-4190-4844-95F8-3834E88786E3}" destId="{6804256F-76BC-461C-BC79-599909969697}" srcOrd="0" destOrd="0" presId="urn:microsoft.com/office/officeart/2005/8/layout/hProcess9"/>
    <dgm:cxn modelId="{F38AAC9C-88EF-43F4-95B2-5207789CD80B}" type="presParOf" srcId="{6804256F-76BC-461C-BC79-599909969697}" destId="{4D1BCC0E-95E4-434E-B274-7F9A0CD7D9AF}" srcOrd="0" destOrd="0" presId="urn:microsoft.com/office/officeart/2005/8/layout/hProcess9"/>
    <dgm:cxn modelId="{EFEB3467-A948-4211-BA3B-7195C2898ABC}" type="presParOf" srcId="{6804256F-76BC-461C-BC79-599909969697}" destId="{ACFB25D5-6D9E-4823-BD51-DE5F749AAEEC}" srcOrd="1" destOrd="0" presId="urn:microsoft.com/office/officeart/2005/8/layout/hProcess9"/>
    <dgm:cxn modelId="{BFC45190-7DB4-4651-AF08-CAE069544E3C}" type="presParOf" srcId="{ACFB25D5-6D9E-4823-BD51-DE5F749AAEEC}" destId="{E65BC5E1-7933-490E-9259-3EDF050B472E}" srcOrd="0" destOrd="0" presId="urn:microsoft.com/office/officeart/2005/8/layout/hProcess9"/>
    <dgm:cxn modelId="{04C3D59B-4E6F-41C5-AC97-18DB9714EF1D}" type="presParOf" srcId="{ACFB25D5-6D9E-4823-BD51-DE5F749AAEEC}" destId="{F416F62B-D2D7-41FB-BDAC-51AC52258309}" srcOrd="1" destOrd="0" presId="urn:microsoft.com/office/officeart/2005/8/layout/hProcess9"/>
    <dgm:cxn modelId="{1028B9E4-AF29-40E4-9637-F3EA8375899F}" type="presParOf" srcId="{ACFB25D5-6D9E-4823-BD51-DE5F749AAEEC}" destId="{1FBF68AB-1258-4373-80D9-16FEF7345EC4}"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99917D-EFD3-4501-9B31-4300F5F680EC}"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AED67D56-7D39-4D4C-8ED8-E6E93DB724A0}">
      <dgm:prSet/>
      <dgm:spPr/>
      <dgm:t>
        <a:bodyPr/>
        <a:lstStyle/>
        <a:p>
          <a:pPr rtl="0"/>
          <a:r>
            <a:rPr lang="en-US" b="1" i="1" smtClean="0"/>
            <a:t>Participation Requirements </a:t>
          </a:r>
          <a:endParaRPr lang="en-US"/>
        </a:p>
      </dgm:t>
    </dgm:pt>
    <dgm:pt modelId="{71C80BB3-A3F4-4888-BB8F-51BA99F6C959}" type="parTrans" cxnId="{725D328F-E837-4DB0-B85A-CBA8AEE13EA2}">
      <dgm:prSet/>
      <dgm:spPr/>
      <dgm:t>
        <a:bodyPr/>
        <a:lstStyle/>
        <a:p>
          <a:endParaRPr lang="en-US"/>
        </a:p>
      </dgm:t>
    </dgm:pt>
    <dgm:pt modelId="{A5C571F5-0867-4294-8C2D-54426185DC3F}" type="sibTrans" cxnId="{725D328F-E837-4DB0-B85A-CBA8AEE13EA2}">
      <dgm:prSet/>
      <dgm:spPr/>
      <dgm:t>
        <a:bodyPr/>
        <a:lstStyle/>
        <a:p>
          <a:endParaRPr lang="en-US"/>
        </a:p>
      </dgm:t>
    </dgm:pt>
    <dgm:pt modelId="{1FA92E8F-18BF-482A-B85C-C2840F762BA8}">
      <dgm:prSet/>
      <dgm:spPr/>
      <dgm:t>
        <a:bodyPr/>
        <a:lstStyle/>
        <a:p>
          <a:pPr rtl="0"/>
          <a:r>
            <a:rPr lang="en-US" smtClean="0"/>
            <a:t>View Orientation Webinar </a:t>
          </a:r>
          <a:endParaRPr lang="en-US"/>
        </a:p>
      </dgm:t>
    </dgm:pt>
    <dgm:pt modelId="{8854BFD8-5DC3-4C51-84F0-DD225EB52F19}" type="parTrans" cxnId="{B30BD9FF-F435-4383-B681-BC0ECA42C467}">
      <dgm:prSet/>
      <dgm:spPr/>
      <dgm:t>
        <a:bodyPr/>
        <a:lstStyle/>
        <a:p>
          <a:endParaRPr lang="en-US"/>
        </a:p>
      </dgm:t>
    </dgm:pt>
    <dgm:pt modelId="{72EE4120-0308-4310-9089-A2AD5039513F}" type="sibTrans" cxnId="{B30BD9FF-F435-4383-B681-BC0ECA42C467}">
      <dgm:prSet/>
      <dgm:spPr/>
      <dgm:t>
        <a:bodyPr/>
        <a:lstStyle/>
        <a:p>
          <a:endParaRPr lang="en-US"/>
        </a:p>
      </dgm:t>
    </dgm:pt>
    <dgm:pt modelId="{2B483803-13AC-4AC8-835F-53F2CF7ACCB8}">
      <dgm:prSet/>
      <dgm:spPr/>
      <dgm:t>
        <a:bodyPr/>
        <a:lstStyle/>
        <a:p>
          <a:pPr rtl="0"/>
          <a:r>
            <a:rPr lang="en-US" smtClean="0"/>
            <a:t>Attend three-day Basic Leadership Training</a:t>
          </a:r>
          <a:endParaRPr lang="en-US"/>
        </a:p>
      </dgm:t>
    </dgm:pt>
    <dgm:pt modelId="{ED359A96-49BB-4D6A-B4AC-EB151ECB7F4D}" type="parTrans" cxnId="{5026D890-5E12-49F6-9A52-96DA7D9981B4}">
      <dgm:prSet/>
      <dgm:spPr/>
      <dgm:t>
        <a:bodyPr/>
        <a:lstStyle/>
        <a:p>
          <a:endParaRPr lang="en-US"/>
        </a:p>
      </dgm:t>
    </dgm:pt>
    <dgm:pt modelId="{8202F4A7-9EB7-4997-B3AA-EBFAEEF8F619}" type="sibTrans" cxnId="{5026D890-5E12-49F6-9A52-96DA7D9981B4}">
      <dgm:prSet/>
      <dgm:spPr/>
      <dgm:t>
        <a:bodyPr/>
        <a:lstStyle/>
        <a:p>
          <a:endParaRPr lang="en-US"/>
        </a:p>
      </dgm:t>
    </dgm:pt>
    <dgm:pt modelId="{718F6CBC-03F7-4D48-B49F-D4C166E09A5E}">
      <dgm:prSet/>
      <dgm:spPr/>
      <dgm:t>
        <a:bodyPr/>
        <a:lstStyle/>
        <a:p>
          <a:pPr rtl="0"/>
          <a:r>
            <a:rPr lang="en-US" smtClean="0"/>
            <a:t>Host two-day site visit by Mentor </a:t>
          </a:r>
          <a:endParaRPr lang="en-US"/>
        </a:p>
      </dgm:t>
    </dgm:pt>
    <dgm:pt modelId="{08226702-3F78-4EFD-BCFB-1DCE33757AB4}" type="parTrans" cxnId="{B441F32B-A146-4C6C-8611-17F004E7AAA3}">
      <dgm:prSet/>
      <dgm:spPr/>
      <dgm:t>
        <a:bodyPr/>
        <a:lstStyle/>
        <a:p>
          <a:endParaRPr lang="en-US"/>
        </a:p>
      </dgm:t>
    </dgm:pt>
    <dgm:pt modelId="{C05C5164-8631-497B-82E2-AA92FBACA3A7}" type="sibTrans" cxnId="{B441F32B-A146-4C6C-8611-17F004E7AAA3}">
      <dgm:prSet/>
      <dgm:spPr/>
      <dgm:t>
        <a:bodyPr/>
        <a:lstStyle/>
        <a:p>
          <a:endParaRPr lang="en-US"/>
        </a:p>
      </dgm:t>
    </dgm:pt>
    <dgm:pt modelId="{B2385DBE-8766-405C-B463-D2F1FF41E076}">
      <dgm:prSet/>
      <dgm:spPr/>
      <dgm:t>
        <a:bodyPr/>
        <a:lstStyle/>
        <a:p>
          <a:pPr rtl="0"/>
          <a:r>
            <a:rPr lang="en-US" smtClean="0"/>
            <a:t>Participate in 6 Mentor-provided monthly webinars</a:t>
          </a:r>
          <a:endParaRPr lang="en-US"/>
        </a:p>
      </dgm:t>
    </dgm:pt>
    <dgm:pt modelId="{12482D4D-31F8-4086-A2D2-0BB96B55EB5A}" type="parTrans" cxnId="{CD08D639-8B20-41FD-B3E0-CE34BE765EF0}">
      <dgm:prSet/>
      <dgm:spPr/>
      <dgm:t>
        <a:bodyPr/>
        <a:lstStyle/>
        <a:p>
          <a:endParaRPr lang="en-US"/>
        </a:p>
      </dgm:t>
    </dgm:pt>
    <dgm:pt modelId="{8DE5B1BF-77BC-44C6-B622-1D969DDB8A83}" type="sibTrans" cxnId="{CD08D639-8B20-41FD-B3E0-CE34BE765EF0}">
      <dgm:prSet/>
      <dgm:spPr/>
      <dgm:t>
        <a:bodyPr/>
        <a:lstStyle/>
        <a:p>
          <a:endParaRPr lang="en-US"/>
        </a:p>
      </dgm:t>
    </dgm:pt>
    <dgm:pt modelId="{0FE27D68-C5EA-4825-9B8E-038BCE0A8DA1}">
      <dgm:prSet/>
      <dgm:spPr/>
      <dgm:t>
        <a:bodyPr/>
        <a:lstStyle/>
        <a:p>
          <a:pPr rtl="0"/>
          <a:r>
            <a:rPr lang="en-US" dirty="0" smtClean="0"/>
            <a:t>Attend two-day Mid-Year Training held in </a:t>
          </a:r>
          <a:r>
            <a:rPr lang="en-US" dirty="0" smtClean="0"/>
            <a:t>March</a:t>
          </a:r>
          <a:endParaRPr lang="en-US" dirty="0"/>
        </a:p>
      </dgm:t>
    </dgm:pt>
    <dgm:pt modelId="{10C65FF8-C861-4B4F-8A9F-4194090C0F65}" type="parTrans" cxnId="{52D0E76D-F050-44C8-B6F1-EF61EEAF9E2C}">
      <dgm:prSet/>
      <dgm:spPr/>
      <dgm:t>
        <a:bodyPr/>
        <a:lstStyle/>
        <a:p>
          <a:endParaRPr lang="en-US"/>
        </a:p>
      </dgm:t>
    </dgm:pt>
    <dgm:pt modelId="{56E97397-1AC6-41B8-B0D2-5616922CB947}" type="sibTrans" cxnId="{52D0E76D-F050-44C8-B6F1-EF61EEAF9E2C}">
      <dgm:prSet/>
      <dgm:spPr/>
      <dgm:t>
        <a:bodyPr/>
        <a:lstStyle/>
        <a:p>
          <a:endParaRPr lang="en-US"/>
        </a:p>
      </dgm:t>
    </dgm:pt>
    <dgm:pt modelId="{58F6384D-926B-401A-B3E7-770CD45A9DB8}">
      <dgm:prSet/>
      <dgm:spPr/>
      <dgm:t>
        <a:bodyPr/>
        <a:lstStyle/>
        <a:p>
          <a:pPr rtl="0"/>
          <a:r>
            <a:rPr lang="en-US" smtClean="0"/>
            <a:t>Attend two-day Summative Session </a:t>
          </a:r>
          <a:endParaRPr lang="en-US"/>
        </a:p>
      </dgm:t>
    </dgm:pt>
    <dgm:pt modelId="{3519911A-8B0A-4133-A6C4-DD437B93414E}" type="parTrans" cxnId="{71A38DA2-2A34-4DB2-8D70-943FD7693E1F}">
      <dgm:prSet/>
      <dgm:spPr/>
      <dgm:t>
        <a:bodyPr/>
        <a:lstStyle/>
        <a:p>
          <a:endParaRPr lang="en-US"/>
        </a:p>
      </dgm:t>
    </dgm:pt>
    <dgm:pt modelId="{B68A679F-A012-418E-BE0F-54A5366F4723}" type="sibTrans" cxnId="{71A38DA2-2A34-4DB2-8D70-943FD7693E1F}">
      <dgm:prSet/>
      <dgm:spPr/>
      <dgm:t>
        <a:bodyPr/>
        <a:lstStyle/>
        <a:p>
          <a:endParaRPr lang="en-US"/>
        </a:p>
      </dgm:t>
    </dgm:pt>
    <dgm:pt modelId="{CC5B2683-A6D5-4505-A87A-1AD3969B11E8}">
      <dgm:prSet/>
      <dgm:spPr/>
      <dgm:t>
        <a:bodyPr/>
        <a:lstStyle/>
        <a:p>
          <a:pPr rtl="0"/>
          <a:r>
            <a:rPr lang="en-US" smtClean="0"/>
            <a:t>Complete Next Steps Plan at Summative Session with Mentor</a:t>
          </a:r>
          <a:endParaRPr lang="en-US"/>
        </a:p>
      </dgm:t>
    </dgm:pt>
    <dgm:pt modelId="{8767A5ED-EEF4-4981-8D1C-08480A3172E8}" type="parTrans" cxnId="{ACFC1740-58CF-484B-B942-FEF5282D363A}">
      <dgm:prSet/>
      <dgm:spPr/>
      <dgm:t>
        <a:bodyPr/>
        <a:lstStyle/>
        <a:p>
          <a:endParaRPr lang="en-US"/>
        </a:p>
      </dgm:t>
    </dgm:pt>
    <dgm:pt modelId="{E7B5CF8C-1C93-4A02-A9B6-6EBA175039FA}" type="sibTrans" cxnId="{ACFC1740-58CF-484B-B942-FEF5282D363A}">
      <dgm:prSet/>
      <dgm:spPr/>
      <dgm:t>
        <a:bodyPr/>
        <a:lstStyle/>
        <a:p>
          <a:endParaRPr lang="en-US"/>
        </a:p>
      </dgm:t>
    </dgm:pt>
    <dgm:pt modelId="{E17D4793-0CDC-4250-AE1B-9B5A8CAE29DB}" type="pres">
      <dgm:prSet presAssocID="{2499917D-EFD3-4501-9B31-4300F5F680EC}" presName="Name0" presStyleCnt="0">
        <dgm:presLayoutVars>
          <dgm:dir/>
          <dgm:animLvl val="lvl"/>
          <dgm:resizeHandles val="exact"/>
        </dgm:presLayoutVars>
      </dgm:prSet>
      <dgm:spPr/>
      <dgm:t>
        <a:bodyPr/>
        <a:lstStyle/>
        <a:p>
          <a:endParaRPr lang="en-US"/>
        </a:p>
      </dgm:t>
    </dgm:pt>
    <dgm:pt modelId="{BAB4ADE3-CD3A-4D43-8D30-677BE11F4E19}" type="pres">
      <dgm:prSet presAssocID="{AED67D56-7D39-4D4C-8ED8-E6E93DB724A0}" presName="linNode" presStyleCnt="0"/>
      <dgm:spPr/>
    </dgm:pt>
    <dgm:pt modelId="{1FF2A85D-664B-4FB4-8CB2-669C5E0DF203}" type="pres">
      <dgm:prSet presAssocID="{AED67D56-7D39-4D4C-8ED8-E6E93DB724A0}" presName="parentText" presStyleLbl="node1" presStyleIdx="0" presStyleCnt="1">
        <dgm:presLayoutVars>
          <dgm:chMax val="1"/>
          <dgm:bulletEnabled val="1"/>
        </dgm:presLayoutVars>
      </dgm:prSet>
      <dgm:spPr/>
      <dgm:t>
        <a:bodyPr/>
        <a:lstStyle/>
        <a:p>
          <a:endParaRPr lang="en-US"/>
        </a:p>
      </dgm:t>
    </dgm:pt>
    <dgm:pt modelId="{47A6533C-C8FF-4CED-8070-3B0978497A1A}" type="pres">
      <dgm:prSet presAssocID="{AED67D56-7D39-4D4C-8ED8-E6E93DB724A0}" presName="descendantText" presStyleLbl="alignAccFollowNode1" presStyleIdx="0" presStyleCnt="1">
        <dgm:presLayoutVars>
          <dgm:bulletEnabled val="1"/>
        </dgm:presLayoutVars>
      </dgm:prSet>
      <dgm:spPr/>
      <dgm:t>
        <a:bodyPr/>
        <a:lstStyle/>
        <a:p>
          <a:endParaRPr lang="en-US"/>
        </a:p>
      </dgm:t>
    </dgm:pt>
  </dgm:ptLst>
  <dgm:cxnLst>
    <dgm:cxn modelId="{FFFDBB1A-255D-4F59-9103-8459BE4790C9}" type="presOf" srcId="{0FE27D68-C5EA-4825-9B8E-038BCE0A8DA1}" destId="{47A6533C-C8FF-4CED-8070-3B0978497A1A}" srcOrd="0" destOrd="4" presId="urn:microsoft.com/office/officeart/2005/8/layout/vList5"/>
    <dgm:cxn modelId="{C2C1F9CF-FFA7-4F01-BF8A-344753C5A339}" type="presOf" srcId="{CC5B2683-A6D5-4505-A87A-1AD3969B11E8}" destId="{47A6533C-C8FF-4CED-8070-3B0978497A1A}" srcOrd="0" destOrd="6" presId="urn:microsoft.com/office/officeart/2005/8/layout/vList5"/>
    <dgm:cxn modelId="{32C1ED40-D24E-470E-9B0E-EA0E634883F0}" type="presOf" srcId="{58F6384D-926B-401A-B3E7-770CD45A9DB8}" destId="{47A6533C-C8FF-4CED-8070-3B0978497A1A}" srcOrd="0" destOrd="5" presId="urn:microsoft.com/office/officeart/2005/8/layout/vList5"/>
    <dgm:cxn modelId="{5707CB5C-2A99-4F04-BB87-3F4A2C11117A}" type="presOf" srcId="{B2385DBE-8766-405C-B463-D2F1FF41E076}" destId="{47A6533C-C8FF-4CED-8070-3B0978497A1A}" srcOrd="0" destOrd="3" presId="urn:microsoft.com/office/officeart/2005/8/layout/vList5"/>
    <dgm:cxn modelId="{4AC37DF1-4A57-4BDE-BF54-DCE47D210E23}" type="presOf" srcId="{718F6CBC-03F7-4D48-B49F-D4C166E09A5E}" destId="{47A6533C-C8FF-4CED-8070-3B0978497A1A}" srcOrd="0" destOrd="2" presId="urn:microsoft.com/office/officeart/2005/8/layout/vList5"/>
    <dgm:cxn modelId="{B441F32B-A146-4C6C-8611-17F004E7AAA3}" srcId="{AED67D56-7D39-4D4C-8ED8-E6E93DB724A0}" destId="{718F6CBC-03F7-4D48-B49F-D4C166E09A5E}" srcOrd="2" destOrd="0" parTransId="{08226702-3F78-4EFD-BCFB-1DCE33757AB4}" sibTransId="{C05C5164-8631-497B-82E2-AA92FBACA3A7}"/>
    <dgm:cxn modelId="{3E26CBF8-8A60-450C-BCAA-A797124B2E99}" type="presOf" srcId="{AED67D56-7D39-4D4C-8ED8-E6E93DB724A0}" destId="{1FF2A85D-664B-4FB4-8CB2-669C5E0DF203}" srcOrd="0" destOrd="0" presId="urn:microsoft.com/office/officeart/2005/8/layout/vList5"/>
    <dgm:cxn modelId="{71A38DA2-2A34-4DB2-8D70-943FD7693E1F}" srcId="{AED67D56-7D39-4D4C-8ED8-E6E93DB724A0}" destId="{58F6384D-926B-401A-B3E7-770CD45A9DB8}" srcOrd="5" destOrd="0" parTransId="{3519911A-8B0A-4133-A6C4-DD437B93414E}" sibTransId="{B68A679F-A012-418E-BE0F-54A5366F4723}"/>
    <dgm:cxn modelId="{725D328F-E837-4DB0-B85A-CBA8AEE13EA2}" srcId="{2499917D-EFD3-4501-9B31-4300F5F680EC}" destId="{AED67D56-7D39-4D4C-8ED8-E6E93DB724A0}" srcOrd="0" destOrd="0" parTransId="{71C80BB3-A3F4-4888-BB8F-51BA99F6C959}" sibTransId="{A5C571F5-0867-4294-8C2D-54426185DC3F}"/>
    <dgm:cxn modelId="{B30BD9FF-F435-4383-B681-BC0ECA42C467}" srcId="{AED67D56-7D39-4D4C-8ED8-E6E93DB724A0}" destId="{1FA92E8F-18BF-482A-B85C-C2840F762BA8}" srcOrd="0" destOrd="0" parTransId="{8854BFD8-5DC3-4C51-84F0-DD225EB52F19}" sibTransId="{72EE4120-0308-4310-9089-A2AD5039513F}"/>
    <dgm:cxn modelId="{F7F736B1-72A1-4BA7-AF72-B95C0E40261D}" type="presOf" srcId="{1FA92E8F-18BF-482A-B85C-C2840F762BA8}" destId="{47A6533C-C8FF-4CED-8070-3B0978497A1A}" srcOrd="0" destOrd="0" presId="urn:microsoft.com/office/officeart/2005/8/layout/vList5"/>
    <dgm:cxn modelId="{8A4EF94E-7778-4B87-91CC-F919D3B467A6}" type="presOf" srcId="{2B483803-13AC-4AC8-835F-53F2CF7ACCB8}" destId="{47A6533C-C8FF-4CED-8070-3B0978497A1A}" srcOrd="0" destOrd="1" presId="urn:microsoft.com/office/officeart/2005/8/layout/vList5"/>
    <dgm:cxn modelId="{B137BCBD-E7B9-4811-8762-CBB54978FDF4}" type="presOf" srcId="{2499917D-EFD3-4501-9B31-4300F5F680EC}" destId="{E17D4793-0CDC-4250-AE1B-9B5A8CAE29DB}" srcOrd="0" destOrd="0" presId="urn:microsoft.com/office/officeart/2005/8/layout/vList5"/>
    <dgm:cxn modelId="{ACFC1740-58CF-484B-B942-FEF5282D363A}" srcId="{AED67D56-7D39-4D4C-8ED8-E6E93DB724A0}" destId="{CC5B2683-A6D5-4505-A87A-1AD3969B11E8}" srcOrd="6" destOrd="0" parTransId="{8767A5ED-EEF4-4981-8D1C-08480A3172E8}" sibTransId="{E7B5CF8C-1C93-4A02-A9B6-6EBA175039FA}"/>
    <dgm:cxn modelId="{52D0E76D-F050-44C8-B6F1-EF61EEAF9E2C}" srcId="{AED67D56-7D39-4D4C-8ED8-E6E93DB724A0}" destId="{0FE27D68-C5EA-4825-9B8E-038BCE0A8DA1}" srcOrd="4" destOrd="0" parTransId="{10C65FF8-C861-4B4F-8A9F-4194090C0F65}" sibTransId="{56E97397-1AC6-41B8-B0D2-5616922CB947}"/>
    <dgm:cxn modelId="{5026D890-5E12-49F6-9A52-96DA7D9981B4}" srcId="{AED67D56-7D39-4D4C-8ED8-E6E93DB724A0}" destId="{2B483803-13AC-4AC8-835F-53F2CF7ACCB8}" srcOrd="1" destOrd="0" parTransId="{ED359A96-49BB-4D6A-B4AC-EB151ECB7F4D}" sibTransId="{8202F4A7-9EB7-4997-B3AA-EBFAEEF8F619}"/>
    <dgm:cxn modelId="{CD08D639-8B20-41FD-B3E0-CE34BE765EF0}" srcId="{AED67D56-7D39-4D4C-8ED8-E6E93DB724A0}" destId="{B2385DBE-8766-405C-B463-D2F1FF41E076}" srcOrd="3" destOrd="0" parTransId="{12482D4D-31F8-4086-A2D2-0BB96B55EB5A}" sibTransId="{8DE5B1BF-77BC-44C6-B622-1D969DDB8A83}"/>
    <dgm:cxn modelId="{9714C674-8E41-4363-88EC-2D0A993EE519}" type="presParOf" srcId="{E17D4793-0CDC-4250-AE1B-9B5A8CAE29DB}" destId="{BAB4ADE3-CD3A-4D43-8D30-677BE11F4E19}" srcOrd="0" destOrd="0" presId="urn:microsoft.com/office/officeart/2005/8/layout/vList5"/>
    <dgm:cxn modelId="{AE83F66D-6826-469B-B644-5E4E05B78648}" type="presParOf" srcId="{BAB4ADE3-CD3A-4D43-8D30-677BE11F4E19}" destId="{1FF2A85D-664B-4FB4-8CB2-669C5E0DF203}" srcOrd="0" destOrd="0" presId="urn:microsoft.com/office/officeart/2005/8/layout/vList5"/>
    <dgm:cxn modelId="{30EB493C-5B0D-434C-B39A-52678F253A6C}" type="presParOf" srcId="{BAB4ADE3-CD3A-4D43-8D30-677BE11F4E19}" destId="{47A6533C-C8FF-4CED-8070-3B0978497A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63393A-41E7-4A5B-9C99-A444D8015AAA}"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294FA8E2-B578-47D4-AB5B-30F55AEB0F04}">
      <dgm:prSet/>
      <dgm:spPr/>
      <dgm:t>
        <a:bodyPr/>
        <a:lstStyle/>
        <a:p>
          <a:pPr rtl="0"/>
          <a:r>
            <a:rPr lang="en-US" b="1" smtClean="0"/>
            <a:t>October </a:t>
          </a:r>
          <a:endParaRPr lang="en-US"/>
        </a:p>
      </dgm:t>
    </dgm:pt>
    <dgm:pt modelId="{1BBEFC2A-1F8D-4DB2-9A42-B504BB483D93}" type="parTrans" cxnId="{60E2ECAD-2271-417F-B2FF-FF38BDF91EA1}">
      <dgm:prSet/>
      <dgm:spPr/>
      <dgm:t>
        <a:bodyPr/>
        <a:lstStyle/>
        <a:p>
          <a:endParaRPr lang="en-US"/>
        </a:p>
      </dgm:t>
    </dgm:pt>
    <dgm:pt modelId="{487E8AB2-5B04-4707-8364-065F89A686B6}" type="sibTrans" cxnId="{60E2ECAD-2271-417F-B2FF-FF38BDF91EA1}">
      <dgm:prSet/>
      <dgm:spPr/>
      <dgm:t>
        <a:bodyPr/>
        <a:lstStyle/>
        <a:p>
          <a:endParaRPr lang="en-US"/>
        </a:p>
      </dgm:t>
    </dgm:pt>
    <dgm:pt modelId="{549E5AEC-9950-43EF-A02B-F2B4C35A9685}">
      <dgm:prSet custT="1"/>
      <dgm:spPr/>
      <dgm:t>
        <a:bodyPr/>
        <a:lstStyle/>
        <a:p>
          <a:pPr rtl="0"/>
          <a:r>
            <a:rPr lang="en-US" sz="2000" dirty="0" smtClean="0"/>
            <a:t>Register for Principal Leadership Academy with ADD </a:t>
          </a:r>
          <a:endParaRPr lang="en-US" sz="2000" dirty="0"/>
        </a:p>
      </dgm:t>
    </dgm:pt>
    <dgm:pt modelId="{3432A65A-F1A8-48DC-9290-FF9A589F3F1F}" type="parTrans" cxnId="{A49611C3-8EB6-426E-A5D8-BDAC0C1C6F2D}">
      <dgm:prSet/>
      <dgm:spPr/>
      <dgm:t>
        <a:bodyPr/>
        <a:lstStyle/>
        <a:p>
          <a:endParaRPr lang="en-US"/>
        </a:p>
      </dgm:t>
    </dgm:pt>
    <dgm:pt modelId="{8C198F5A-5FD2-452C-B2CB-D4F1C2BB0537}" type="sibTrans" cxnId="{A49611C3-8EB6-426E-A5D8-BDAC0C1C6F2D}">
      <dgm:prSet/>
      <dgm:spPr/>
      <dgm:t>
        <a:bodyPr/>
        <a:lstStyle/>
        <a:p>
          <a:endParaRPr lang="en-US"/>
        </a:p>
      </dgm:t>
    </dgm:pt>
    <dgm:pt modelId="{2DA1B7A2-E77A-4D29-846C-3355EE2DA2CF}">
      <dgm:prSet/>
      <dgm:spPr/>
      <dgm:t>
        <a:bodyPr/>
        <a:lstStyle/>
        <a:p>
          <a:pPr rtl="0"/>
          <a:r>
            <a:rPr lang="en-US" b="1" smtClean="0"/>
            <a:t>November </a:t>
          </a:r>
          <a:endParaRPr lang="en-US"/>
        </a:p>
      </dgm:t>
    </dgm:pt>
    <dgm:pt modelId="{D641AB73-A50E-40A2-AE73-AEA8A816C44E}" type="parTrans" cxnId="{13D86C0A-5857-49E8-8C83-DEB6D316FF83}">
      <dgm:prSet/>
      <dgm:spPr/>
      <dgm:t>
        <a:bodyPr/>
        <a:lstStyle/>
        <a:p>
          <a:endParaRPr lang="en-US"/>
        </a:p>
      </dgm:t>
    </dgm:pt>
    <dgm:pt modelId="{9E498C5D-A7C7-43DF-8F39-E79F3C4D6BC0}" type="sibTrans" cxnId="{13D86C0A-5857-49E8-8C83-DEB6D316FF83}">
      <dgm:prSet/>
      <dgm:spPr/>
      <dgm:t>
        <a:bodyPr/>
        <a:lstStyle/>
        <a:p>
          <a:endParaRPr lang="en-US"/>
        </a:p>
      </dgm:t>
    </dgm:pt>
    <dgm:pt modelId="{01DA3BB6-F448-4428-A52D-84E5A9CA192A}">
      <dgm:prSet custT="1"/>
      <dgm:spPr/>
      <dgm:t>
        <a:bodyPr/>
        <a:lstStyle/>
        <a:p>
          <a:pPr rtl="0"/>
          <a:r>
            <a:rPr lang="en-US" sz="1600" dirty="0" smtClean="0"/>
            <a:t>View pre-recorded webinar at: </a:t>
          </a:r>
          <a:r>
            <a:rPr lang="en-US" sz="1600" dirty="0" smtClean="0">
              <a:hlinkClick xmlns:r="http://schemas.openxmlformats.org/officeDocument/2006/relationships" r:id="rId1"/>
            </a:rPr>
            <a:t>www.adi.org/pla</a:t>
          </a:r>
          <a:endParaRPr lang="en-US" sz="1600" dirty="0"/>
        </a:p>
      </dgm:t>
    </dgm:pt>
    <dgm:pt modelId="{DF6E22D7-0CEA-449B-8A8E-393574A612AA}" type="parTrans" cxnId="{A627AB15-9512-4083-AC18-F15098BB5110}">
      <dgm:prSet/>
      <dgm:spPr/>
      <dgm:t>
        <a:bodyPr/>
        <a:lstStyle/>
        <a:p>
          <a:endParaRPr lang="en-US"/>
        </a:p>
      </dgm:t>
    </dgm:pt>
    <dgm:pt modelId="{4D724E40-0262-4221-BC23-5812124BD327}" type="sibTrans" cxnId="{A627AB15-9512-4083-AC18-F15098BB5110}">
      <dgm:prSet/>
      <dgm:spPr/>
      <dgm:t>
        <a:bodyPr/>
        <a:lstStyle/>
        <a:p>
          <a:endParaRPr lang="en-US"/>
        </a:p>
      </dgm:t>
    </dgm:pt>
    <dgm:pt modelId="{9296D7DF-D10E-4C7C-9D67-BE6DC5A598E9}">
      <dgm:prSet custT="1"/>
      <dgm:spPr/>
      <dgm:t>
        <a:bodyPr/>
        <a:lstStyle/>
        <a:p>
          <a:pPr rtl="0"/>
          <a:r>
            <a:rPr lang="en-US" sz="1600" dirty="0" smtClean="0"/>
            <a:t>Complete assigned pre-readings</a:t>
          </a:r>
          <a:endParaRPr lang="en-US" sz="1600" dirty="0"/>
        </a:p>
      </dgm:t>
    </dgm:pt>
    <dgm:pt modelId="{EC675BE8-D7BD-41DA-8AB5-4BE1BD2E265F}" type="parTrans" cxnId="{0FAAB809-9F15-43E9-AEC6-3E1BF202F45E}">
      <dgm:prSet/>
      <dgm:spPr/>
      <dgm:t>
        <a:bodyPr/>
        <a:lstStyle/>
        <a:p>
          <a:endParaRPr lang="en-US"/>
        </a:p>
      </dgm:t>
    </dgm:pt>
    <dgm:pt modelId="{B70CB2F5-174F-4DCE-A370-C6F73A196315}" type="sibTrans" cxnId="{0FAAB809-9F15-43E9-AEC6-3E1BF202F45E}">
      <dgm:prSet/>
      <dgm:spPr/>
      <dgm:t>
        <a:bodyPr/>
        <a:lstStyle/>
        <a:p>
          <a:endParaRPr lang="en-US"/>
        </a:p>
      </dgm:t>
    </dgm:pt>
    <dgm:pt modelId="{3053A658-89E0-407C-8E05-E93FA88885FA}">
      <dgm:prSet custT="1"/>
      <dgm:spPr/>
      <dgm:t>
        <a:bodyPr/>
        <a:lstStyle/>
        <a:p>
          <a:pPr rtl="0"/>
          <a:r>
            <a:rPr lang="en-US" sz="1600" dirty="0" smtClean="0"/>
            <a:t>Attend Basic Leadership Training </a:t>
          </a:r>
          <a:endParaRPr lang="en-US" sz="1600" dirty="0"/>
        </a:p>
      </dgm:t>
    </dgm:pt>
    <dgm:pt modelId="{07154899-13CC-4A48-B24F-047E5F78C687}" type="parTrans" cxnId="{9AD02131-06A6-46A7-8DE7-A5740FE323D2}">
      <dgm:prSet/>
      <dgm:spPr/>
      <dgm:t>
        <a:bodyPr/>
        <a:lstStyle/>
        <a:p>
          <a:endParaRPr lang="en-US"/>
        </a:p>
      </dgm:t>
    </dgm:pt>
    <dgm:pt modelId="{71022583-61F1-48DE-8F65-904BBFDBBAAD}" type="sibTrans" cxnId="{9AD02131-06A6-46A7-8DE7-A5740FE323D2}">
      <dgm:prSet/>
      <dgm:spPr/>
      <dgm:t>
        <a:bodyPr/>
        <a:lstStyle/>
        <a:p>
          <a:endParaRPr lang="en-US"/>
        </a:p>
      </dgm:t>
    </dgm:pt>
    <dgm:pt modelId="{58F03DBD-FD8F-4396-92CE-D9D4454AE41A}">
      <dgm:prSet custT="1"/>
      <dgm:spPr/>
      <dgm:t>
        <a:bodyPr/>
        <a:lstStyle/>
        <a:p>
          <a:pPr rtl="0"/>
          <a:r>
            <a:rPr lang="en-US" sz="1600" dirty="0" smtClean="0"/>
            <a:t>Develop initial Rapid Improvement Leader (RIL) Plan in RIL Tool </a:t>
          </a:r>
          <a:endParaRPr lang="en-US" sz="1600" dirty="0"/>
        </a:p>
      </dgm:t>
    </dgm:pt>
    <dgm:pt modelId="{EDEFD8B6-7115-4DD2-BF32-22E483A02CD4}" type="parTrans" cxnId="{61E02B1E-7544-4667-BCA3-B164ABC68B3D}">
      <dgm:prSet/>
      <dgm:spPr/>
      <dgm:t>
        <a:bodyPr/>
        <a:lstStyle/>
        <a:p>
          <a:endParaRPr lang="en-US"/>
        </a:p>
      </dgm:t>
    </dgm:pt>
    <dgm:pt modelId="{0727A2BC-3B67-454F-BBB5-444012590F69}" type="sibTrans" cxnId="{61E02B1E-7544-4667-BCA3-B164ABC68B3D}">
      <dgm:prSet/>
      <dgm:spPr/>
      <dgm:t>
        <a:bodyPr/>
        <a:lstStyle/>
        <a:p>
          <a:endParaRPr lang="en-US"/>
        </a:p>
      </dgm:t>
    </dgm:pt>
    <dgm:pt modelId="{7E9D5A87-008F-4B52-B86D-631DD8E92F24}">
      <dgm:prSet custT="1"/>
      <dgm:spPr/>
      <dgm:t>
        <a:bodyPr/>
        <a:lstStyle/>
        <a:p>
          <a:pPr rtl="0"/>
          <a:r>
            <a:rPr lang="en-US" sz="1600" dirty="0" smtClean="0"/>
            <a:t>Draft Plan for Culture and Language Project (Project 1) and review with Mentor </a:t>
          </a:r>
          <a:endParaRPr lang="en-US" sz="1600" dirty="0"/>
        </a:p>
      </dgm:t>
    </dgm:pt>
    <dgm:pt modelId="{DED9B6FA-34E7-462D-BC00-B82A30ABDF49}" type="parTrans" cxnId="{749FC328-E7B8-4147-BF21-893E1F8265A6}">
      <dgm:prSet/>
      <dgm:spPr/>
      <dgm:t>
        <a:bodyPr/>
        <a:lstStyle/>
        <a:p>
          <a:endParaRPr lang="en-US"/>
        </a:p>
      </dgm:t>
    </dgm:pt>
    <dgm:pt modelId="{9904A504-D291-4784-B1FA-DE2BBE5C4BEC}" type="sibTrans" cxnId="{749FC328-E7B8-4147-BF21-893E1F8265A6}">
      <dgm:prSet/>
      <dgm:spPr/>
      <dgm:t>
        <a:bodyPr/>
        <a:lstStyle/>
        <a:p>
          <a:endParaRPr lang="en-US"/>
        </a:p>
      </dgm:t>
    </dgm:pt>
    <dgm:pt modelId="{59C569C2-28AF-4F7C-9A79-7FA898951D63}" type="pres">
      <dgm:prSet presAssocID="{B263393A-41E7-4A5B-9C99-A444D8015AAA}" presName="Name0" presStyleCnt="0">
        <dgm:presLayoutVars>
          <dgm:dir/>
          <dgm:animLvl val="lvl"/>
          <dgm:resizeHandles val="exact"/>
        </dgm:presLayoutVars>
      </dgm:prSet>
      <dgm:spPr/>
      <dgm:t>
        <a:bodyPr/>
        <a:lstStyle/>
        <a:p>
          <a:endParaRPr lang="en-US"/>
        </a:p>
      </dgm:t>
    </dgm:pt>
    <dgm:pt modelId="{2A7EA803-CB7C-4359-9257-5DFEE66109E8}" type="pres">
      <dgm:prSet presAssocID="{294FA8E2-B578-47D4-AB5B-30F55AEB0F04}" presName="linNode" presStyleCnt="0"/>
      <dgm:spPr/>
    </dgm:pt>
    <dgm:pt modelId="{E4294042-E7D1-4B26-9ADF-715FE3E39950}" type="pres">
      <dgm:prSet presAssocID="{294FA8E2-B578-47D4-AB5B-30F55AEB0F04}" presName="parentText" presStyleLbl="node1" presStyleIdx="0" presStyleCnt="2">
        <dgm:presLayoutVars>
          <dgm:chMax val="1"/>
          <dgm:bulletEnabled val="1"/>
        </dgm:presLayoutVars>
      </dgm:prSet>
      <dgm:spPr/>
      <dgm:t>
        <a:bodyPr/>
        <a:lstStyle/>
        <a:p>
          <a:endParaRPr lang="en-US"/>
        </a:p>
      </dgm:t>
    </dgm:pt>
    <dgm:pt modelId="{5289D70B-F70C-4139-9DA2-FFCCE7101354}" type="pres">
      <dgm:prSet presAssocID="{294FA8E2-B578-47D4-AB5B-30F55AEB0F04}" presName="descendantText" presStyleLbl="alignAccFollowNode1" presStyleIdx="0" presStyleCnt="2">
        <dgm:presLayoutVars>
          <dgm:bulletEnabled val="1"/>
        </dgm:presLayoutVars>
      </dgm:prSet>
      <dgm:spPr/>
      <dgm:t>
        <a:bodyPr/>
        <a:lstStyle/>
        <a:p>
          <a:endParaRPr lang="en-US"/>
        </a:p>
      </dgm:t>
    </dgm:pt>
    <dgm:pt modelId="{DA78C81A-70E5-4182-8A9C-26E55B5ED50B}" type="pres">
      <dgm:prSet presAssocID="{487E8AB2-5B04-4707-8364-065F89A686B6}" presName="sp" presStyleCnt="0"/>
      <dgm:spPr/>
    </dgm:pt>
    <dgm:pt modelId="{CB69280E-7B1E-49E9-A94B-C743873D7944}" type="pres">
      <dgm:prSet presAssocID="{2DA1B7A2-E77A-4D29-846C-3355EE2DA2CF}" presName="linNode" presStyleCnt="0"/>
      <dgm:spPr/>
    </dgm:pt>
    <dgm:pt modelId="{38F045FA-AD95-40F1-A0BB-4839604B21CA}" type="pres">
      <dgm:prSet presAssocID="{2DA1B7A2-E77A-4D29-846C-3355EE2DA2CF}" presName="parentText" presStyleLbl="node1" presStyleIdx="1" presStyleCnt="2">
        <dgm:presLayoutVars>
          <dgm:chMax val="1"/>
          <dgm:bulletEnabled val="1"/>
        </dgm:presLayoutVars>
      </dgm:prSet>
      <dgm:spPr/>
      <dgm:t>
        <a:bodyPr/>
        <a:lstStyle/>
        <a:p>
          <a:endParaRPr lang="en-US"/>
        </a:p>
      </dgm:t>
    </dgm:pt>
    <dgm:pt modelId="{AF77A739-A467-4FB8-992A-DC4AE8C7D677}" type="pres">
      <dgm:prSet presAssocID="{2DA1B7A2-E77A-4D29-846C-3355EE2DA2CF}" presName="descendantText" presStyleLbl="alignAccFollowNode1" presStyleIdx="1" presStyleCnt="2">
        <dgm:presLayoutVars>
          <dgm:bulletEnabled val="1"/>
        </dgm:presLayoutVars>
      </dgm:prSet>
      <dgm:spPr/>
      <dgm:t>
        <a:bodyPr/>
        <a:lstStyle/>
        <a:p>
          <a:endParaRPr lang="en-US"/>
        </a:p>
      </dgm:t>
    </dgm:pt>
  </dgm:ptLst>
  <dgm:cxnLst>
    <dgm:cxn modelId="{28267E77-5E89-4631-A125-E65A7528C902}" type="presOf" srcId="{549E5AEC-9950-43EF-A02B-F2B4C35A9685}" destId="{5289D70B-F70C-4139-9DA2-FFCCE7101354}" srcOrd="0" destOrd="0" presId="urn:microsoft.com/office/officeart/2005/8/layout/vList5"/>
    <dgm:cxn modelId="{749FC328-E7B8-4147-BF21-893E1F8265A6}" srcId="{2DA1B7A2-E77A-4D29-846C-3355EE2DA2CF}" destId="{7E9D5A87-008F-4B52-B86D-631DD8E92F24}" srcOrd="4" destOrd="0" parTransId="{DED9B6FA-34E7-462D-BC00-B82A30ABDF49}" sibTransId="{9904A504-D291-4784-B1FA-DE2BBE5C4BEC}"/>
    <dgm:cxn modelId="{7ECCFDBA-3D47-498F-A6C8-3C3A0C9679FA}" type="presOf" srcId="{01DA3BB6-F448-4428-A52D-84E5A9CA192A}" destId="{AF77A739-A467-4FB8-992A-DC4AE8C7D677}" srcOrd="0" destOrd="0" presId="urn:microsoft.com/office/officeart/2005/8/layout/vList5"/>
    <dgm:cxn modelId="{A49611C3-8EB6-426E-A5D8-BDAC0C1C6F2D}" srcId="{294FA8E2-B578-47D4-AB5B-30F55AEB0F04}" destId="{549E5AEC-9950-43EF-A02B-F2B4C35A9685}" srcOrd="0" destOrd="0" parTransId="{3432A65A-F1A8-48DC-9290-FF9A589F3F1F}" sibTransId="{8C198F5A-5FD2-452C-B2CB-D4F1C2BB0537}"/>
    <dgm:cxn modelId="{60E2ECAD-2271-417F-B2FF-FF38BDF91EA1}" srcId="{B263393A-41E7-4A5B-9C99-A444D8015AAA}" destId="{294FA8E2-B578-47D4-AB5B-30F55AEB0F04}" srcOrd="0" destOrd="0" parTransId="{1BBEFC2A-1F8D-4DB2-9A42-B504BB483D93}" sibTransId="{487E8AB2-5B04-4707-8364-065F89A686B6}"/>
    <dgm:cxn modelId="{A627AB15-9512-4083-AC18-F15098BB5110}" srcId="{2DA1B7A2-E77A-4D29-846C-3355EE2DA2CF}" destId="{01DA3BB6-F448-4428-A52D-84E5A9CA192A}" srcOrd="0" destOrd="0" parTransId="{DF6E22D7-0CEA-449B-8A8E-393574A612AA}" sibTransId="{4D724E40-0262-4221-BC23-5812124BD327}"/>
    <dgm:cxn modelId="{9AD02131-06A6-46A7-8DE7-A5740FE323D2}" srcId="{2DA1B7A2-E77A-4D29-846C-3355EE2DA2CF}" destId="{3053A658-89E0-407C-8E05-E93FA88885FA}" srcOrd="2" destOrd="0" parTransId="{07154899-13CC-4A48-B24F-047E5F78C687}" sibTransId="{71022583-61F1-48DE-8F65-904BBFDBBAAD}"/>
    <dgm:cxn modelId="{A829A4E7-472C-4054-832D-869BC1A45A3D}" type="presOf" srcId="{7E9D5A87-008F-4B52-B86D-631DD8E92F24}" destId="{AF77A739-A467-4FB8-992A-DC4AE8C7D677}" srcOrd="0" destOrd="4" presId="urn:microsoft.com/office/officeart/2005/8/layout/vList5"/>
    <dgm:cxn modelId="{F9AF1B70-1245-48EF-8DCB-E964758F64C5}" type="presOf" srcId="{B263393A-41E7-4A5B-9C99-A444D8015AAA}" destId="{59C569C2-28AF-4F7C-9A79-7FA898951D63}" srcOrd="0" destOrd="0" presId="urn:microsoft.com/office/officeart/2005/8/layout/vList5"/>
    <dgm:cxn modelId="{61E02B1E-7544-4667-BCA3-B164ABC68B3D}" srcId="{2DA1B7A2-E77A-4D29-846C-3355EE2DA2CF}" destId="{58F03DBD-FD8F-4396-92CE-D9D4454AE41A}" srcOrd="3" destOrd="0" parTransId="{EDEFD8B6-7115-4DD2-BF32-22E483A02CD4}" sibTransId="{0727A2BC-3B67-454F-BBB5-444012590F69}"/>
    <dgm:cxn modelId="{06FE48BE-9467-4F96-BD6B-A525455EA22C}" type="presOf" srcId="{2DA1B7A2-E77A-4D29-846C-3355EE2DA2CF}" destId="{38F045FA-AD95-40F1-A0BB-4839604B21CA}" srcOrd="0" destOrd="0" presId="urn:microsoft.com/office/officeart/2005/8/layout/vList5"/>
    <dgm:cxn modelId="{0FAAB809-9F15-43E9-AEC6-3E1BF202F45E}" srcId="{2DA1B7A2-E77A-4D29-846C-3355EE2DA2CF}" destId="{9296D7DF-D10E-4C7C-9D67-BE6DC5A598E9}" srcOrd="1" destOrd="0" parTransId="{EC675BE8-D7BD-41DA-8AB5-4BE1BD2E265F}" sibTransId="{B70CB2F5-174F-4DCE-A370-C6F73A196315}"/>
    <dgm:cxn modelId="{656FB1BE-9574-479E-9F3D-72A9BDAD9A2A}" type="presOf" srcId="{9296D7DF-D10E-4C7C-9D67-BE6DC5A598E9}" destId="{AF77A739-A467-4FB8-992A-DC4AE8C7D677}" srcOrd="0" destOrd="1" presId="urn:microsoft.com/office/officeart/2005/8/layout/vList5"/>
    <dgm:cxn modelId="{13D86C0A-5857-49E8-8C83-DEB6D316FF83}" srcId="{B263393A-41E7-4A5B-9C99-A444D8015AAA}" destId="{2DA1B7A2-E77A-4D29-846C-3355EE2DA2CF}" srcOrd="1" destOrd="0" parTransId="{D641AB73-A50E-40A2-AE73-AEA8A816C44E}" sibTransId="{9E498C5D-A7C7-43DF-8F39-E79F3C4D6BC0}"/>
    <dgm:cxn modelId="{7307CA80-63BE-4E5F-B203-B0B27FC79158}" type="presOf" srcId="{58F03DBD-FD8F-4396-92CE-D9D4454AE41A}" destId="{AF77A739-A467-4FB8-992A-DC4AE8C7D677}" srcOrd="0" destOrd="3" presId="urn:microsoft.com/office/officeart/2005/8/layout/vList5"/>
    <dgm:cxn modelId="{2F766795-E1F3-43FF-BFAC-CD0DAFC0702C}" type="presOf" srcId="{3053A658-89E0-407C-8E05-E93FA88885FA}" destId="{AF77A739-A467-4FB8-992A-DC4AE8C7D677}" srcOrd="0" destOrd="2" presId="urn:microsoft.com/office/officeart/2005/8/layout/vList5"/>
    <dgm:cxn modelId="{9FBE0630-452E-4B4D-B78A-3E02CEDB6B9E}" type="presOf" srcId="{294FA8E2-B578-47D4-AB5B-30F55AEB0F04}" destId="{E4294042-E7D1-4B26-9ADF-715FE3E39950}" srcOrd="0" destOrd="0" presId="urn:microsoft.com/office/officeart/2005/8/layout/vList5"/>
    <dgm:cxn modelId="{23000287-0E79-44AE-ABF5-8019286F842E}" type="presParOf" srcId="{59C569C2-28AF-4F7C-9A79-7FA898951D63}" destId="{2A7EA803-CB7C-4359-9257-5DFEE66109E8}" srcOrd="0" destOrd="0" presId="urn:microsoft.com/office/officeart/2005/8/layout/vList5"/>
    <dgm:cxn modelId="{91EDB87E-41F7-49E8-8851-714BF213A05F}" type="presParOf" srcId="{2A7EA803-CB7C-4359-9257-5DFEE66109E8}" destId="{E4294042-E7D1-4B26-9ADF-715FE3E39950}" srcOrd="0" destOrd="0" presId="urn:microsoft.com/office/officeart/2005/8/layout/vList5"/>
    <dgm:cxn modelId="{98E65E00-C4C1-4CFC-B467-3CAB3E52E489}" type="presParOf" srcId="{2A7EA803-CB7C-4359-9257-5DFEE66109E8}" destId="{5289D70B-F70C-4139-9DA2-FFCCE7101354}" srcOrd="1" destOrd="0" presId="urn:microsoft.com/office/officeart/2005/8/layout/vList5"/>
    <dgm:cxn modelId="{FBFC03CA-14D8-4C0E-84E3-F910442EE152}" type="presParOf" srcId="{59C569C2-28AF-4F7C-9A79-7FA898951D63}" destId="{DA78C81A-70E5-4182-8A9C-26E55B5ED50B}" srcOrd="1" destOrd="0" presId="urn:microsoft.com/office/officeart/2005/8/layout/vList5"/>
    <dgm:cxn modelId="{DDA9995F-CD58-42A7-A2ED-B6F6B7934EF3}" type="presParOf" srcId="{59C569C2-28AF-4F7C-9A79-7FA898951D63}" destId="{CB69280E-7B1E-49E9-A94B-C743873D7944}" srcOrd="2" destOrd="0" presId="urn:microsoft.com/office/officeart/2005/8/layout/vList5"/>
    <dgm:cxn modelId="{0E738C8E-203F-4938-BA94-ADCE521CCA70}" type="presParOf" srcId="{CB69280E-7B1E-49E9-A94B-C743873D7944}" destId="{38F045FA-AD95-40F1-A0BB-4839604B21CA}" srcOrd="0" destOrd="0" presId="urn:microsoft.com/office/officeart/2005/8/layout/vList5"/>
    <dgm:cxn modelId="{AD9162C1-C4B7-43A3-B327-1557CC2670E9}" type="presParOf" srcId="{CB69280E-7B1E-49E9-A94B-C743873D7944}" destId="{AF77A739-A467-4FB8-992A-DC4AE8C7D67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77B928B-F5B8-4EAF-B5A1-EB4FBF7EE2F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4F8AD7D-5969-45F8-B5A5-454BB0956DDD}">
      <dgm:prSet/>
      <dgm:spPr/>
      <dgm:t>
        <a:bodyPr/>
        <a:lstStyle/>
        <a:p>
          <a:pPr rtl="0"/>
          <a:r>
            <a:rPr lang="en-US" smtClean="0"/>
            <a:t>Continue to work on RIL Plan in RIL Tool </a:t>
          </a:r>
          <a:endParaRPr lang="en-US"/>
        </a:p>
      </dgm:t>
    </dgm:pt>
    <dgm:pt modelId="{CEA283E7-DFFE-4A3D-B0C4-C3CF3C0610F2}" type="parTrans" cxnId="{E983C0CA-7929-4102-AB64-E8E6DD2B8A0B}">
      <dgm:prSet/>
      <dgm:spPr/>
      <dgm:t>
        <a:bodyPr/>
        <a:lstStyle/>
        <a:p>
          <a:endParaRPr lang="en-US"/>
        </a:p>
      </dgm:t>
    </dgm:pt>
    <dgm:pt modelId="{2184F63E-679A-4014-9146-35E470D3BFA2}" type="sibTrans" cxnId="{E983C0CA-7929-4102-AB64-E8E6DD2B8A0B}">
      <dgm:prSet/>
      <dgm:spPr/>
      <dgm:t>
        <a:bodyPr/>
        <a:lstStyle/>
        <a:p>
          <a:endParaRPr lang="en-US"/>
        </a:p>
      </dgm:t>
    </dgm:pt>
    <dgm:pt modelId="{CA4B3235-A997-4CC8-B83D-F7587074E7DC}">
      <dgm:prSet/>
      <dgm:spPr/>
      <dgm:t>
        <a:bodyPr/>
        <a:lstStyle/>
        <a:p>
          <a:pPr rtl="0"/>
          <a:r>
            <a:rPr lang="en-US" smtClean="0"/>
            <a:t>Respond to all Mentor comments in RIL Tool </a:t>
          </a:r>
          <a:endParaRPr lang="en-US"/>
        </a:p>
      </dgm:t>
    </dgm:pt>
    <dgm:pt modelId="{DF91763E-4AD5-4AE1-AB9B-6A4F941ABE1A}" type="parTrans" cxnId="{8109D1C1-F378-437F-95FB-9931FBEDEFA8}">
      <dgm:prSet/>
      <dgm:spPr/>
      <dgm:t>
        <a:bodyPr/>
        <a:lstStyle/>
        <a:p>
          <a:endParaRPr lang="en-US"/>
        </a:p>
      </dgm:t>
    </dgm:pt>
    <dgm:pt modelId="{098C383F-7619-4FAF-9197-61BEDA5AB125}" type="sibTrans" cxnId="{8109D1C1-F378-437F-95FB-9931FBEDEFA8}">
      <dgm:prSet/>
      <dgm:spPr/>
      <dgm:t>
        <a:bodyPr/>
        <a:lstStyle/>
        <a:p>
          <a:endParaRPr lang="en-US"/>
        </a:p>
      </dgm:t>
    </dgm:pt>
    <dgm:pt modelId="{D3164883-A8E7-4DF2-B332-E4ABA6F664C4}">
      <dgm:prSet/>
      <dgm:spPr/>
      <dgm:t>
        <a:bodyPr/>
        <a:lstStyle/>
        <a:p>
          <a:pPr rtl="0"/>
          <a:r>
            <a:rPr lang="en-US" smtClean="0"/>
            <a:t>Prepare Final Project 1 Plan </a:t>
          </a:r>
          <a:endParaRPr lang="en-US"/>
        </a:p>
      </dgm:t>
    </dgm:pt>
    <dgm:pt modelId="{DEB8DBB9-8D64-44EC-85AB-DAB6975403D5}" type="parTrans" cxnId="{EDB8206E-8936-482B-8A33-999E987314A2}">
      <dgm:prSet/>
      <dgm:spPr/>
      <dgm:t>
        <a:bodyPr/>
        <a:lstStyle/>
        <a:p>
          <a:endParaRPr lang="en-US"/>
        </a:p>
      </dgm:t>
    </dgm:pt>
    <dgm:pt modelId="{FEA26CF5-4F5C-4584-A478-448D40F5CE7D}" type="sibTrans" cxnId="{EDB8206E-8936-482B-8A33-999E987314A2}">
      <dgm:prSet/>
      <dgm:spPr/>
      <dgm:t>
        <a:bodyPr/>
        <a:lstStyle/>
        <a:p>
          <a:endParaRPr lang="en-US"/>
        </a:p>
      </dgm:t>
    </dgm:pt>
    <dgm:pt modelId="{0D8A279F-23D5-4AF6-881C-0439F446CE3D}">
      <dgm:prSet/>
      <dgm:spPr/>
      <dgm:t>
        <a:bodyPr/>
        <a:lstStyle/>
        <a:p>
          <a:pPr rtl="0"/>
          <a:r>
            <a:rPr lang="en-US" smtClean="0"/>
            <a:t>Attend webinar with Mentor </a:t>
          </a:r>
          <a:endParaRPr lang="en-US"/>
        </a:p>
      </dgm:t>
    </dgm:pt>
    <dgm:pt modelId="{90D3C2D3-824E-4EEF-9BB2-6EB301E105D5}" type="parTrans" cxnId="{89AFB466-CF36-490E-BC4C-A75A123063C1}">
      <dgm:prSet/>
      <dgm:spPr/>
      <dgm:t>
        <a:bodyPr/>
        <a:lstStyle/>
        <a:p>
          <a:endParaRPr lang="en-US"/>
        </a:p>
      </dgm:t>
    </dgm:pt>
    <dgm:pt modelId="{33730F65-AC73-4271-9043-BB85B258F894}" type="sibTrans" cxnId="{89AFB466-CF36-490E-BC4C-A75A123063C1}">
      <dgm:prSet/>
      <dgm:spPr/>
      <dgm:t>
        <a:bodyPr/>
        <a:lstStyle/>
        <a:p>
          <a:endParaRPr lang="en-US"/>
        </a:p>
      </dgm:t>
    </dgm:pt>
    <dgm:pt modelId="{FA5BEF9C-4015-49AF-AD05-427B13C43B1B}">
      <dgm:prSet/>
      <dgm:spPr/>
      <dgm:t>
        <a:bodyPr/>
        <a:lstStyle/>
        <a:p>
          <a:pPr rtl="0"/>
          <a:r>
            <a:rPr lang="en-US" smtClean="0"/>
            <a:t>Continue meeting with school Leadership Team</a:t>
          </a:r>
          <a:endParaRPr lang="en-US"/>
        </a:p>
      </dgm:t>
    </dgm:pt>
    <dgm:pt modelId="{B79AE0A0-59F0-4FEE-931E-EB1358743A5D}" type="parTrans" cxnId="{0577D4E0-54C4-471D-85CE-B42D34E5BAA4}">
      <dgm:prSet/>
      <dgm:spPr/>
      <dgm:t>
        <a:bodyPr/>
        <a:lstStyle/>
        <a:p>
          <a:endParaRPr lang="en-US"/>
        </a:p>
      </dgm:t>
    </dgm:pt>
    <dgm:pt modelId="{20CDBF25-7FB6-4D71-8AFA-EAD30EEBF538}" type="sibTrans" cxnId="{0577D4E0-54C4-471D-85CE-B42D34E5BAA4}">
      <dgm:prSet/>
      <dgm:spPr/>
      <dgm:t>
        <a:bodyPr/>
        <a:lstStyle/>
        <a:p>
          <a:endParaRPr lang="en-US"/>
        </a:p>
      </dgm:t>
    </dgm:pt>
    <dgm:pt modelId="{04E0088B-F11D-44FD-A6A6-09E10CC00122}">
      <dgm:prSet/>
      <dgm:spPr/>
      <dgm:t>
        <a:bodyPr/>
        <a:lstStyle/>
        <a:p>
          <a:pPr rtl="0"/>
          <a:r>
            <a:rPr lang="en-US" smtClean="0"/>
            <a:t>Document Leadership Team meetings </a:t>
          </a:r>
          <a:endParaRPr lang="en-US"/>
        </a:p>
      </dgm:t>
    </dgm:pt>
    <dgm:pt modelId="{5D980E93-6159-4518-A143-6966BD66639E}" type="parTrans" cxnId="{CD12D257-D214-407A-9860-8CA4CF824A25}">
      <dgm:prSet/>
      <dgm:spPr/>
      <dgm:t>
        <a:bodyPr/>
        <a:lstStyle/>
        <a:p>
          <a:endParaRPr lang="en-US"/>
        </a:p>
      </dgm:t>
    </dgm:pt>
    <dgm:pt modelId="{00AA6261-17A1-4C4D-85B0-E6BBAA73BB27}" type="sibTrans" cxnId="{CD12D257-D214-407A-9860-8CA4CF824A25}">
      <dgm:prSet/>
      <dgm:spPr/>
      <dgm:t>
        <a:bodyPr/>
        <a:lstStyle/>
        <a:p>
          <a:endParaRPr lang="en-US"/>
        </a:p>
      </dgm:t>
    </dgm:pt>
    <dgm:pt modelId="{6EC1BB5B-D8A8-45AD-AC09-C7A83AD31672}">
      <dgm:prSet/>
      <dgm:spPr/>
      <dgm:t>
        <a:bodyPr/>
        <a:lstStyle/>
        <a:p>
          <a:pPr rtl="0"/>
          <a:r>
            <a:rPr lang="en-US" smtClean="0"/>
            <a:t>Develop Common Core Project Plan (Project 2)</a:t>
          </a:r>
          <a:endParaRPr lang="en-US"/>
        </a:p>
      </dgm:t>
    </dgm:pt>
    <dgm:pt modelId="{F357A7D0-F8FA-4084-BD10-DD2ABC7E3F8C}" type="parTrans" cxnId="{40384811-58DD-42ED-88E7-CA5656258A99}">
      <dgm:prSet/>
      <dgm:spPr/>
      <dgm:t>
        <a:bodyPr/>
        <a:lstStyle/>
        <a:p>
          <a:endParaRPr lang="en-US"/>
        </a:p>
      </dgm:t>
    </dgm:pt>
    <dgm:pt modelId="{EA1514E6-1C5A-4FA3-B30F-183A2EC82B54}" type="sibTrans" cxnId="{40384811-58DD-42ED-88E7-CA5656258A99}">
      <dgm:prSet/>
      <dgm:spPr/>
      <dgm:t>
        <a:bodyPr/>
        <a:lstStyle/>
        <a:p>
          <a:endParaRPr lang="en-US"/>
        </a:p>
      </dgm:t>
    </dgm:pt>
    <dgm:pt modelId="{5851AD43-E64B-42D1-9EEB-2516A9045063}" type="pres">
      <dgm:prSet presAssocID="{477B928B-F5B8-4EAF-B5A1-EB4FBF7EE2F9}" presName="linear" presStyleCnt="0">
        <dgm:presLayoutVars>
          <dgm:animLvl val="lvl"/>
          <dgm:resizeHandles val="exact"/>
        </dgm:presLayoutVars>
      </dgm:prSet>
      <dgm:spPr/>
      <dgm:t>
        <a:bodyPr/>
        <a:lstStyle/>
        <a:p>
          <a:endParaRPr lang="en-US"/>
        </a:p>
      </dgm:t>
    </dgm:pt>
    <dgm:pt modelId="{E7DD6B76-69C9-4989-836F-77F48D5F4756}" type="pres">
      <dgm:prSet presAssocID="{E4F8AD7D-5969-45F8-B5A5-454BB0956DDD}" presName="parentText" presStyleLbl="node1" presStyleIdx="0" presStyleCnt="7">
        <dgm:presLayoutVars>
          <dgm:chMax val="0"/>
          <dgm:bulletEnabled val="1"/>
        </dgm:presLayoutVars>
      </dgm:prSet>
      <dgm:spPr/>
      <dgm:t>
        <a:bodyPr/>
        <a:lstStyle/>
        <a:p>
          <a:endParaRPr lang="en-US"/>
        </a:p>
      </dgm:t>
    </dgm:pt>
    <dgm:pt modelId="{E3F5E620-0650-40AF-B794-AB322DFC144A}" type="pres">
      <dgm:prSet presAssocID="{2184F63E-679A-4014-9146-35E470D3BFA2}" presName="spacer" presStyleCnt="0"/>
      <dgm:spPr/>
    </dgm:pt>
    <dgm:pt modelId="{0646DCF5-2D87-4931-A56E-494F35C6546A}" type="pres">
      <dgm:prSet presAssocID="{CA4B3235-A997-4CC8-B83D-F7587074E7DC}" presName="parentText" presStyleLbl="node1" presStyleIdx="1" presStyleCnt="7">
        <dgm:presLayoutVars>
          <dgm:chMax val="0"/>
          <dgm:bulletEnabled val="1"/>
        </dgm:presLayoutVars>
      </dgm:prSet>
      <dgm:spPr/>
      <dgm:t>
        <a:bodyPr/>
        <a:lstStyle/>
        <a:p>
          <a:endParaRPr lang="en-US"/>
        </a:p>
      </dgm:t>
    </dgm:pt>
    <dgm:pt modelId="{87CA26B8-C9EE-4B5F-880E-1E7F0F26AEFE}" type="pres">
      <dgm:prSet presAssocID="{098C383F-7619-4FAF-9197-61BEDA5AB125}" presName="spacer" presStyleCnt="0"/>
      <dgm:spPr/>
    </dgm:pt>
    <dgm:pt modelId="{264A0ED2-A001-4F60-97FF-05735A95A0CE}" type="pres">
      <dgm:prSet presAssocID="{D3164883-A8E7-4DF2-B332-E4ABA6F664C4}" presName="parentText" presStyleLbl="node1" presStyleIdx="2" presStyleCnt="7">
        <dgm:presLayoutVars>
          <dgm:chMax val="0"/>
          <dgm:bulletEnabled val="1"/>
        </dgm:presLayoutVars>
      </dgm:prSet>
      <dgm:spPr/>
      <dgm:t>
        <a:bodyPr/>
        <a:lstStyle/>
        <a:p>
          <a:endParaRPr lang="en-US"/>
        </a:p>
      </dgm:t>
    </dgm:pt>
    <dgm:pt modelId="{C619B549-B064-4549-A1A3-251C7B3F0FA4}" type="pres">
      <dgm:prSet presAssocID="{FEA26CF5-4F5C-4584-A478-448D40F5CE7D}" presName="spacer" presStyleCnt="0"/>
      <dgm:spPr/>
    </dgm:pt>
    <dgm:pt modelId="{BA9B9EC3-E396-4D6A-A80A-FDB1FB40B7AD}" type="pres">
      <dgm:prSet presAssocID="{0D8A279F-23D5-4AF6-881C-0439F446CE3D}" presName="parentText" presStyleLbl="node1" presStyleIdx="3" presStyleCnt="7">
        <dgm:presLayoutVars>
          <dgm:chMax val="0"/>
          <dgm:bulletEnabled val="1"/>
        </dgm:presLayoutVars>
      </dgm:prSet>
      <dgm:spPr/>
      <dgm:t>
        <a:bodyPr/>
        <a:lstStyle/>
        <a:p>
          <a:endParaRPr lang="en-US"/>
        </a:p>
      </dgm:t>
    </dgm:pt>
    <dgm:pt modelId="{BC4DD26B-82A1-40D2-A574-B5DDC597A8DF}" type="pres">
      <dgm:prSet presAssocID="{33730F65-AC73-4271-9043-BB85B258F894}" presName="spacer" presStyleCnt="0"/>
      <dgm:spPr/>
    </dgm:pt>
    <dgm:pt modelId="{B1B3B515-3E95-4A27-B20A-24C27B817F55}" type="pres">
      <dgm:prSet presAssocID="{FA5BEF9C-4015-49AF-AD05-427B13C43B1B}" presName="parentText" presStyleLbl="node1" presStyleIdx="4" presStyleCnt="7">
        <dgm:presLayoutVars>
          <dgm:chMax val="0"/>
          <dgm:bulletEnabled val="1"/>
        </dgm:presLayoutVars>
      </dgm:prSet>
      <dgm:spPr/>
      <dgm:t>
        <a:bodyPr/>
        <a:lstStyle/>
        <a:p>
          <a:endParaRPr lang="en-US"/>
        </a:p>
      </dgm:t>
    </dgm:pt>
    <dgm:pt modelId="{79B44E77-22D9-449D-BD73-7DDAF0217F4E}" type="pres">
      <dgm:prSet presAssocID="{20CDBF25-7FB6-4D71-8AFA-EAD30EEBF538}" presName="spacer" presStyleCnt="0"/>
      <dgm:spPr/>
    </dgm:pt>
    <dgm:pt modelId="{B50DC3A2-0A81-44C8-A0C8-57C16E2B5F64}" type="pres">
      <dgm:prSet presAssocID="{04E0088B-F11D-44FD-A6A6-09E10CC00122}" presName="parentText" presStyleLbl="node1" presStyleIdx="5" presStyleCnt="7">
        <dgm:presLayoutVars>
          <dgm:chMax val="0"/>
          <dgm:bulletEnabled val="1"/>
        </dgm:presLayoutVars>
      </dgm:prSet>
      <dgm:spPr/>
      <dgm:t>
        <a:bodyPr/>
        <a:lstStyle/>
        <a:p>
          <a:endParaRPr lang="en-US"/>
        </a:p>
      </dgm:t>
    </dgm:pt>
    <dgm:pt modelId="{47BF63DD-C4C8-451F-B4F9-7A26DCFED7F5}" type="pres">
      <dgm:prSet presAssocID="{00AA6261-17A1-4C4D-85B0-E6BBAA73BB27}" presName="spacer" presStyleCnt="0"/>
      <dgm:spPr/>
    </dgm:pt>
    <dgm:pt modelId="{91599541-93ED-4F40-9663-DD91715D4742}" type="pres">
      <dgm:prSet presAssocID="{6EC1BB5B-D8A8-45AD-AC09-C7A83AD31672}" presName="parentText" presStyleLbl="node1" presStyleIdx="6" presStyleCnt="7">
        <dgm:presLayoutVars>
          <dgm:chMax val="0"/>
          <dgm:bulletEnabled val="1"/>
        </dgm:presLayoutVars>
      </dgm:prSet>
      <dgm:spPr/>
      <dgm:t>
        <a:bodyPr/>
        <a:lstStyle/>
        <a:p>
          <a:endParaRPr lang="en-US"/>
        </a:p>
      </dgm:t>
    </dgm:pt>
  </dgm:ptLst>
  <dgm:cxnLst>
    <dgm:cxn modelId="{2378059B-508D-41FE-ADB5-F6EEE1D57BD5}" type="presOf" srcId="{04E0088B-F11D-44FD-A6A6-09E10CC00122}" destId="{B50DC3A2-0A81-44C8-A0C8-57C16E2B5F64}" srcOrd="0" destOrd="0" presId="urn:microsoft.com/office/officeart/2005/8/layout/vList2"/>
    <dgm:cxn modelId="{68B6309E-5D94-4311-8E4E-429D97F8DB0D}" type="presOf" srcId="{E4F8AD7D-5969-45F8-B5A5-454BB0956DDD}" destId="{E7DD6B76-69C9-4989-836F-77F48D5F4756}" srcOrd="0" destOrd="0" presId="urn:microsoft.com/office/officeart/2005/8/layout/vList2"/>
    <dgm:cxn modelId="{EDB8206E-8936-482B-8A33-999E987314A2}" srcId="{477B928B-F5B8-4EAF-B5A1-EB4FBF7EE2F9}" destId="{D3164883-A8E7-4DF2-B332-E4ABA6F664C4}" srcOrd="2" destOrd="0" parTransId="{DEB8DBB9-8D64-44EC-85AB-DAB6975403D5}" sibTransId="{FEA26CF5-4F5C-4584-A478-448D40F5CE7D}"/>
    <dgm:cxn modelId="{5AAA2ADD-2C1C-4F0B-90B4-861EEF1F2607}" type="presOf" srcId="{D3164883-A8E7-4DF2-B332-E4ABA6F664C4}" destId="{264A0ED2-A001-4F60-97FF-05735A95A0CE}" srcOrd="0" destOrd="0" presId="urn:microsoft.com/office/officeart/2005/8/layout/vList2"/>
    <dgm:cxn modelId="{D53CB349-25B9-4D14-9FA8-06BB26CF0860}" type="presOf" srcId="{0D8A279F-23D5-4AF6-881C-0439F446CE3D}" destId="{BA9B9EC3-E396-4D6A-A80A-FDB1FB40B7AD}" srcOrd="0" destOrd="0" presId="urn:microsoft.com/office/officeart/2005/8/layout/vList2"/>
    <dgm:cxn modelId="{40384811-58DD-42ED-88E7-CA5656258A99}" srcId="{477B928B-F5B8-4EAF-B5A1-EB4FBF7EE2F9}" destId="{6EC1BB5B-D8A8-45AD-AC09-C7A83AD31672}" srcOrd="6" destOrd="0" parTransId="{F357A7D0-F8FA-4084-BD10-DD2ABC7E3F8C}" sibTransId="{EA1514E6-1C5A-4FA3-B30F-183A2EC82B54}"/>
    <dgm:cxn modelId="{0577D4E0-54C4-471D-85CE-B42D34E5BAA4}" srcId="{477B928B-F5B8-4EAF-B5A1-EB4FBF7EE2F9}" destId="{FA5BEF9C-4015-49AF-AD05-427B13C43B1B}" srcOrd="4" destOrd="0" parTransId="{B79AE0A0-59F0-4FEE-931E-EB1358743A5D}" sibTransId="{20CDBF25-7FB6-4D71-8AFA-EAD30EEBF538}"/>
    <dgm:cxn modelId="{71FC15DA-1B12-425E-A93A-500746A7D033}" type="presOf" srcId="{6EC1BB5B-D8A8-45AD-AC09-C7A83AD31672}" destId="{91599541-93ED-4F40-9663-DD91715D4742}" srcOrd="0" destOrd="0" presId="urn:microsoft.com/office/officeart/2005/8/layout/vList2"/>
    <dgm:cxn modelId="{8109D1C1-F378-437F-95FB-9931FBEDEFA8}" srcId="{477B928B-F5B8-4EAF-B5A1-EB4FBF7EE2F9}" destId="{CA4B3235-A997-4CC8-B83D-F7587074E7DC}" srcOrd="1" destOrd="0" parTransId="{DF91763E-4AD5-4AE1-AB9B-6A4F941ABE1A}" sibTransId="{098C383F-7619-4FAF-9197-61BEDA5AB125}"/>
    <dgm:cxn modelId="{E983C0CA-7929-4102-AB64-E8E6DD2B8A0B}" srcId="{477B928B-F5B8-4EAF-B5A1-EB4FBF7EE2F9}" destId="{E4F8AD7D-5969-45F8-B5A5-454BB0956DDD}" srcOrd="0" destOrd="0" parTransId="{CEA283E7-DFFE-4A3D-B0C4-C3CF3C0610F2}" sibTransId="{2184F63E-679A-4014-9146-35E470D3BFA2}"/>
    <dgm:cxn modelId="{C44988CD-95AC-43E3-9A97-5412C0A1A021}" type="presOf" srcId="{CA4B3235-A997-4CC8-B83D-F7587074E7DC}" destId="{0646DCF5-2D87-4931-A56E-494F35C6546A}" srcOrd="0" destOrd="0" presId="urn:microsoft.com/office/officeart/2005/8/layout/vList2"/>
    <dgm:cxn modelId="{89AFB466-CF36-490E-BC4C-A75A123063C1}" srcId="{477B928B-F5B8-4EAF-B5A1-EB4FBF7EE2F9}" destId="{0D8A279F-23D5-4AF6-881C-0439F446CE3D}" srcOrd="3" destOrd="0" parTransId="{90D3C2D3-824E-4EEF-9BB2-6EB301E105D5}" sibTransId="{33730F65-AC73-4271-9043-BB85B258F894}"/>
    <dgm:cxn modelId="{CD12D257-D214-407A-9860-8CA4CF824A25}" srcId="{477B928B-F5B8-4EAF-B5A1-EB4FBF7EE2F9}" destId="{04E0088B-F11D-44FD-A6A6-09E10CC00122}" srcOrd="5" destOrd="0" parTransId="{5D980E93-6159-4518-A143-6966BD66639E}" sibTransId="{00AA6261-17A1-4C4D-85B0-E6BBAA73BB27}"/>
    <dgm:cxn modelId="{63224CF4-A854-4B30-B246-086E55093A81}" type="presOf" srcId="{FA5BEF9C-4015-49AF-AD05-427B13C43B1B}" destId="{B1B3B515-3E95-4A27-B20A-24C27B817F55}" srcOrd="0" destOrd="0" presId="urn:microsoft.com/office/officeart/2005/8/layout/vList2"/>
    <dgm:cxn modelId="{67833189-D808-422F-BD56-2E787BDFD281}" type="presOf" srcId="{477B928B-F5B8-4EAF-B5A1-EB4FBF7EE2F9}" destId="{5851AD43-E64B-42D1-9EEB-2516A9045063}" srcOrd="0" destOrd="0" presId="urn:microsoft.com/office/officeart/2005/8/layout/vList2"/>
    <dgm:cxn modelId="{1721195D-A8D9-44D8-A4EA-166D093E11E5}" type="presParOf" srcId="{5851AD43-E64B-42D1-9EEB-2516A9045063}" destId="{E7DD6B76-69C9-4989-836F-77F48D5F4756}" srcOrd="0" destOrd="0" presId="urn:microsoft.com/office/officeart/2005/8/layout/vList2"/>
    <dgm:cxn modelId="{32A615E0-0E12-40CF-869C-75AE31784128}" type="presParOf" srcId="{5851AD43-E64B-42D1-9EEB-2516A9045063}" destId="{E3F5E620-0650-40AF-B794-AB322DFC144A}" srcOrd="1" destOrd="0" presId="urn:microsoft.com/office/officeart/2005/8/layout/vList2"/>
    <dgm:cxn modelId="{16B53EF8-6927-4346-A251-BED3C7C4BF17}" type="presParOf" srcId="{5851AD43-E64B-42D1-9EEB-2516A9045063}" destId="{0646DCF5-2D87-4931-A56E-494F35C6546A}" srcOrd="2" destOrd="0" presId="urn:microsoft.com/office/officeart/2005/8/layout/vList2"/>
    <dgm:cxn modelId="{822C3964-A202-45FA-9DB6-21C4DAA2B9A8}" type="presParOf" srcId="{5851AD43-E64B-42D1-9EEB-2516A9045063}" destId="{87CA26B8-C9EE-4B5F-880E-1E7F0F26AEFE}" srcOrd="3" destOrd="0" presId="urn:microsoft.com/office/officeart/2005/8/layout/vList2"/>
    <dgm:cxn modelId="{DC91DFB2-E9BF-4F56-A443-93CB110372BD}" type="presParOf" srcId="{5851AD43-E64B-42D1-9EEB-2516A9045063}" destId="{264A0ED2-A001-4F60-97FF-05735A95A0CE}" srcOrd="4" destOrd="0" presId="urn:microsoft.com/office/officeart/2005/8/layout/vList2"/>
    <dgm:cxn modelId="{304795AA-53B8-44FD-A5EA-E6E92D6A3F2C}" type="presParOf" srcId="{5851AD43-E64B-42D1-9EEB-2516A9045063}" destId="{C619B549-B064-4549-A1A3-251C7B3F0FA4}" srcOrd="5" destOrd="0" presId="urn:microsoft.com/office/officeart/2005/8/layout/vList2"/>
    <dgm:cxn modelId="{F59DA163-DE71-492C-ADDA-095F23648C7C}" type="presParOf" srcId="{5851AD43-E64B-42D1-9EEB-2516A9045063}" destId="{BA9B9EC3-E396-4D6A-A80A-FDB1FB40B7AD}" srcOrd="6" destOrd="0" presId="urn:microsoft.com/office/officeart/2005/8/layout/vList2"/>
    <dgm:cxn modelId="{B9B0FEF3-DC59-4E7F-BF63-8C37FFF50DAF}" type="presParOf" srcId="{5851AD43-E64B-42D1-9EEB-2516A9045063}" destId="{BC4DD26B-82A1-40D2-A574-B5DDC597A8DF}" srcOrd="7" destOrd="0" presId="urn:microsoft.com/office/officeart/2005/8/layout/vList2"/>
    <dgm:cxn modelId="{A446AAD9-C128-40D4-9591-F26D97FAF736}" type="presParOf" srcId="{5851AD43-E64B-42D1-9EEB-2516A9045063}" destId="{B1B3B515-3E95-4A27-B20A-24C27B817F55}" srcOrd="8" destOrd="0" presId="urn:microsoft.com/office/officeart/2005/8/layout/vList2"/>
    <dgm:cxn modelId="{0FECEF03-F18F-4AD5-B488-EB72BC293044}" type="presParOf" srcId="{5851AD43-E64B-42D1-9EEB-2516A9045063}" destId="{79B44E77-22D9-449D-BD73-7DDAF0217F4E}" srcOrd="9" destOrd="0" presId="urn:microsoft.com/office/officeart/2005/8/layout/vList2"/>
    <dgm:cxn modelId="{E6ACD872-B263-4BA2-9CB3-8B4BE8FE465A}" type="presParOf" srcId="{5851AD43-E64B-42D1-9EEB-2516A9045063}" destId="{B50DC3A2-0A81-44C8-A0C8-57C16E2B5F64}" srcOrd="10" destOrd="0" presId="urn:microsoft.com/office/officeart/2005/8/layout/vList2"/>
    <dgm:cxn modelId="{383DAAC6-1F87-4E02-963D-19B9B9A74606}" type="presParOf" srcId="{5851AD43-E64B-42D1-9EEB-2516A9045063}" destId="{47BF63DD-C4C8-451F-B4F9-7A26DCFED7F5}" srcOrd="11" destOrd="0" presId="urn:microsoft.com/office/officeart/2005/8/layout/vList2"/>
    <dgm:cxn modelId="{616B8732-B0C9-4546-B04C-3D3886A3C77A}" type="presParOf" srcId="{5851AD43-E64B-42D1-9EEB-2516A9045063}" destId="{91599541-93ED-4F40-9663-DD91715D474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526506-D833-4DE9-ABF7-6814527F386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64BE2DA-D614-4121-B941-BBFA6746FB48}">
      <dgm:prSet/>
      <dgm:spPr/>
      <dgm:t>
        <a:bodyPr/>
        <a:lstStyle/>
        <a:p>
          <a:pPr rtl="0"/>
          <a:r>
            <a:rPr lang="en-US" smtClean="0"/>
            <a:t>January 6: Submit Revised (Final) Culture and Language Project Plan (Project 1) </a:t>
          </a:r>
          <a:endParaRPr lang="en-US"/>
        </a:p>
      </dgm:t>
    </dgm:pt>
    <dgm:pt modelId="{17E862B5-3730-407E-BA4F-50EE7C976D3F}" type="parTrans" cxnId="{78AFBD3C-1F7E-4F04-B464-EC7A8EA1351E}">
      <dgm:prSet/>
      <dgm:spPr/>
      <dgm:t>
        <a:bodyPr/>
        <a:lstStyle/>
        <a:p>
          <a:endParaRPr lang="en-US"/>
        </a:p>
      </dgm:t>
    </dgm:pt>
    <dgm:pt modelId="{33257C6A-6D17-4F9C-8F02-0ACABFD6CECD}" type="sibTrans" cxnId="{78AFBD3C-1F7E-4F04-B464-EC7A8EA1351E}">
      <dgm:prSet/>
      <dgm:spPr/>
      <dgm:t>
        <a:bodyPr/>
        <a:lstStyle/>
        <a:p>
          <a:endParaRPr lang="en-US"/>
        </a:p>
      </dgm:t>
    </dgm:pt>
    <dgm:pt modelId="{BF852A26-5670-43F2-BC5D-5BC5B382085A}">
      <dgm:prSet/>
      <dgm:spPr/>
      <dgm:t>
        <a:bodyPr/>
        <a:lstStyle/>
        <a:p>
          <a:pPr rtl="0"/>
          <a:r>
            <a:rPr lang="en-US" smtClean="0"/>
            <a:t>January 6: Submit Plan for Common Core Standards (Project 2) </a:t>
          </a:r>
          <a:endParaRPr lang="en-US"/>
        </a:p>
      </dgm:t>
    </dgm:pt>
    <dgm:pt modelId="{73C9C8FF-A7D8-4D7F-96E4-ED4FEBC1C11D}" type="parTrans" cxnId="{A697E9B3-E8B7-4F7C-B60D-E1D6F13DE470}">
      <dgm:prSet/>
      <dgm:spPr/>
      <dgm:t>
        <a:bodyPr/>
        <a:lstStyle/>
        <a:p>
          <a:endParaRPr lang="en-US"/>
        </a:p>
      </dgm:t>
    </dgm:pt>
    <dgm:pt modelId="{14F9E5B2-D5C2-43DA-87B6-490548278962}" type="sibTrans" cxnId="{A697E9B3-E8B7-4F7C-B60D-E1D6F13DE470}">
      <dgm:prSet/>
      <dgm:spPr/>
      <dgm:t>
        <a:bodyPr/>
        <a:lstStyle/>
        <a:p>
          <a:endParaRPr lang="en-US"/>
        </a:p>
      </dgm:t>
    </dgm:pt>
    <dgm:pt modelId="{18A504C3-A080-4996-9DFA-2C073BDCF4EE}">
      <dgm:prSet/>
      <dgm:spPr/>
      <dgm:t>
        <a:bodyPr/>
        <a:lstStyle/>
        <a:p>
          <a:pPr rtl="0"/>
          <a:r>
            <a:rPr lang="en-US" smtClean="0"/>
            <a:t>Continue to work on RIL Plan in RIL Tool </a:t>
          </a:r>
          <a:endParaRPr lang="en-US"/>
        </a:p>
      </dgm:t>
    </dgm:pt>
    <dgm:pt modelId="{BC691CC1-1915-488F-A2A9-50BB3E253423}" type="parTrans" cxnId="{78B5C983-C789-456C-BCA8-C05295DD3E2B}">
      <dgm:prSet/>
      <dgm:spPr/>
      <dgm:t>
        <a:bodyPr/>
        <a:lstStyle/>
        <a:p>
          <a:endParaRPr lang="en-US"/>
        </a:p>
      </dgm:t>
    </dgm:pt>
    <dgm:pt modelId="{A93486B5-3390-4518-807A-D61D3746035A}" type="sibTrans" cxnId="{78B5C983-C789-456C-BCA8-C05295DD3E2B}">
      <dgm:prSet/>
      <dgm:spPr/>
      <dgm:t>
        <a:bodyPr/>
        <a:lstStyle/>
        <a:p>
          <a:endParaRPr lang="en-US"/>
        </a:p>
      </dgm:t>
    </dgm:pt>
    <dgm:pt modelId="{671277A7-7282-4D9E-A434-E8366E4F6CCC}">
      <dgm:prSet/>
      <dgm:spPr/>
      <dgm:t>
        <a:bodyPr/>
        <a:lstStyle/>
        <a:p>
          <a:pPr rtl="0"/>
          <a:r>
            <a:rPr lang="en-US" smtClean="0"/>
            <a:t>Respond to all Mentor comments in RIL Tool </a:t>
          </a:r>
          <a:endParaRPr lang="en-US"/>
        </a:p>
      </dgm:t>
    </dgm:pt>
    <dgm:pt modelId="{A58C6A1A-5CB0-43EC-8FE6-45CBC2D5BE0A}" type="parTrans" cxnId="{67C865E6-0509-4A85-8AD6-CA63E753BC0F}">
      <dgm:prSet/>
      <dgm:spPr/>
      <dgm:t>
        <a:bodyPr/>
        <a:lstStyle/>
        <a:p>
          <a:endParaRPr lang="en-US"/>
        </a:p>
      </dgm:t>
    </dgm:pt>
    <dgm:pt modelId="{F941D590-AE37-47AA-BF9C-64CBA5680048}" type="sibTrans" cxnId="{67C865E6-0509-4A85-8AD6-CA63E753BC0F}">
      <dgm:prSet/>
      <dgm:spPr/>
      <dgm:t>
        <a:bodyPr/>
        <a:lstStyle/>
        <a:p>
          <a:endParaRPr lang="en-US"/>
        </a:p>
      </dgm:t>
    </dgm:pt>
    <dgm:pt modelId="{DA4E23C1-C17F-4E4E-B147-F12A756F3D9D}">
      <dgm:prSet/>
      <dgm:spPr/>
      <dgm:t>
        <a:bodyPr/>
        <a:lstStyle/>
        <a:p>
          <a:pPr rtl="0"/>
          <a:r>
            <a:rPr lang="en-US" smtClean="0"/>
            <a:t>Implement Culture and Language Project (Project 1</a:t>
          </a:r>
          <a:endParaRPr lang="en-US"/>
        </a:p>
      </dgm:t>
    </dgm:pt>
    <dgm:pt modelId="{1A0F7E17-3BA4-41E4-A4AA-01F444290EF9}" type="parTrans" cxnId="{9B83A86B-C025-4BA8-9465-6BD1A6E9405D}">
      <dgm:prSet/>
      <dgm:spPr/>
      <dgm:t>
        <a:bodyPr/>
        <a:lstStyle/>
        <a:p>
          <a:endParaRPr lang="en-US"/>
        </a:p>
      </dgm:t>
    </dgm:pt>
    <dgm:pt modelId="{53827CE8-229B-4A0A-8B89-EA7AB789574E}" type="sibTrans" cxnId="{9B83A86B-C025-4BA8-9465-6BD1A6E9405D}">
      <dgm:prSet/>
      <dgm:spPr/>
      <dgm:t>
        <a:bodyPr/>
        <a:lstStyle/>
        <a:p>
          <a:endParaRPr lang="en-US"/>
        </a:p>
      </dgm:t>
    </dgm:pt>
    <dgm:pt modelId="{DBD0B7D1-EB2D-4F65-B4CA-E5C1EEF26837}">
      <dgm:prSet/>
      <dgm:spPr/>
      <dgm:t>
        <a:bodyPr/>
        <a:lstStyle/>
        <a:p>
          <a:pPr rtl="0"/>
          <a:r>
            <a:rPr lang="en-US" smtClean="0"/>
            <a:t>Implement Common Core Project (Project 2)</a:t>
          </a:r>
          <a:endParaRPr lang="en-US"/>
        </a:p>
      </dgm:t>
    </dgm:pt>
    <dgm:pt modelId="{B2DD0652-1FC8-42E7-9F4C-317A5E51BD6E}" type="parTrans" cxnId="{7718DCFB-63EC-4E53-A0BE-F9D9C845729A}">
      <dgm:prSet/>
      <dgm:spPr/>
      <dgm:t>
        <a:bodyPr/>
        <a:lstStyle/>
        <a:p>
          <a:endParaRPr lang="en-US"/>
        </a:p>
      </dgm:t>
    </dgm:pt>
    <dgm:pt modelId="{0BCFEC70-1DE2-4A7C-9761-AC997720C5B0}" type="sibTrans" cxnId="{7718DCFB-63EC-4E53-A0BE-F9D9C845729A}">
      <dgm:prSet/>
      <dgm:spPr/>
      <dgm:t>
        <a:bodyPr/>
        <a:lstStyle/>
        <a:p>
          <a:endParaRPr lang="en-US"/>
        </a:p>
      </dgm:t>
    </dgm:pt>
    <dgm:pt modelId="{571054D4-2C6B-4C41-A0D6-84B7B34E91D0}">
      <dgm:prSet/>
      <dgm:spPr/>
      <dgm:t>
        <a:bodyPr/>
        <a:lstStyle/>
        <a:p>
          <a:pPr rtl="0"/>
          <a:r>
            <a:rPr lang="en-US" smtClean="0"/>
            <a:t>Attend webinar with Mentor </a:t>
          </a:r>
          <a:endParaRPr lang="en-US"/>
        </a:p>
      </dgm:t>
    </dgm:pt>
    <dgm:pt modelId="{61D76847-C9B6-49A1-87B4-282561C1F675}" type="parTrans" cxnId="{2D1BAE51-E4EA-4527-B905-F463746B2C7E}">
      <dgm:prSet/>
      <dgm:spPr/>
      <dgm:t>
        <a:bodyPr/>
        <a:lstStyle/>
        <a:p>
          <a:endParaRPr lang="en-US"/>
        </a:p>
      </dgm:t>
    </dgm:pt>
    <dgm:pt modelId="{66CA1FB0-C105-44F3-84DC-FD24E40A6277}" type="sibTrans" cxnId="{2D1BAE51-E4EA-4527-B905-F463746B2C7E}">
      <dgm:prSet/>
      <dgm:spPr/>
      <dgm:t>
        <a:bodyPr/>
        <a:lstStyle/>
        <a:p>
          <a:endParaRPr lang="en-US"/>
        </a:p>
      </dgm:t>
    </dgm:pt>
    <dgm:pt modelId="{C26B2330-4F10-4D45-91E4-896CBC66F2EC}">
      <dgm:prSet/>
      <dgm:spPr/>
      <dgm:t>
        <a:bodyPr/>
        <a:lstStyle/>
        <a:p>
          <a:pPr rtl="0"/>
          <a:r>
            <a:rPr lang="en-US" smtClean="0"/>
            <a:t>Continue meeting with school Leadership Team</a:t>
          </a:r>
          <a:endParaRPr lang="en-US"/>
        </a:p>
      </dgm:t>
    </dgm:pt>
    <dgm:pt modelId="{A175C569-BC49-4DAA-AF8C-DC244DAF472A}" type="parTrans" cxnId="{61877DA8-9F77-44A4-80B6-74C8A7701B78}">
      <dgm:prSet/>
      <dgm:spPr/>
      <dgm:t>
        <a:bodyPr/>
        <a:lstStyle/>
        <a:p>
          <a:endParaRPr lang="en-US"/>
        </a:p>
      </dgm:t>
    </dgm:pt>
    <dgm:pt modelId="{BB639BD5-004B-45E7-B5C8-311FC932D6FD}" type="sibTrans" cxnId="{61877DA8-9F77-44A4-80B6-74C8A7701B78}">
      <dgm:prSet/>
      <dgm:spPr/>
      <dgm:t>
        <a:bodyPr/>
        <a:lstStyle/>
        <a:p>
          <a:endParaRPr lang="en-US"/>
        </a:p>
      </dgm:t>
    </dgm:pt>
    <dgm:pt modelId="{82A24FE2-5E5A-4811-B995-88DF6E69E101}">
      <dgm:prSet/>
      <dgm:spPr/>
      <dgm:t>
        <a:bodyPr/>
        <a:lstStyle/>
        <a:p>
          <a:pPr rtl="0"/>
          <a:r>
            <a:rPr lang="en-US" smtClean="0"/>
            <a:t>Document Leadership Team meetings </a:t>
          </a:r>
          <a:endParaRPr lang="en-US"/>
        </a:p>
      </dgm:t>
    </dgm:pt>
    <dgm:pt modelId="{7B7D010A-F051-4775-BEA9-4478BE30B7C1}" type="parTrans" cxnId="{88E858EC-B5FF-4217-A24B-945E80B98E5A}">
      <dgm:prSet/>
      <dgm:spPr/>
      <dgm:t>
        <a:bodyPr/>
        <a:lstStyle/>
        <a:p>
          <a:endParaRPr lang="en-US"/>
        </a:p>
      </dgm:t>
    </dgm:pt>
    <dgm:pt modelId="{352DEB36-C27C-41A5-97EC-6B953DF0DC10}" type="sibTrans" cxnId="{88E858EC-B5FF-4217-A24B-945E80B98E5A}">
      <dgm:prSet/>
      <dgm:spPr/>
      <dgm:t>
        <a:bodyPr/>
        <a:lstStyle/>
        <a:p>
          <a:endParaRPr lang="en-US"/>
        </a:p>
      </dgm:t>
    </dgm:pt>
    <dgm:pt modelId="{1611A387-5BCF-46BD-B219-23CBE7ABA68C}" type="pres">
      <dgm:prSet presAssocID="{02526506-D833-4DE9-ABF7-6814527F386D}" presName="linear" presStyleCnt="0">
        <dgm:presLayoutVars>
          <dgm:animLvl val="lvl"/>
          <dgm:resizeHandles val="exact"/>
        </dgm:presLayoutVars>
      </dgm:prSet>
      <dgm:spPr/>
      <dgm:t>
        <a:bodyPr/>
        <a:lstStyle/>
        <a:p>
          <a:endParaRPr lang="en-US"/>
        </a:p>
      </dgm:t>
    </dgm:pt>
    <dgm:pt modelId="{3257A266-C70C-4F70-B8AB-A3EDD4F5A2E8}" type="pres">
      <dgm:prSet presAssocID="{964BE2DA-D614-4121-B941-BBFA6746FB48}" presName="parentText" presStyleLbl="node1" presStyleIdx="0" presStyleCnt="9">
        <dgm:presLayoutVars>
          <dgm:chMax val="0"/>
          <dgm:bulletEnabled val="1"/>
        </dgm:presLayoutVars>
      </dgm:prSet>
      <dgm:spPr/>
      <dgm:t>
        <a:bodyPr/>
        <a:lstStyle/>
        <a:p>
          <a:endParaRPr lang="en-US"/>
        </a:p>
      </dgm:t>
    </dgm:pt>
    <dgm:pt modelId="{573DD11A-6474-4510-B8EE-314297846708}" type="pres">
      <dgm:prSet presAssocID="{33257C6A-6D17-4F9C-8F02-0ACABFD6CECD}" presName="spacer" presStyleCnt="0"/>
      <dgm:spPr/>
    </dgm:pt>
    <dgm:pt modelId="{AFA79B42-079E-45AB-91D6-B6197A8B2CA5}" type="pres">
      <dgm:prSet presAssocID="{BF852A26-5670-43F2-BC5D-5BC5B382085A}" presName="parentText" presStyleLbl="node1" presStyleIdx="1" presStyleCnt="9">
        <dgm:presLayoutVars>
          <dgm:chMax val="0"/>
          <dgm:bulletEnabled val="1"/>
        </dgm:presLayoutVars>
      </dgm:prSet>
      <dgm:spPr/>
      <dgm:t>
        <a:bodyPr/>
        <a:lstStyle/>
        <a:p>
          <a:endParaRPr lang="en-US"/>
        </a:p>
      </dgm:t>
    </dgm:pt>
    <dgm:pt modelId="{277EBBDC-DD07-42D1-AF08-A44C6DBAF97C}" type="pres">
      <dgm:prSet presAssocID="{14F9E5B2-D5C2-43DA-87B6-490548278962}" presName="spacer" presStyleCnt="0"/>
      <dgm:spPr/>
    </dgm:pt>
    <dgm:pt modelId="{0EA391B9-0A58-4869-ABBE-6B085D5441F4}" type="pres">
      <dgm:prSet presAssocID="{18A504C3-A080-4996-9DFA-2C073BDCF4EE}" presName="parentText" presStyleLbl="node1" presStyleIdx="2" presStyleCnt="9">
        <dgm:presLayoutVars>
          <dgm:chMax val="0"/>
          <dgm:bulletEnabled val="1"/>
        </dgm:presLayoutVars>
      </dgm:prSet>
      <dgm:spPr/>
      <dgm:t>
        <a:bodyPr/>
        <a:lstStyle/>
        <a:p>
          <a:endParaRPr lang="en-US"/>
        </a:p>
      </dgm:t>
    </dgm:pt>
    <dgm:pt modelId="{BD9CB115-844F-4C0A-900F-19D8997AACF1}" type="pres">
      <dgm:prSet presAssocID="{A93486B5-3390-4518-807A-D61D3746035A}" presName="spacer" presStyleCnt="0"/>
      <dgm:spPr/>
    </dgm:pt>
    <dgm:pt modelId="{537C8FB4-0021-404B-86D6-E705F235D059}" type="pres">
      <dgm:prSet presAssocID="{671277A7-7282-4D9E-A434-E8366E4F6CCC}" presName="parentText" presStyleLbl="node1" presStyleIdx="3" presStyleCnt="9">
        <dgm:presLayoutVars>
          <dgm:chMax val="0"/>
          <dgm:bulletEnabled val="1"/>
        </dgm:presLayoutVars>
      </dgm:prSet>
      <dgm:spPr/>
      <dgm:t>
        <a:bodyPr/>
        <a:lstStyle/>
        <a:p>
          <a:endParaRPr lang="en-US"/>
        </a:p>
      </dgm:t>
    </dgm:pt>
    <dgm:pt modelId="{D73B349A-3CBB-4359-8795-3C06338ABB08}" type="pres">
      <dgm:prSet presAssocID="{F941D590-AE37-47AA-BF9C-64CBA5680048}" presName="spacer" presStyleCnt="0"/>
      <dgm:spPr/>
    </dgm:pt>
    <dgm:pt modelId="{65E54BA3-9C85-49DA-A91B-D1A32EAE9A53}" type="pres">
      <dgm:prSet presAssocID="{DA4E23C1-C17F-4E4E-B147-F12A756F3D9D}" presName="parentText" presStyleLbl="node1" presStyleIdx="4" presStyleCnt="9">
        <dgm:presLayoutVars>
          <dgm:chMax val="0"/>
          <dgm:bulletEnabled val="1"/>
        </dgm:presLayoutVars>
      </dgm:prSet>
      <dgm:spPr/>
      <dgm:t>
        <a:bodyPr/>
        <a:lstStyle/>
        <a:p>
          <a:endParaRPr lang="en-US"/>
        </a:p>
      </dgm:t>
    </dgm:pt>
    <dgm:pt modelId="{F4088C5B-61A3-4238-A704-51FF45B2D84B}" type="pres">
      <dgm:prSet presAssocID="{53827CE8-229B-4A0A-8B89-EA7AB789574E}" presName="spacer" presStyleCnt="0"/>
      <dgm:spPr/>
    </dgm:pt>
    <dgm:pt modelId="{4D584DC3-66D9-479C-A0D7-1A9D9F91C683}" type="pres">
      <dgm:prSet presAssocID="{DBD0B7D1-EB2D-4F65-B4CA-E5C1EEF26837}" presName="parentText" presStyleLbl="node1" presStyleIdx="5" presStyleCnt="9">
        <dgm:presLayoutVars>
          <dgm:chMax val="0"/>
          <dgm:bulletEnabled val="1"/>
        </dgm:presLayoutVars>
      </dgm:prSet>
      <dgm:spPr/>
      <dgm:t>
        <a:bodyPr/>
        <a:lstStyle/>
        <a:p>
          <a:endParaRPr lang="en-US"/>
        </a:p>
      </dgm:t>
    </dgm:pt>
    <dgm:pt modelId="{15BCCD3B-3F82-436F-ACFD-C96E8105E322}" type="pres">
      <dgm:prSet presAssocID="{0BCFEC70-1DE2-4A7C-9761-AC997720C5B0}" presName="spacer" presStyleCnt="0"/>
      <dgm:spPr/>
    </dgm:pt>
    <dgm:pt modelId="{9BC0433E-B541-4C5C-8506-1114149F1910}" type="pres">
      <dgm:prSet presAssocID="{571054D4-2C6B-4C41-A0D6-84B7B34E91D0}" presName="parentText" presStyleLbl="node1" presStyleIdx="6" presStyleCnt="9">
        <dgm:presLayoutVars>
          <dgm:chMax val="0"/>
          <dgm:bulletEnabled val="1"/>
        </dgm:presLayoutVars>
      </dgm:prSet>
      <dgm:spPr/>
      <dgm:t>
        <a:bodyPr/>
        <a:lstStyle/>
        <a:p>
          <a:endParaRPr lang="en-US"/>
        </a:p>
      </dgm:t>
    </dgm:pt>
    <dgm:pt modelId="{A5DE5573-D61C-463B-B2E5-0FEF3045E270}" type="pres">
      <dgm:prSet presAssocID="{66CA1FB0-C105-44F3-84DC-FD24E40A6277}" presName="spacer" presStyleCnt="0"/>
      <dgm:spPr/>
    </dgm:pt>
    <dgm:pt modelId="{8ACBDCFE-E0CC-47A9-A778-102825DDF815}" type="pres">
      <dgm:prSet presAssocID="{C26B2330-4F10-4D45-91E4-896CBC66F2EC}" presName="parentText" presStyleLbl="node1" presStyleIdx="7" presStyleCnt="9">
        <dgm:presLayoutVars>
          <dgm:chMax val="0"/>
          <dgm:bulletEnabled val="1"/>
        </dgm:presLayoutVars>
      </dgm:prSet>
      <dgm:spPr/>
      <dgm:t>
        <a:bodyPr/>
        <a:lstStyle/>
        <a:p>
          <a:endParaRPr lang="en-US"/>
        </a:p>
      </dgm:t>
    </dgm:pt>
    <dgm:pt modelId="{2F80A6BC-5B4E-4F0E-B18F-FF08F19FE1D1}" type="pres">
      <dgm:prSet presAssocID="{BB639BD5-004B-45E7-B5C8-311FC932D6FD}" presName="spacer" presStyleCnt="0"/>
      <dgm:spPr/>
    </dgm:pt>
    <dgm:pt modelId="{4FC69ED5-C3DA-4747-B067-E76BDB6EDFE2}" type="pres">
      <dgm:prSet presAssocID="{82A24FE2-5E5A-4811-B995-88DF6E69E101}" presName="parentText" presStyleLbl="node1" presStyleIdx="8" presStyleCnt="9">
        <dgm:presLayoutVars>
          <dgm:chMax val="0"/>
          <dgm:bulletEnabled val="1"/>
        </dgm:presLayoutVars>
      </dgm:prSet>
      <dgm:spPr/>
      <dgm:t>
        <a:bodyPr/>
        <a:lstStyle/>
        <a:p>
          <a:endParaRPr lang="en-US"/>
        </a:p>
      </dgm:t>
    </dgm:pt>
  </dgm:ptLst>
  <dgm:cxnLst>
    <dgm:cxn modelId="{9B83A86B-C025-4BA8-9465-6BD1A6E9405D}" srcId="{02526506-D833-4DE9-ABF7-6814527F386D}" destId="{DA4E23C1-C17F-4E4E-B147-F12A756F3D9D}" srcOrd="4" destOrd="0" parTransId="{1A0F7E17-3BA4-41E4-A4AA-01F444290EF9}" sibTransId="{53827CE8-229B-4A0A-8B89-EA7AB789574E}"/>
    <dgm:cxn modelId="{67C865E6-0509-4A85-8AD6-CA63E753BC0F}" srcId="{02526506-D833-4DE9-ABF7-6814527F386D}" destId="{671277A7-7282-4D9E-A434-E8366E4F6CCC}" srcOrd="3" destOrd="0" parTransId="{A58C6A1A-5CB0-43EC-8FE6-45CBC2D5BE0A}" sibTransId="{F941D590-AE37-47AA-BF9C-64CBA5680048}"/>
    <dgm:cxn modelId="{BCB7A475-003C-4427-A981-950980566B96}" type="presOf" srcId="{82A24FE2-5E5A-4811-B995-88DF6E69E101}" destId="{4FC69ED5-C3DA-4747-B067-E76BDB6EDFE2}" srcOrd="0" destOrd="0" presId="urn:microsoft.com/office/officeart/2005/8/layout/vList2"/>
    <dgm:cxn modelId="{78B5C983-C789-456C-BCA8-C05295DD3E2B}" srcId="{02526506-D833-4DE9-ABF7-6814527F386D}" destId="{18A504C3-A080-4996-9DFA-2C073BDCF4EE}" srcOrd="2" destOrd="0" parTransId="{BC691CC1-1915-488F-A2A9-50BB3E253423}" sibTransId="{A93486B5-3390-4518-807A-D61D3746035A}"/>
    <dgm:cxn modelId="{38507474-CF60-4DE7-8E3D-FAF41D8A2806}" type="presOf" srcId="{671277A7-7282-4D9E-A434-E8366E4F6CCC}" destId="{537C8FB4-0021-404B-86D6-E705F235D059}" srcOrd="0" destOrd="0" presId="urn:microsoft.com/office/officeart/2005/8/layout/vList2"/>
    <dgm:cxn modelId="{20DDE86D-D5A5-4B99-B89D-A507BA25BDC5}" type="presOf" srcId="{571054D4-2C6B-4C41-A0D6-84B7B34E91D0}" destId="{9BC0433E-B541-4C5C-8506-1114149F1910}" srcOrd="0" destOrd="0" presId="urn:microsoft.com/office/officeart/2005/8/layout/vList2"/>
    <dgm:cxn modelId="{BB6A400D-3E44-4211-9543-504F3A8AAB8E}" type="presOf" srcId="{BF852A26-5670-43F2-BC5D-5BC5B382085A}" destId="{AFA79B42-079E-45AB-91D6-B6197A8B2CA5}" srcOrd="0" destOrd="0" presId="urn:microsoft.com/office/officeart/2005/8/layout/vList2"/>
    <dgm:cxn modelId="{84DAB80C-0322-4CC7-8C94-3474CCE3A8CC}" type="presOf" srcId="{18A504C3-A080-4996-9DFA-2C073BDCF4EE}" destId="{0EA391B9-0A58-4869-ABBE-6B085D5441F4}" srcOrd="0" destOrd="0" presId="urn:microsoft.com/office/officeart/2005/8/layout/vList2"/>
    <dgm:cxn modelId="{A697E9B3-E8B7-4F7C-B60D-E1D6F13DE470}" srcId="{02526506-D833-4DE9-ABF7-6814527F386D}" destId="{BF852A26-5670-43F2-BC5D-5BC5B382085A}" srcOrd="1" destOrd="0" parTransId="{73C9C8FF-A7D8-4D7F-96E4-ED4FEBC1C11D}" sibTransId="{14F9E5B2-D5C2-43DA-87B6-490548278962}"/>
    <dgm:cxn modelId="{78AFBD3C-1F7E-4F04-B464-EC7A8EA1351E}" srcId="{02526506-D833-4DE9-ABF7-6814527F386D}" destId="{964BE2DA-D614-4121-B941-BBFA6746FB48}" srcOrd="0" destOrd="0" parTransId="{17E862B5-3730-407E-BA4F-50EE7C976D3F}" sibTransId="{33257C6A-6D17-4F9C-8F02-0ACABFD6CECD}"/>
    <dgm:cxn modelId="{61877DA8-9F77-44A4-80B6-74C8A7701B78}" srcId="{02526506-D833-4DE9-ABF7-6814527F386D}" destId="{C26B2330-4F10-4D45-91E4-896CBC66F2EC}" srcOrd="7" destOrd="0" parTransId="{A175C569-BC49-4DAA-AF8C-DC244DAF472A}" sibTransId="{BB639BD5-004B-45E7-B5C8-311FC932D6FD}"/>
    <dgm:cxn modelId="{88E858EC-B5FF-4217-A24B-945E80B98E5A}" srcId="{02526506-D833-4DE9-ABF7-6814527F386D}" destId="{82A24FE2-5E5A-4811-B995-88DF6E69E101}" srcOrd="8" destOrd="0" parTransId="{7B7D010A-F051-4775-BEA9-4478BE30B7C1}" sibTransId="{352DEB36-C27C-41A5-97EC-6B953DF0DC10}"/>
    <dgm:cxn modelId="{7718DCFB-63EC-4E53-A0BE-F9D9C845729A}" srcId="{02526506-D833-4DE9-ABF7-6814527F386D}" destId="{DBD0B7D1-EB2D-4F65-B4CA-E5C1EEF26837}" srcOrd="5" destOrd="0" parTransId="{B2DD0652-1FC8-42E7-9F4C-317A5E51BD6E}" sibTransId="{0BCFEC70-1DE2-4A7C-9761-AC997720C5B0}"/>
    <dgm:cxn modelId="{4941FDD8-8C13-4021-AC2D-01830A1D23CE}" type="presOf" srcId="{02526506-D833-4DE9-ABF7-6814527F386D}" destId="{1611A387-5BCF-46BD-B219-23CBE7ABA68C}" srcOrd="0" destOrd="0" presId="urn:microsoft.com/office/officeart/2005/8/layout/vList2"/>
    <dgm:cxn modelId="{4B4D6E74-42BB-4D71-9F0B-5A99B3AA461B}" type="presOf" srcId="{C26B2330-4F10-4D45-91E4-896CBC66F2EC}" destId="{8ACBDCFE-E0CC-47A9-A778-102825DDF815}" srcOrd="0" destOrd="0" presId="urn:microsoft.com/office/officeart/2005/8/layout/vList2"/>
    <dgm:cxn modelId="{CAE824C0-6ABB-4DC5-99DB-166689C53234}" type="presOf" srcId="{DA4E23C1-C17F-4E4E-B147-F12A756F3D9D}" destId="{65E54BA3-9C85-49DA-A91B-D1A32EAE9A53}" srcOrd="0" destOrd="0" presId="urn:microsoft.com/office/officeart/2005/8/layout/vList2"/>
    <dgm:cxn modelId="{32F3E587-84E0-4E6C-88C9-D11E654BF5DA}" type="presOf" srcId="{DBD0B7D1-EB2D-4F65-B4CA-E5C1EEF26837}" destId="{4D584DC3-66D9-479C-A0D7-1A9D9F91C683}" srcOrd="0" destOrd="0" presId="urn:microsoft.com/office/officeart/2005/8/layout/vList2"/>
    <dgm:cxn modelId="{6D13A75F-CE49-4BFF-8DF6-188E94F5BA5C}" type="presOf" srcId="{964BE2DA-D614-4121-B941-BBFA6746FB48}" destId="{3257A266-C70C-4F70-B8AB-A3EDD4F5A2E8}" srcOrd="0" destOrd="0" presId="urn:microsoft.com/office/officeart/2005/8/layout/vList2"/>
    <dgm:cxn modelId="{2D1BAE51-E4EA-4527-B905-F463746B2C7E}" srcId="{02526506-D833-4DE9-ABF7-6814527F386D}" destId="{571054D4-2C6B-4C41-A0D6-84B7B34E91D0}" srcOrd="6" destOrd="0" parTransId="{61D76847-C9B6-49A1-87B4-282561C1F675}" sibTransId="{66CA1FB0-C105-44F3-84DC-FD24E40A6277}"/>
    <dgm:cxn modelId="{B126D25C-5714-4879-BFA0-B66CEC4302C4}" type="presParOf" srcId="{1611A387-5BCF-46BD-B219-23CBE7ABA68C}" destId="{3257A266-C70C-4F70-B8AB-A3EDD4F5A2E8}" srcOrd="0" destOrd="0" presId="urn:microsoft.com/office/officeart/2005/8/layout/vList2"/>
    <dgm:cxn modelId="{A0111A59-B729-4777-A7AB-506FEDD9A80D}" type="presParOf" srcId="{1611A387-5BCF-46BD-B219-23CBE7ABA68C}" destId="{573DD11A-6474-4510-B8EE-314297846708}" srcOrd="1" destOrd="0" presId="urn:microsoft.com/office/officeart/2005/8/layout/vList2"/>
    <dgm:cxn modelId="{47483CE4-41DB-4D74-B948-5560B4256DE0}" type="presParOf" srcId="{1611A387-5BCF-46BD-B219-23CBE7ABA68C}" destId="{AFA79B42-079E-45AB-91D6-B6197A8B2CA5}" srcOrd="2" destOrd="0" presId="urn:microsoft.com/office/officeart/2005/8/layout/vList2"/>
    <dgm:cxn modelId="{D9733912-8EEB-415A-8BB2-6D0CA44F5598}" type="presParOf" srcId="{1611A387-5BCF-46BD-B219-23CBE7ABA68C}" destId="{277EBBDC-DD07-42D1-AF08-A44C6DBAF97C}" srcOrd="3" destOrd="0" presId="urn:microsoft.com/office/officeart/2005/8/layout/vList2"/>
    <dgm:cxn modelId="{9651ACBA-BEAB-45BB-A158-C24ECAE9C989}" type="presParOf" srcId="{1611A387-5BCF-46BD-B219-23CBE7ABA68C}" destId="{0EA391B9-0A58-4869-ABBE-6B085D5441F4}" srcOrd="4" destOrd="0" presId="urn:microsoft.com/office/officeart/2005/8/layout/vList2"/>
    <dgm:cxn modelId="{D139C952-20C9-4506-B35B-CD9A4D24114A}" type="presParOf" srcId="{1611A387-5BCF-46BD-B219-23CBE7ABA68C}" destId="{BD9CB115-844F-4C0A-900F-19D8997AACF1}" srcOrd="5" destOrd="0" presId="urn:microsoft.com/office/officeart/2005/8/layout/vList2"/>
    <dgm:cxn modelId="{5821390A-85A7-49FA-B168-E130042068A3}" type="presParOf" srcId="{1611A387-5BCF-46BD-B219-23CBE7ABA68C}" destId="{537C8FB4-0021-404B-86D6-E705F235D059}" srcOrd="6" destOrd="0" presId="urn:microsoft.com/office/officeart/2005/8/layout/vList2"/>
    <dgm:cxn modelId="{D1E08A4C-4511-45F4-81C6-E79F1B4ADB24}" type="presParOf" srcId="{1611A387-5BCF-46BD-B219-23CBE7ABA68C}" destId="{D73B349A-3CBB-4359-8795-3C06338ABB08}" srcOrd="7" destOrd="0" presId="urn:microsoft.com/office/officeart/2005/8/layout/vList2"/>
    <dgm:cxn modelId="{B95600B0-CF9A-475D-A523-4DBC4AC22DFA}" type="presParOf" srcId="{1611A387-5BCF-46BD-B219-23CBE7ABA68C}" destId="{65E54BA3-9C85-49DA-A91B-D1A32EAE9A53}" srcOrd="8" destOrd="0" presId="urn:microsoft.com/office/officeart/2005/8/layout/vList2"/>
    <dgm:cxn modelId="{10163F76-7A85-46F3-8795-8AB86E3BC6D5}" type="presParOf" srcId="{1611A387-5BCF-46BD-B219-23CBE7ABA68C}" destId="{F4088C5B-61A3-4238-A704-51FF45B2D84B}" srcOrd="9" destOrd="0" presId="urn:microsoft.com/office/officeart/2005/8/layout/vList2"/>
    <dgm:cxn modelId="{6DF8B1C5-F4E6-45C4-B68B-0AF4DB069676}" type="presParOf" srcId="{1611A387-5BCF-46BD-B219-23CBE7ABA68C}" destId="{4D584DC3-66D9-479C-A0D7-1A9D9F91C683}" srcOrd="10" destOrd="0" presId="urn:microsoft.com/office/officeart/2005/8/layout/vList2"/>
    <dgm:cxn modelId="{C5FFD9A5-1CA9-492B-A5A6-3B08C1422858}" type="presParOf" srcId="{1611A387-5BCF-46BD-B219-23CBE7ABA68C}" destId="{15BCCD3B-3F82-436F-ACFD-C96E8105E322}" srcOrd="11" destOrd="0" presId="urn:microsoft.com/office/officeart/2005/8/layout/vList2"/>
    <dgm:cxn modelId="{2A20F5FC-86D2-4573-BB91-24F2155F6675}" type="presParOf" srcId="{1611A387-5BCF-46BD-B219-23CBE7ABA68C}" destId="{9BC0433E-B541-4C5C-8506-1114149F1910}" srcOrd="12" destOrd="0" presId="urn:microsoft.com/office/officeart/2005/8/layout/vList2"/>
    <dgm:cxn modelId="{78ABB543-F298-41CF-A91E-5A04A63A7E90}" type="presParOf" srcId="{1611A387-5BCF-46BD-B219-23CBE7ABA68C}" destId="{A5DE5573-D61C-463B-B2E5-0FEF3045E270}" srcOrd="13" destOrd="0" presId="urn:microsoft.com/office/officeart/2005/8/layout/vList2"/>
    <dgm:cxn modelId="{B694F742-A810-4638-96AC-029C291DBAC5}" type="presParOf" srcId="{1611A387-5BCF-46BD-B219-23CBE7ABA68C}" destId="{8ACBDCFE-E0CC-47A9-A778-102825DDF815}" srcOrd="14" destOrd="0" presId="urn:microsoft.com/office/officeart/2005/8/layout/vList2"/>
    <dgm:cxn modelId="{99BEFFD5-CFFD-4A33-9BFB-8B3572692E86}" type="presParOf" srcId="{1611A387-5BCF-46BD-B219-23CBE7ABA68C}" destId="{2F80A6BC-5B4E-4F0E-B18F-FF08F19FE1D1}" srcOrd="15" destOrd="0" presId="urn:microsoft.com/office/officeart/2005/8/layout/vList2"/>
    <dgm:cxn modelId="{EE33C87A-9E7D-49E8-84C8-54C411A92A10}" type="presParOf" srcId="{1611A387-5BCF-46BD-B219-23CBE7ABA68C}" destId="{4FC69ED5-C3DA-4747-B067-E76BDB6EDFE2}"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FE5D68F-0E55-4AAD-B557-BAB7BE3CE73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B04B293-D5B8-4717-AAC0-3B67C33FE776}">
      <dgm:prSet/>
      <dgm:spPr/>
      <dgm:t>
        <a:bodyPr/>
        <a:lstStyle/>
        <a:p>
          <a:pPr rtl="0"/>
          <a:r>
            <a:rPr lang="en-US" smtClean="0"/>
            <a:t>Continue to work on RIL Plan in RIL Tool </a:t>
          </a:r>
          <a:endParaRPr lang="en-US"/>
        </a:p>
      </dgm:t>
    </dgm:pt>
    <dgm:pt modelId="{6F4D0E11-57FA-45A1-A9DC-0BD871CE7A65}" type="parTrans" cxnId="{966803CD-E8A2-45C3-82C9-9B8E85A80EAB}">
      <dgm:prSet/>
      <dgm:spPr/>
      <dgm:t>
        <a:bodyPr/>
        <a:lstStyle/>
        <a:p>
          <a:endParaRPr lang="en-US"/>
        </a:p>
      </dgm:t>
    </dgm:pt>
    <dgm:pt modelId="{94A55E73-3B9B-411E-9557-90E728417248}" type="sibTrans" cxnId="{966803CD-E8A2-45C3-82C9-9B8E85A80EAB}">
      <dgm:prSet/>
      <dgm:spPr/>
      <dgm:t>
        <a:bodyPr/>
        <a:lstStyle/>
        <a:p>
          <a:endParaRPr lang="en-US"/>
        </a:p>
      </dgm:t>
    </dgm:pt>
    <dgm:pt modelId="{B99006D4-CEF4-4FC1-8CDB-0159EB9092E6}">
      <dgm:prSet/>
      <dgm:spPr/>
      <dgm:t>
        <a:bodyPr/>
        <a:lstStyle/>
        <a:p>
          <a:pPr rtl="0"/>
          <a:r>
            <a:rPr lang="en-US" smtClean="0"/>
            <a:t>Respond to all Mentor comments in RIL Tool </a:t>
          </a:r>
          <a:endParaRPr lang="en-US"/>
        </a:p>
      </dgm:t>
    </dgm:pt>
    <dgm:pt modelId="{97877D3E-19EC-4703-8FBC-1DFDAA2F4501}" type="parTrans" cxnId="{41071F0B-7376-48DA-A866-296F636F10EF}">
      <dgm:prSet/>
      <dgm:spPr/>
      <dgm:t>
        <a:bodyPr/>
        <a:lstStyle/>
        <a:p>
          <a:endParaRPr lang="en-US"/>
        </a:p>
      </dgm:t>
    </dgm:pt>
    <dgm:pt modelId="{FCE1A4AB-FBA8-4FB1-BB2B-93F2351F6E6E}" type="sibTrans" cxnId="{41071F0B-7376-48DA-A866-296F636F10EF}">
      <dgm:prSet/>
      <dgm:spPr/>
      <dgm:t>
        <a:bodyPr/>
        <a:lstStyle/>
        <a:p>
          <a:endParaRPr lang="en-US"/>
        </a:p>
      </dgm:t>
    </dgm:pt>
    <dgm:pt modelId="{22E62302-1CB1-4C97-A751-7AD688B008F1}">
      <dgm:prSet/>
      <dgm:spPr/>
      <dgm:t>
        <a:bodyPr/>
        <a:lstStyle/>
        <a:p>
          <a:pPr rtl="0"/>
          <a:r>
            <a:rPr lang="en-US" smtClean="0"/>
            <a:t>Implement Culture and Language Project (Project 1)</a:t>
          </a:r>
          <a:endParaRPr lang="en-US"/>
        </a:p>
      </dgm:t>
    </dgm:pt>
    <dgm:pt modelId="{F1D00018-E52E-4F21-8DF8-28D06D97B4B3}" type="parTrans" cxnId="{12D14A97-8EEF-474C-ABB1-BEA022AC088C}">
      <dgm:prSet/>
      <dgm:spPr/>
      <dgm:t>
        <a:bodyPr/>
        <a:lstStyle/>
        <a:p>
          <a:endParaRPr lang="en-US"/>
        </a:p>
      </dgm:t>
    </dgm:pt>
    <dgm:pt modelId="{9A9B6003-EFB7-4245-B5B5-C4418B859E1F}" type="sibTrans" cxnId="{12D14A97-8EEF-474C-ABB1-BEA022AC088C}">
      <dgm:prSet/>
      <dgm:spPr/>
      <dgm:t>
        <a:bodyPr/>
        <a:lstStyle/>
        <a:p>
          <a:endParaRPr lang="en-US"/>
        </a:p>
      </dgm:t>
    </dgm:pt>
    <dgm:pt modelId="{8F0E31EB-295C-4832-BED2-092502D6B3CD}">
      <dgm:prSet/>
      <dgm:spPr/>
      <dgm:t>
        <a:bodyPr/>
        <a:lstStyle/>
        <a:p>
          <a:pPr rtl="0"/>
          <a:r>
            <a:rPr lang="en-US" smtClean="0"/>
            <a:t>Implement Common Core Project (Project 2</a:t>
          </a:r>
          <a:endParaRPr lang="en-US"/>
        </a:p>
      </dgm:t>
    </dgm:pt>
    <dgm:pt modelId="{0351FEA3-72C8-433C-9F3D-E7376CDCE1AF}" type="parTrans" cxnId="{E9E65E5B-02EC-4EB3-9F9C-69F08133580C}">
      <dgm:prSet/>
      <dgm:spPr/>
      <dgm:t>
        <a:bodyPr/>
        <a:lstStyle/>
        <a:p>
          <a:endParaRPr lang="en-US"/>
        </a:p>
      </dgm:t>
    </dgm:pt>
    <dgm:pt modelId="{A6981B4D-CFE3-4B39-8027-DDC041B818DA}" type="sibTrans" cxnId="{E9E65E5B-02EC-4EB3-9F9C-69F08133580C}">
      <dgm:prSet/>
      <dgm:spPr/>
      <dgm:t>
        <a:bodyPr/>
        <a:lstStyle/>
        <a:p>
          <a:endParaRPr lang="en-US"/>
        </a:p>
      </dgm:t>
    </dgm:pt>
    <dgm:pt modelId="{A7DC6F84-3B2E-41E2-AA78-6DA9B15E3E7C}">
      <dgm:prSet/>
      <dgm:spPr/>
      <dgm:t>
        <a:bodyPr/>
        <a:lstStyle/>
        <a:p>
          <a:pPr rtl="0"/>
          <a:r>
            <a:rPr lang="en-US" smtClean="0"/>
            <a:t>Attend webinar with Mentor </a:t>
          </a:r>
          <a:endParaRPr lang="en-US"/>
        </a:p>
      </dgm:t>
    </dgm:pt>
    <dgm:pt modelId="{B299B7E7-6931-4F4E-85E9-2E836BFA254D}" type="parTrans" cxnId="{1CF18942-666F-4658-B950-C38BB1ED9D64}">
      <dgm:prSet/>
      <dgm:spPr/>
      <dgm:t>
        <a:bodyPr/>
        <a:lstStyle/>
        <a:p>
          <a:endParaRPr lang="en-US"/>
        </a:p>
      </dgm:t>
    </dgm:pt>
    <dgm:pt modelId="{2F2D03D4-4F66-491E-B8C4-E434D06FBF15}" type="sibTrans" cxnId="{1CF18942-666F-4658-B950-C38BB1ED9D64}">
      <dgm:prSet/>
      <dgm:spPr/>
      <dgm:t>
        <a:bodyPr/>
        <a:lstStyle/>
        <a:p>
          <a:endParaRPr lang="en-US"/>
        </a:p>
      </dgm:t>
    </dgm:pt>
    <dgm:pt modelId="{0F57DFE5-A8AA-4795-982E-B1763D8B15C3}">
      <dgm:prSet/>
      <dgm:spPr/>
      <dgm:t>
        <a:bodyPr/>
        <a:lstStyle/>
        <a:p>
          <a:pPr rtl="0"/>
          <a:r>
            <a:rPr lang="en-US" smtClean="0"/>
            <a:t>Continue meeting with school Leadership Team</a:t>
          </a:r>
          <a:endParaRPr lang="en-US"/>
        </a:p>
      </dgm:t>
    </dgm:pt>
    <dgm:pt modelId="{70C734A9-EB86-4622-AD6E-F02E0B4DF5A1}" type="parTrans" cxnId="{EBB813B2-5B0A-4E98-9A4C-8212707CA4A1}">
      <dgm:prSet/>
      <dgm:spPr/>
      <dgm:t>
        <a:bodyPr/>
        <a:lstStyle/>
        <a:p>
          <a:endParaRPr lang="en-US"/>
        </a:p>
      </dgm:t>
    </dgm:pt>
    <dgm:pt modelId="{82875C65-B4F7-4D36-8D78-1DFF76123A60}" type="sibTrans" cxnId="{EBB813B2-5B0A-4E98-9A4C-8212707CA4A1}">
      <dgm:prSet/>
      <dgm:spPr/>
      <dgm:t>
        <a:bodyPr/>
        <a:lstStyle/>
        <a:p>
          <a:endParaRPr lang="en-US"/>
        </a:p>
      </dgm:t>
    </dgm:pt>
    <dgm:pt modelId="{9B8902BF-292A-4EEA-81C7-C43F1662B313}">
      <dgm:prSet/>
      <dgm:spPr/>
      <dgm:t>
        <a:bodyPr/>
        <a:lstStyle/>
        <a:p>
          <a:pPr rtl="0"/>
          <a:r>
            <a:rPr lang="en-US" smtClean="0"/>
            <a:t>Document Leadership Team meetings </a:t>
          </a:r>
          <a:endParaRPr lang="en-US"/>
        </a:p>
      </dgm:t>
    </dgm:pt>
    <dgm:pt modelId="{B606271E-78A7-49B2-BD67-067F6A01AA46}" type="parTrans" cxnId="{88895462-BD6C-4B5E-9717-5FD19596A9F5}">
      <dgm:prSet/>
      <dgm:spPr/>
      <dgm:t>
        <a:bodyPr/>
        <a:lstStyle/>
        <a:p>
          <a:endParaRPr lang="en-US"/>
        </a:p>
      </dgm:t>
    </dgm:pt>
    <dgm:pt modelId="{14F4EE9F-9BC3-49AE-94C4-9EFDDD79CCE4}" type="sibTrans" cxnId="{88895462-BD6C-4B5E-9717-5FD19596A9F5}">
      <dgm:prSet/>
      <dgm:spPr/>
      <dgm:t>
        <a:bodyPr/>
        <a:lstStyle/>
        <a:p>
          <a:endParaRPr lang="en-US"/>
        </a:p>
      </dgm:t>
    </dgm:pt>
    <dgm:pt modelId="{19CC9685-4395-4250-AA85-2FF90518C95A}" type="pres">
      <dgm:prSet presAssocID="{5FE5D68F-0E55-4AAD-B557-BAB7BE3CE733}" presName="linear" presStyleCnt="0">
        <dgm:presLayoutVars>
          <dgm:animLvl val="lvl"/>
          <dgm:resizeHandles val="exact"/>
        </dgm:presLayoutVars>
      </dgm:prSet>
      <dgm:spPr/>
      <dgm:t>
        <a:bodyPr/>
        <a:lstStyle/>
        <a:p>
          <a:endParaRPr lang="en-US"/>
        </a:p>
      </dgm:t>
    </dgm:pt>
    <dgm:pt modelId="{83C02593-CF73-4954-AC6E-535FC65BF128}" type="pres">
      <dgm:prSet presAssocID="{1B04B293-D5B8-4717-AAC0-3B67C33FE776}" presName="parentText" presStyleLbl="node1" presStyleIdx="0" presStyleCnt="7">
        <dgm:presLayoutVars>
          <dgm:chMax val="0"/>
          <dgm:bulletEnabled val="1"/>
        </dgm:presLayoutVars>
      </dgm:prSet>
      <dgm:spPr/>
      <dgm:t>
        <a:bodyPr/>
        <a:lstStyle/>
        <a:p>
          <a:endParaRPr lang="en-US"/>
        </a:p>
      </dgm:t>
    </dgm:pt>
    <dgm:pt modelId="{563774A7-7FDA-49E2-B7E3-B3CE1FAF039B}" type="pres">
      <dgm:prSet presAssocID="{94A55E73-3B9B-411E-9557-90E728417248}" presName="spacer" presStyleCnt="0"/>
      <dgm:spPr/>
    </dgm:pt>
    <dgm:pt modelId="{E51A4FC5-1FC6-4EC6-86D2-AA57BBCA7895}" type="pres">
      <dgm:prSet presAssocID="{B99006D4-CEF4-4FC1-8CDB-0159EB9092E6}" presName="parentText" presStyleLbl="node1" presStyleIdx="1" presStyleCnt="7">
        <dgm:presLayoutVars>
          <dgm:chMax val="0"/>
          <dgm:bulletEnabled val="1"/>
        </dgm:presLayoutVars>
      </dgm:prSet>
      <dgm:spPr/>
      <dgm:t>
        <a:bodyPr/>
        <a:lstStyle/>
        <a:p>
          <a:endParaRPr lang="en-US"/>
        </a:p>
      </dgm:t>
    </dgm:pt>
    <dgm:pt modelId="{8DF5C4EA-8FDD-4E1C-A38D-0C39C63B2635}" type="pres">
      <dgm:prSet presAssocID="{FCE1A4AB-FBA8-4FB1-BB2B-93F2351F6E6E}" presName="spacer" presStyleCnt="0"/>
      <dgm:spPr/>
    </dgm:pt>
    <dgm:pt modelId="{BF5B4A9D-0E34-48AF-9867-1E1AC481D0AB}" type="pres">
      <dgm:prSet presAssocID="{22E62302-1CB1-4C97-A751-7AD688B008F1}" presName="parentText" presStyleLbl="node1" presStyleIdx="2" presStyleCnt="7">
        <dgm:presLayoutVars>
          <dgm:chMax val="0"/>
          <dgm:bulletEnabled val="1"/>
        </dgm:presLayoutVars>
      </dgm:prSet>
      <dgm:spPr/>
      <dgm:t>
        <a:bodyPr/>
        <a:lstStyle/>
        <a:p>
          <a:endParaRPr lang="en-US"/>
        </a:p>
      </dgm:t>
    </dgm:pt>
    <dgm:pt modelId="{4C052752-2C0D-4DE3-9771-7BFA6B0FA8E2}" type="pres">
      <dgm:prSet presAssocID="{9A9B6003-EFB7-4245-B5B5-C4418B859E1F}" presName="spacer" presStyleCnt="0"/>
      <dgm:spPr/>
    </dgm:pt>
    <dgm:pt modelId="{E8FCC85B-7A0C-4E79-80A6-089F46CC8DBA}" type="pres">
      <dgm:prSet presAssocID="{8F0E31EB-295C-4832-BED2-092502D6B3CD}" presName="parentText" presStyleLbl="node1" presStyleIdx="3" presStyleCnt="7">
        <dgm:presLayoutVars>
          <dgm:chMax val="0"/>
          <dgm:bulletEnabled val="1"/>
        </dgm:presLayoutVars>
      </dgm:prSet>
      <dgm:spPr/>
      <dgm:t>
        <a:bodyPr/>
        <a:lstStyle/>
        <a:p>
          <a:endParaRPr lang="en-US"/>
        </a:p>
      </dgm:t>
    </dgm:pt>
    <dgm:pt modelId="{CE3CFC47-E045-4336-86A6-D4DA2557B24C}" type="pres">
      <dgm:prSet presAssocID="{A6981B4D-CFE3-4B39-8027-DDC041B818DA}" presName="spacer" presStyleCnt="0"/>
      <dgm:spPr/>
    </dgm:pt>
    <dgm:pt modelId="{37E32157-9E5A-41D1-B4B8-46C6235B7A67}" type="pres">
      <dgm:prSet presAssocID="{A7DC6F84-3B2E-41E2-AA78-6DA9B15E3E7C}" presName="parentText" presStyleLbl="node1" presStyleIdx="4" presStyleCnt="7">
        <dgm:presLayoutVars>
          <dgm:chMax val="0"/>
          <dgm:bulletEnabled val="1"/>
        </dgm:presLayoutVars>
      </dgm:prSet>
      <dgm:spPr/>
      <dgm:t>
        <a:bodyPr/>
        <a:lstStyle/>
        <a:p>
          <a:endParaRPr lang="en-US"/>
        </a:p>
      </dgm:t>
    </dgm:pt>
    <dgm:pt modelId="{320F8EB9-5E52-4724-9F82-28BBDC5833F9}" type="pres">
      <dgm:prSet presAssocID="{2F2D03D4-4F66-491E-B8C4-E434D06FBF15}" presName="spacer" presStyleCnt="0"/>
      <dgm:spPr/>
    </dgm:pt>
    <dgm:pt modelId="{A81F25AA-46BA-46DD-9F78-A35C92641BC0}" type="pres">
      <dgm:prSet presAssocID="{0F57DFE5-A8AA-4795-982E-B1763D8B15C3}" presName="parentText" presStyleLbl="node1" presStyleIdx="5" presStyleCnt="7">
        <dgm:presLayoutVars>
          <dgm:chMax val="0"/>
          <dgm:bulletEnabled val="1"/>
        </dgm:presLayoutVars>
      </dgm:prSet>
      <dgm:spPr/>
      <dgm:t>
        <a:bodyPr/>
        <a:lstStyle/>
        <a:p>
          <a:endParaRPr lang="en-US"/>
        </a:p>
      </dgm:t>
    </dgm:pt>
    <dgm:pt modelId="{E5D3A090-B8F6-4CFB-8125-5F43BE833A8E}" type="pres">
      <dgm:prSet presAssocID="{82875C65-B4F7-4D36-8D78-1DFF76123A60}" presName="spacer" presStyleCnt="0"/>
      <dgm:spPr/>
    </dgm:pt>
    <dgm:pt modelId="{F122153D-0CBC-4B96-9786-0F7A9A0F33A5}" type="pres">
      <dgm:prSet presAssocID="{9B8902BF-292A-4EEA-81C7-C43F1662B313}" presName="parentText" presStyleLbl="node1" presStyleIdx="6" presStyleCnt="7">
        <dgm:presLayoutVars>
          <dgm:chMax val="0"/>
          <dgm:bulletEnabled val="1"/>
        </dgm:presLayoutVars>
      </dgm:prSet>
      <dgm:spPr/>
      <dgm:t>
        <a:bodyPr/>
        <a:lstStyle/>
        <a:p>
          <a:endParaRPr lang="en-US"/>
        </a:p>
      </dgm:t>
    </dgm:pt>
  </dgm:ptLst>
  <dgm:cxnLst>
    <dgm:cxn modelId="{3DA4C917-656E-4A43-9C30-C7F78C9088DE}" type="presOf" srcId="{8F0E31EB-295C-4832-BED2-092502D6B3CD}" destId="{E8FCC85B-7A0C-4E79-80A6-089F46CC8DBA}" srcOrd="0" destOrd="0" presId="urn:microsoft.com/office/officeart/2005/8/layout/vList2"/>
    <dgm:cxn modelId="{12D14A97-8EEF-474C-ABB1-BEA022AC088C}" srcId="{5FE5D68F-0E55-4AAD-B557-BAB7BE3CE733}" destId="{22E62302-1CB1-4C97-A751-7AD688B008F1}" srcOrd="2" destOrd="0" parTransId="{F1D00018-E52E-4F21-8DF8-28D06D97B4B3}" sibTransId="{9A9B6003-EFB7-4245-B5B5-C4418B859E1F}"/>
    <dgm:cxn modelId="{1CF18942-666F-4658-B950-C38BB1ED9D64}" srcId="{5FE5D68F-0E55-4AAD-B557-BAB7BE3CE733}" destId="{A7DC6F84-3B2E-41E2-AA78-6DA9B15E3E7C}" srcOrd="4" destOrd="0" parTransId="{B299B7E7-6931-4F4E-85E9-2E836BFA254D}" sibTransId="{2F2D03D4-4F66-491E-B8C4-E434D06FBF15}"/>
    <dgm:cxn modelId="{41071F0B-7376-48DA-A866-296F636F10EF}" srcId="{5FE5D68F-0E55-4AAD-B557-BAB7BE3CE733}" destId="{B99006D4-CEF4-4FC1-8CDB-0159EB9092E6}" srcOrd="1" destOrd="0" parTransId="{97877D3E-19EC-4703-8FBC-1DFDAA2F4501}" sibTransId="{FCE1A4AB-FBA8-4FB1-BB2B-93F2351F6E6E}"/>
    <dgm:cxn modelId="{966803CD-E8A2-45C3-82C9-9B8E85A80EAB}" srcId="{5FE5D68F-0E55-4AAD-B557-BAB7BE3CE733}" destId="{1B04B293-D5B8-4717-AAC0-3B67C33FE776}" srcOrd="0" destOrd="0" parTransId="{6F4D0E11-57FA-45A1-A9DC-0BD871CE7A65}" sibTransId="{94A55E73-3B9B-411E-9557-90E728417248}"/>
    <dgm:cxn modelId="{05A444BF-DC6B-41A5-8BCF-3F46A492F8EA}" type="presOf" srcId="{9B8902BF-292A-4EEA-81C7-C43F1662B313}" destId="{F122153D-0CBC-4B96-9786-0F7A9A0F33A5}" srcOrd="0" destOrd="0" presId="urn:microsoft.com/office/officeart/2005/8/layout/vList2"/>
    <dgm:cxn modelId="{EBB813B2-5B0A-4E98-9A4C-8212707CA4A1}" srcId="{5FE5D68F-0E55-4AAD-B557-BAB7BE3CE733}" destId="{0F57DFE5-A8AA-4795-982E-B1763D8B15C3}" srcOrd="5" destOrd="0" parTransId="{70C734A9-EB86-4622-AD6E-F02E0B4DF5A1}" sibTransId="{82875C65-B4F7-4D36-8D78-1DFF76123A60}"/>
    <dgm:cxn modelId="{D4F87CA5-C9E2-4466-B79E-5C9E47306642}" type="presOf" srcId="{0F57DFE5-A8AA-4795-982E-B1763D8B15C3}" destId="{A81F25AA-46BA-46DD-9F78-A35C92641BC0}" srcOrd="0" destOrd="0" presId="urn:microsoft.com/office/officeart/2005/8/layout/vList2"/>
    <dgm:cxn modelId="{6D818E1C-F3EC-4ABF-B4CD-4434FE7CF4BC}" type="presOf" srcId="{5FE5D68F-0E55-4AAD-B557-BAB7BE3CE733}" destId="{19CC9685-4395-4250-AA85-2FF90518C95A}" srcOrd="0" destOrd="0" presId="urn:microsoft.com/office/officeart/2005/8/layout/vList2"/>
    <dgm:cxn modelId="{E9E65E5B-02EC-4EB3-9F9C-69F08133580C}" srcId="{5FE5D68F-0E55-4AAD-B557-BAB7BE3CE733}" destId="{8F0E31EB-295C-4832-BED2-092502D6B3CD}" srcOrd="3" destOrd="0" parTransId="{0351FEA3-72C8-433C-9F3D-E7376CDCE1AF}" sibTransId="{A6981B4D-CFE3-4B39-8027-DDC041B818DA}"/>
    <dgm:cxn modelId="{88895462-BD6C-4B5E-9717-5FD19596A9F5}" srcId="{5FE5D68F-0E55-4AAD-B557-BAB7BE3CE733}" destId="{9B8902BF-292A-4EEA-81C7-C43F1662B313}" srcOrd="6" destOrd="0" parTransId="{B606271E-78A7-49B2-BD67-067F6A01AA46}" sibTransId="{14F4EE9F-9BC3-49AE-94C4-9EFDDD79CCE4}"/>
    <dgm:cxn modelId="{7B0C2D74-C66B-4636-AD95-6ADCB588E02B}" type="presOf" srcId="{A7DC6F84-3B2E-41E2-AA78-6DA9B15E3E7C}" destId="{37E32157-9E5A-41D1-B4B8-46C6235B7A67}" srcOrd="0" destOrd="0" presId="urn:microsoft.com/office/officeart/2005/8/layout/vList2"/>
    <dgm:cxn modelId="{5E3CF2AD-0CA7-41DB-80FA-F27B1ADAA06C}" type="presOf" srcId="{22E62302-1CB1-4C97-A751-7AD688B008F1}" destId="{BF5B4A9D-0E34-48AF-9867-1E1AC481D0AB}" srcOrd="0" destOrd="0" presId="urn:microsoft.com/office/officeart/2005/8/layout/vList2"/>
    <dgm:cxn modelId="{CCD06C99-E3CE-4817-A8F8-D3A39A898005}" type="presOf" srcId="{1B04B293-D5B8-4717-AAC0-3B67C33FE776}" destId="{83C02593-CF73-4954-AC6E-535FC65BF128}" srcOrd="0" destOrd="0" presId="urn:microsoft.com/office/officeart/2005/8/layout/vList2"/>
    <dgm:cxn modelId="{2FF09B43-9124-4475-B2C0-FAB1A3D8C66B}" type="presOf" srcId="{B99006D4-CEF4-4FC1-8CDB-0159EB9092E6}" destId="{E51A4FC5-1FC6-4EC6-86D2-AA57BBCA7895}" srcOrd="0" destOrd="0" presId="urn:microsoft.com/office/officeart/2005/8/layout/vList2"/>
    <dgm:cxn modelId="{43B3530F-6E10-4AF3-B065-05F4A1F25136}" type="presParOf" srcId="{19CC9685-4395-4250-AA85-2FF90518C95A}" destId="{83C02593-CF73-4954-AC6E-535FC65BF128}" srcOrd="0" destOrd="0" presId="urn:microsoft.com/office/officeart/2005/8/layout/vList2"/>
    <dgm:cxn modelId="{0D1038B0-65BC-43C7-A5AB-9C37893217D5}" type="presParOf" srcId="{19CC9685-4395-4250-AA85-2FF90518C95A}" destId="{563774A7-7FDA-49E2-B7E3-B3CE1FAF039B}" srcOrd="1" destOrd="0" presId="urn:microsoft.com/office/officeart/2005/8/layout/vList2"/>
    <dgm:cxn modelId="{E2CE7194-9539-4B7C-ABBB-4B8F5405D017}" type="presParOf" srcId="{19CC9685-4395-4250-AA85-2FF90518C95A}" destId="{E51A4FC5-1FC6-4EC6-86D2-AA57BBCA7895}" srcOrd="2" destOrd="0" presId="urn:microsoft.com/office/officeart/2005/8/layout/vList2"/>
    <dgm:cxn modelId="{BCDE6E39-FD21-401F-87CE-3B36FD5F6563}" type="presParOf" srcId="{19CC9685-4395-4250-AA85-2FF90518C95A}" destId="{8DF5C4EA-8FDD-4E1C-A38D-0C39C63B2635}" srcOrd="3" destOrd="0" presId="urn:microsoft.com/office/officeart/2005/8/layout/vList2"/>
    <dgm:cxn modelId="{00C3F836-482F-4FAD-8DD1-CCA23E96EFB5}" type="presParOf" srcId="{19CC9685-4395-4250-AA85-2FF90518C95A}" destId="{BF5B4A9D-0E34-48AF-9867-1E1AC481D0AB}" srcOrd="4" destOrd="0" presId="urn:microsoft.com/office/officeart/2005/8/layout/vList2"/>
    <dgm:cxn modelId="{495FC022-6E94-4C83-B888-BD2930020B0F}" type="presParOf" srcId="{19CC9685-4395-4250-AA85-2FF90518C95A}" destId="{4C052752-2C0D-4DE3-9771-7BFA6B0FA8E2}" srcOrd="5" destOrd="0" presId="urn:microsoft.com/office/officeart/2005/8/layout/vList2"/>
    <dgm:cxn modelId="{326924F9-33D2-45D3-84E8-3DADF86AA6BC}" type="presParOf" srcId="{19CC9685-4395-4250-AA85-2FF90518C95A}" destId="{E8FCC85B-7A0C-4E79-80A6-089F46CC8DBA}" srcOrd="6" destOrd="0" presId="urn:microsoft.com/office/officeart/2005/8/layout/vList2"/>
    <dgm:cxn modelId="{F6E12638-02A6-4CD8-95E2-50F3DA561B9E}" type="presParOf" srcId="{19CC9685-4395-4250-AA85-2FF90518C95A}" destId="{CE3CFC47-E045-4336-86A6-D4DA2557B24C}" srcOrd="7" destOrd="0" presId="urn:microsoft.com/office/officeart/2005/8/layout/vList2"/>
    <dgm:cxn modelId="{44CB822A-D116-469A-A5D8-1583F805FF28}" type="presParOf" srcId="{19CC9685-4395-4250-AA85-2FF90518C95A}" destId="{37E32157-9E5A-41D1-B4B8-46C6235B7A67}" srcOrd="8" destOrd="0" presId="urn:microsoft.com/office/officeart/2005/8/layout/vList2"/>
    <dgm:cxn modelId="{1CFEC06E-592C-4A7F-992C-FD2ABE6832B4}" type="presParOf" srcId="{19CC9685-4395-4250-AA85-2FF90518C95A}" destId="{320F8EB9-5E52-4724-9F82-28BBDC5833F9}" srcOrd="9" destOrd="0" presId="urn:microsoft.com/office/officeart/2005/8/layout/vList2"/>
    <dgm:cxn modelId="{C241D3AE-5E42-4324-9BEC-DC7FBD1B2366}" type="presParOf" srcId="{19CC9685-4395-4250-AA85-2FF90518C95A}" destId="{A81F25AA-46BA-46DD-9F78-A35C92641BC0}" srcOrd="10" destOrd="0" presId="urn:microsoft.com/office/officeart/2005/8/layout/vList2"/>
    <dgm:cxn modelId="{26977A34-05DD-4252-A628-0AC724AC412D}" type="presParOf" srcId="{19CC9685-4395-4250-AA85-2FF90518C95A}" destId="{E5D3A090-B8F6-4CFB-8125-5F43BE833A8E}" srcOrd="11" destOrd="0" presId="urn:microsoft.com/office/officeart/2005/8/layout/vList2"/>
    <dgm:cxn modelId="{E874DC53-C36A-4BEC-83CF-6DDF541F3E77}" type="presParOf" srcId="{19CC9685-4395-4250-AA85-2FF90518C95A}" destId="{F122153D-0CBC-4B96-9786-0F7A9A0F33A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B01966B-94D0-441D-AEF7-AECCF15B225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4B417BE-19E9-4A28-867C-2AAE5DD32CFE}">
      <dgm:prSet/>
      <dgm:spPr/>
      <dgm:t>
        <a:bodyPr/>
        <a:lstStyle/>
        <a:p>
          <a:pPr rtl="0"/>
          <a:r>
            <a:rPr lang="en-US" smtClean="0"/>
            <a:t>Attend 2-day Mid-Year Training </a:t>
          </a:r>
          <a:endParaRPr lang="en-US"/>
        </a:p>
      </dgm:t>
    </dgm:pt>
    <dgm:pt modelId="{9EA82DE9-9571-4346-A122-412AAA190D7E}" type="parTrans" cxnId="{10311896-82DD-498E-AAA6-C56BAAD3B312}">
      <dgm:prSet/>
      <dgm:spPr/>
      <dgm:t>
        <a:bodyPr/>
        <a:lstStyle/>
        <a:p>
          <a:endParaRPr lang="en-US"/>
        </a:p>
      </dgm:t>
    </dgm:pt>
    <dgm:pt modelId="{2C189B60-3AB5-47CC-B684-486A1A44AE26}" type="sibTrans" cxnId="{10311896-82DD-498E-AAA6-C56BAAD3B312}">
      <dgm:prSet/>
      <dgm:spPr/>
      <dgm:t>
        <a:bodyPr/>
        <a:lstStyle/>
        <a:p>
          <a:endParaRPr lang="en-US"/>
        </a:p>
      </dgm:t>
    </dgm:pt>
    <dgm:pt modelId="{B28A9120-46FC-4655-8921-7899E94ADB9A}">
      <dgm:prSet/>
      <dgm:spPr/>
      <dgm:t>
        <a:bodyPr/>
        <a:lstStyle/>
        <a:p>
          <a:pPr rtl="0"/>
          <a:r>
            <a:rPr lang="en-US" smtClean="0"/>
            <a:t>March 15: Complete </a:t>
          </a:r>
          <a:r>
            <a:rPr lang="en-US" i="1" smtClean="0"/>
            <a:t>Culture and Language Project Report </a:t>
          </a:r>
          <a:endParaRPr lang="en-US"/>
        </a:p>
      </dgm:t>
    </dgm:pt>
    <dgm:pt modelId="{0D39AFFA-66AC-4377-9404-2B8148F7CD97}" type="parTrans" cxnId="{3393087E-58FE-4B2A-A377-D85259F93E78}">
      <dgm:prSet/>
      <dgm:spPr/>
      <dgm:t>
        <a:bodyPr/>
        <a:lstStyle/>
        <a:p>
          <a:endParaRPr lang="en-US"/>
        </a:p>
      </dgm:t>
    </dgm:pt>
    <dgm:pt modelId="{EB2A8786-E1F2-4723-8646-88EF30512BAC}" type="sibTrans" cxnId="{3393087E-58FE-4B2A-A377-D85259F93E78}">
      <dgm:prSet/>
      <dgm:spPr/>
      <dgm:t>
        <a:bodyPr/>
        <a:lstStyle/>
        <a:p>
          <a:endParaRPr lang="en-US"/>
        </a:p>
      </dgm:t>
    </dgm:pt>
    <dgm:pt modelId="{0471C024-8A07-4A9E-8C4C-77FE89757A82}">
      <dgm:prSet/>
      <dgm:spPr/>
      <dgm:t>
        <a:bodyPr/>
        <a:lstStyle/>
        <a:p>
          <a:pPr rtl="0"/>
          <a:r>
            <a:rPr lang="en-US" smtClean="0"/>
            <a:t>Continue to work on RIL Plan in RIL Tool </a:t>
          </a:r>
          <a:endParaRPr lang="en-US"/>
        </a:p>
      </dgm:t>
    </dgm:pt>
    <dgm:pt modelId="{EA80B714-5C7D-4368-8524-FE3D44DDA7DA}" type="parTrans" cxnId="{7B0367B5-2BA4-4FC7-8090-2FED44D47BDA}">
      <dgm:prSet/>
      <dgm:spPr/>
      <dgm:t>
        <a:bodyPr/>
        <a:lstStyle/>
        <a:p>
          <a:endParaRPr lang="en-US"/>
        </a:p>
      </dgm:t>
    </dgm:pt>
    <dgm:pt modelId="{97458BFA-F334-463F-BA26-F6C2ABE7B37F}" type="sibTrans" cxnId="{7B0367B5-2BA4-4FC7-8090-2FED44D47BDA}">
      <dgm:prSet/>
      <dgm:spPr/>
      <dgm:t>
        <a:bodyPr/>
        <a:lstStyle/>
        <a:p>
          <a:endParaRPr lang="en-US"/>
        </a:p>
      </dgm:t>
    </dgm:pt>
    <dgm:pt modelId="{A8DFC292-1659-4C0F-81CA-97B0C57D98F1}">
      <dgm:prSet/>
      <dgm:spPr/>
      <dgm:t>
        <a:bodyPr/>
        <a:lstStyle/>
        <a:p>
          <a:pPr rtl="0"/>
          <a:r>
            <a:rPr lang="en-US" smtClean="0"/>
            <a:t>Respond to all Mentor comments in RIL Tool </a:t>
          </a:r>
          <a:endParaRPr lang="en-US"/>
        </a:p>
      </dgm:t>
    </dgm:pt>
    <dgm:pt modelId="{B86B84BB-090C-4F6E-A704-391976AE2C7A}" type="parTrans" cxnId="{621F2850-98A6-45FD-B6FB-6CC54D6DF91E}">
      <dgm:prSet/>
      <dgm:spPr/>
      <dgm:t>
        <a:bodyPr/>
        <a:lstStyle/>
        <a:p>
          <a:endParaRPr lang="en-US"/>
        </a:p>
      </dgm:t>
    </dgm:pt>
    <dgm:pt modelId="{C53B2CEE-F040-4F5A-964E-EB7B5B470B62}" type="sibTrans" cxnId="{621F2850-98A6-45FD-B6FB-6CC54D6DF91E}">
      <dgm:prSet/>
      <dgm:spPr/>
      <dgm:t>
        <a:bodyPr/>
        <a:lstStyle/>
        <a:p>
          <a:endParaRPr lang="en-US"/>
        </a:p>
      </dgm:t>
    </dgm:pt>
    <dgm:pt modelId="{0D51EA9B-51EB-4919-ACA9-7CA3D3962180}">
      <dgm:prSet/>
      <dgm:spPr/>
      <dgm:t>
        <a:bodyPr/>
        <a:lstStyle/>
        <a:p>
          <a:pPr rtl="0"/>
          <a:r>
            <a:rPr lang="en-US" smtClean="0"/>
            <a:t>Implement Common Core Project (Project 2)</a:t>
          </a:r>
          <a:endParaRPr lang="en-US"/>
        </a:p>
      </dgm:t>
    </dgm:pt>
    <dgm:pt modelId="{130BDD03-E8E3-4414-B782-A1554CCF270F}" type="parTrans" cxnId="{03C25DF5-63DC-4A52-9C45-DF375A29F1AE}">
      <dgm:prSet/>
      <dgm:spPr/>
      <dgm:t>
        <a:bodyPr/>
        <a:lstStyle/>
        <a:p>
          <a:endParaRPr lang="en-US"/>
        </a:p>
      </dgm:t>
    </dgm:pt>
    <dgm:pt modelId="{EC3122F8-C70A-468D-B87A-53447825CBB7}" type="sibTrans" cxnId="{03C25DF5-63DC-4A52-9C45-DF375A29F1AE}">
      <dgm:prSet/>
      <dgm:spPr/>
      <dgm:t>
        <a:bodyPr/>
        <a:lstStyle/>
        <a:p>
          <a:endParaRPr lang="en-US"/>
        </a:p>
      </dgm:t>
    </dgm:pt>
    <dgm:pt modelId="{484C03FA-00DE-4FBD-8902-79B64B01E749}">
      <dgm:prSet/>
      <dgm:spPr/>
      <dgm:t>
        <a:bodyPr/>
        <a:lstStyle/>
        <a:p>
          <a:pPr rtl="0"/>
          <a:r>
            <a:rPr lang="en-US" smtClean="0"/>
            <a:t>Attend webinar with Mentor </a:t>
          </a:r>
          <a:endParaRPr lang="en-US"/>
        </a:p>
      </dgm:t>
    </dgm:pt>
    <dgm:pt modelId="{39373A50-0EE3-4428-8446-C53778B47963}" type="parTrans" cxnId="{A9539028-F962-4339-B90A-80CF7B446AB5}">
      <dgm:prSet/>
      <dgm:spPr/>
      <dgm:t>
        <a:bodyPr/>
        <a:lstStyle/>
        <a:p>
          <a:endParaRPr lang="en-US"/>
        </a:p>
      </dgm:t>
    </dgm:pt>
    <dgm:pt modelId="{A09543F3-8F45-4D53-A8C1-06413C80D77B}" type="sibTrans" cxnId="{A9539028-F962-4339-B90A-80CF7B446AB5}">
      <dgm:prSet/>
      <dgm:spPr/>
      <dgm:t>
        <a:bodyPr/>
        <a:lstStyle/>
        <a:p>
          <a:endParaRPr lang="en-US"/>
        </a:p>
      </dgm:t>
    </dgm:pt>
    <dgm:pt modelId="{CC8FD546-2D72-48BD-911E-BEFE6BC9FF1F}">
      <dgm:prSet/>
      <dgm:spPr/>
      <dgm:t>
        <a:bodyPr/>
        <a:lstStyle/>
        <a:p>
          <a:pPr rtl="0"/>
          <a:r>
            <a:rPr lang="en-US" smtClean="0"/>
            <a:t>Continue meeting with school Leadership Team</a:t>
          </a:r>
          <a:endParaRPr lang="en-US"/>
        </a:p>
      </dgm:t>
    </dgm:pt>
    <dgm:pt modelId="{576BFAD8-BD44-4DCD-B86E-8BA5DBAAAEE2}" type="parTrans" cxnId="{50C10CB0-5487-4770-8B9B-F5E36584591E}">
      <dgm:prSet/>
      <dgm:spPr/>
      <dgm:t>
        <a:bodyPr/>
        <a:lstStyle/>
        <a:p>
          <a:endParaRPr lang="en-US"/>
        </a:p>
      </dgm:t>
    </dgm:pt>
    <dgm:pt modelId="{409D4146-E44C-4328-B437-E2701EF42F7A}" type="sibTrans" cxnId="{50C10CB0-5487-4770-8B9B-F5E36584591E}">
      <dgm:prSet/>
      <dgm:spPr/>
      <dgm:t>
        <a:bodyPr/>
        <a:lstStyle/>
        <a:p>
          <a:endParaRPr lang="en-US"/>
        </a:p>
      </dgm:t>
    </dgm:pt>
    <dgm:pt modelId="{AEBED6D3-A7C1-4FDB-BE50-6748AE1C4877}">
      <dgm:prSet/>
      <dgm:spPr/>
      <dgm:t>
        <a:bodyPr/>
        <a:lstStyle/>
        <a:p>
          <a:pPr rtl="0"/>
          <a:r>
            <a:rPr lang="en-US" smtClean="0"/>
            <a:t>Document Leadership Team meetings </a:t>
          </a:r>
          <a:endParaRPr lang="en-US"/>
        </a:p>
      </dgm:t>
    </dgm:pt>
    <dgm:pt modelId="{F61FF71B-9B7F-4643-82F2-1A4BE552C79F}" type="parTrans" cxnId="{1C878B40-63D9-4FDA-BD82-FFC76C7B803D}">
      <dgm:prSet/>
      <dgm:spPr/>
      <dgm:t>
        <a:bodyPr/>
        <a:lstStyle/>
        <a:p>
          <a:endParaRPr lang="en-US"/>
        </a:p>
      </dgm:t>
    </dgm:pt>
    <dgm:pt modelId="{6C085F97-0295-4768-9C6A-9D1038564EA2}" type="sibTrans" cxnId="{1C878B40-63D9-4FDA-BD82-FFC76C7B803D}">
      <dgm:prSet/>
      <dgm:spPr/>
      <dgm:t>
        <a:bodyPr/>
        <a:lstStyle/>
        <a:p>
          <a:endParaRPr lang="en-US"/>
        </a:p>
      </dgm:t>
    </dgm:pt>
    <dgm:pt modelId="{7CDA1A55-D717-4EC1-A3F6-A10B833BA7BE}" type="pres">
      <dgm:prSet presAssocID="{AB01966B-94D0-441D-AEF7-AECCF15B225C}" presName="linear" presStyleCnt="0">
        <dgm:presLayoutVars>
          <dgm:animLvl val="lvl"/>
          <dgm:resizeHandles val="exact"/>
        </dgm:presLayoutVars>
      </dgm:prSet>
      <dgm:spPr/>
      <dgm:t>
        <a:bodyPr/>
        <a:lstStyle/>
        <a:p>
          <a:endParaRPr lang="en-US"/>
        </a:p>
      </dgm:t>
    </dgm:pt>
    <dgm:pt modelId="{687EFD49-4AEA-4951-BD77-4626E4FDCC8A}" type="pres">
      <dgm:prSet presAssocID="{A4B417BE-19E9-4A28-867C-2AAE5DD32CFE}" presName="parentText" presStyleLbl="node1" presStyleIdx="0" presStyleCnt="8">
        <dgm:presLayoutVars>
          <dgm:chMax val="0"/>
          <dgm:bulletEnabled val="1"/>
        </dgm:presLayoutVars>
      </dgm:prSet>
      <dgm:spPr/>
      <dgm:t>
        <a:bodyPr/>
        <a:lstStyle/>
        <a:p>
          <a:endParaRPr lang="en-US"/>
        </a:p>
      </dgm:t>
    </dgm:pt>
    <dgm:pt modelId="{789C5B82-1EFA-4915-A908-E58C508571B3}" type="pres">
      <dgm:prSet presAssocID="{2C189B60-3AB5-47CC-B684-486A1A44AE26}" presName="spacer" presStyleCnt="0"/>
      <dgm:spPr/>
    </dgm:pt>
    <dgm:pt modelId="{13C03E03-6DBE-4ABF-BFBD-26035A85CCC2}" type="pres">
      <dgm:prSet presAssocID="{B28A9120-46FC-4655-8921-7899E94ADB9A}" presName="parentText" presStyleLbl="node1" presStyleIdx="1" presStyleCnt="8">
        <dgm:presLayoutVars>
          <dgm:chMax val="0"/>
          <dgm:bulletEnabled val="1"/>
        </dgm:presLayoutVars>
      </dgm:prSet>
      <dgm:spPr/>
      <dgm:t>
        <a:bodyPr/>
        <a:lstStyle/>
        <a:p>
          <a:endParaRPr lang="en-US"/>
        </a:p>
      </dgm:t>
    </dgm:pt>
    <dgm:pt modelId="{2D0ADAF6-135B-410A-B432-97C4EC343190}" type="pres">
      <dgm:prSet presAssocID="{EB2A8786-E1F2-4723-8646-88EF30512BAC}" presName="spacer" presStyleCnt="0"/>
      <dgm:spPr/>
    </dgm:pt>
    <dgm:pt modelId="{6B7B246B-62CC-485B-95FA-FFA76F88A8C1}" type="pres">
      <dgm:prSet presAssocID="{0471C024-8A07-4A9E-8C4C-77FE89757A82}" presName="parentText" presStyleLbl="node1" presStyleIdx="2" presStyleCnt="8">
        <dgm:presLayoutVars>
          <dgm:chMax val="0"/>
          <dgm:bulletEnabled val="1"/>
        </dgm:presLayoutVars>
      </dgm:prSet>
      <dgm:spPr/>
      <dgm:t>
        <a:bodyPr/>
        <a:lstStyle/>
        <a:p>
          <a:endParaRPr lang="en-US"/>
        </a:p>
      </dgm:t>
    </dgm:pt>
    <dgm:pt modelId="{82E100B1-B464-45FA-A434-96C82D2B9F44}" type="pres">
      <dgm:prSet presAssocID="{97458BFA-F334-463F-BA26-F6C2ABE7B37F}" presName="spacer" presStyleCnt="0"/>
      <dgm:spPr/>
    </dgm:pt>
    <dgm:pt modelId="{9C0BCF96-F144-4570-807B-72428FE58441}" type="pres">
      <dgm:prSet presAssocID="{A8DFC292-1659-4C0F-81CA-97B0C57D98F1}" presName="parentText" presStyleLbl="node1" presStyleIdx="3" presStyleCnt="8">
        <dgm:presLayoutVars>
          <dgm:chMax val="0"/>
          <dgm:bulletEnabled val="1"/>
        </dgm:presLayoutVars>
      </dgm:prSet>
      <dgm:spPr/>
      <dgm:t>
        <a:bodyPr/>
        <a:lstStyle/>
        <a:p>
          <a:endParaRPr lang="en-US"/>
        </a:p>
      </dgm:t>
    </dgm:pt>
    <dgm:pt modelId="{14D13CFA-BAB5-4324-95E9-8C26248AF68F}" type="pres">
      <dgm:prSet presAssocID="{C53B2CEE-F040-4F5A-964E-EB7B5B470B62}" presName="spacer" presStyleCnt="0"/>
      <dgm:spPr/>
    </dgm:pt>
    <dgm:pt modelId="{068D5F46-A2E6-4A82-AAEC-D9332D44DB6A}" type="pres">
      <dgm:prSet presAssocID="{0D51EA9B-51EB-4919-ACA9-7CA3D3962180}" presName="parentText" presStyleLbl="node1" presStyleIdx="4" presStyleCnt="8">
        <dgm:presLayoutVars>
          <dgm:chMax val="0"/>
          <dgm:bulletEnabled val="1"/>
        </dgm:presLayoutVars>
      </dgm:prSet>
      <dgm:spPr/>
      <dgm:t>
        <a:bodyPr/>
        <a:lstStyle/>
        <a:p>
          <a:endParaRPr lang="en-US"/>
        </a:p>
      </dgm:t>
    </dgm:pt>
    <dgm:pt modelId="{9881A57F-1BBB-4717-9700-4DB7566C572E}" type="pres">
      <dgm:prSet presAssocID="{EC3122F8-C70A-468D-B87A-53447825CBB7}" presName="spacer" presStyleCnt="0"/>
      <dgm:spPr/>
    </dgm:pt>
    <dgm:pt modelId="{59CB4C2F-3D6F-48DE-8776-5178577F49A7}" type="pres">
      <dgm:prSet presAssocID="{484C03FA-00DE-4FBD-8902-79B64B01E749}" presName="parentText" presStyleLbl="node1" presStyleIdx="5" presStyleCnt="8">
        <dgm:presLayoutVars>
          <dgm:chMax val="0"/>
          <dgm:bulletEnabled val="1"/>
        </dgm:presLayoutVars>
      </dgm:prSet>
      <dgm:spPr/>
      <dgm:t>
        <a:bodyPr/>
        <a:lstStyle/>
        <a:p>
          <a:endParaRPr lang="en-US"/>
        </a:p>
      </dgm:t>
    </dgm:pt>
    <dgm:pt modelId="{25DDB09B-AF52-485D-B470-44EDA9A88FC8}" type="pres">
      <dgm:prSet presAssocID="{A09543F3-8F45-4D53-A8C1-06413C80D77B}" presName="spacer" presStyleCnt="0"/>
      <dgm:spPr/>
    </dgm:pt>
    <dgm:pt modelId="{A64F9F6A-0698-40C3-9E38-7E0EA69FEFDF}" type="pres">
      <dgm:prSet presAssocID="{CC8FD546-2D72-48BD-911E-BEFE6BC9FF1F}" presName="parentText" presStyleLbl="node1" presStyleIdx="6" presStyleCnt="8">
        <dgm:presLayoutVars>
          <dgm:chMax val="0"/>
          <dgm:bulletEnabled val="1"/>
        </dgm:presLayoutVars>
      </dgm:prSet>
      <dgm:spPr/>
      <dgm:t>
        <a:bodyPr/>
        <a:lstStyle/>
        <a:p>
          <a:endParaRPr lang="en-US"/>
        </a:p>
      </dgm:t>
    </dgm:pt>
    <dgm:pt modelId="{960738AA-B6E3-479F-A41C-6544CCF0F6D9}" type="pres">
      <dgm:prSet presAssocID="{409D4146-E44C-4328-B437-E2701EF42F7A}" presName="spacer" presStyleCnt="0"/>
      <dgm:spPr/>
    </dgm:pt>
    <dgm:pt modelId="{F801DDC1-8EFB-4D3C-909B-D345D75692E5}" type="pres">
      <dgm:prSet presAssocID="{AEBED6D3-A7C1-4FDB-BE50-6748AE1C4877}" presName="parentText" presStyleLbl="node1" presStyleIdx="7" presStyleCnt="8">
        <dgm:presLayoutVars>
          <dgm:chMax val="0"/>
          <dgm:bulletEnabled val="1"/>
        </dgm:presLayoutVars>
      </dgm:prSet>
      <dgm:spPr/>
      <dgm:t>
        <a:bodyPr/>
        <a:lstStyle/>
        <a:p>
          <a:endParaRPr lang="en-US"/>
        </a:p>
      </dgm:t>
    </dgm:pt>
  </dgm:ptLst>
  <dgm:cxnLst>
    <dgm:cxn modelId="{F072D5B1-2D05-49F4-B682-8963448AA5DC}" type="presOf" srcId="{CC8FD546-2D72-48BD-911E-BEFE6BC9FF1F}" destId="{A64F9F6A-0698-40C3-9E38-7E0EA69FEFDF}" srcOrd="0" destOrd="0" presId="urn:microsoft.com/office/officeart/2005/8/layout/vList2"/>
    <dgm:cxn modelId="{F84FB294-73FC-4F0B-A8CB-8CB24ABB25D9}" type="presOf" srcId="{0D51EA9B-51EB-4919-ACA9-7CA3D3962180}" destId="{068D5F46-A2E6-4A82-AAEC-D9332D44DB6A}" srcOrd="0" destOrd="0" presId="urn:microsoft.com/office/officeart/2005/8/layout/vList2"/>
    <dgm:cxn modelId="{1C878B40-63D9-4FDA-BD82-FFC76C7B803D}" srcId="{AB01966B-94D0-441D-AEF7-AECCF15B225C}" destId="{AEBED6D3-A7C1-4FDB-BE50-6748AE1C4877}" srcOrd="7" destOrd="0" parTransId="{F61FF71B-9B7F-4643-82F2-1A4BE552C79F}" sibTransId="{6C085F97-0295-4768-9C6A-9D1038564EA2}"/>
    <dgm:cxn modelId="{723F7A6B-4ECA-4410-947A-2F3E3FAE019F}" type="presOf" srcId="{B28A9120-46FC-4655-8921-7899E94ADB9A}" destId="{13C03E03-6DBE-4ABF-BFBD-26035A85CCC2}" srcOrd="0" destOrd="0" presId="urn:microsoft.com/office/officeart/2005/8/layout/vList2"/>
    <dgm:cxn modelId="{3BACE4AF-37E7-473F-908E-4287408160B5}" type="presOf" srcId="{A4B417BE-19E9-4A28-867C-2AAE5DD32CFE}" destId="{687EFD49-4AEA-4951-BD77-4626E4FDCC8A}" srcOrd="0" destOrd="0" presId="urn:microsoft.com/office/officeart/2005/8/layout/vList2"/>
    <dgm:cxn modelId="{C935ADD7-CB42-428B-9DBB-5FF988662614}" type="presOf" srcId="{AB01966B-94D0-441D-AEF7-AECCF15B225C}" destId="{7CDA1A55-D717-4EC1-A3F6-A10B833BA7BE}" srcOrd="0" destOrd="0" presId="urn:microsoft.com/office/officeart/2005/8/layout/vList2"/>
    <dgm:cxn modelId="{2E800B73-F2C8-4FA9-9D55-114D1AF3AB10}" type="presOf" srcId="{AEBED6D3-A7C1-4FDB-BE50-6748AE1C4877}" destId="{F801DDC1-8EFB-4D3C-909B-D345D75692E5}" srcOrd="0" destOrd="0" presId="urn:microsoft.com/office/officeart/2005/8/layout/vList2"/>
    <dgm:cxn modelId="{A9539028-F962-4339-B90A-80CF7B446AB5}" srcId="{AB01966B-94D0-441D-AEF7-AECCF15B225C}" destId="{484C03FA-00DE-4FBD-8902-79B64B01E749}" srcOrd="5" destOrd="0" parTransId="{39373A50-0EE3-4428-8446-C53778B47963}" sibTransId="{A09543F3-8F45-4D53-A8C1-06413C80D77B}"/>
    <dgm:cxn modelId="{D616A95E-B396-4879-A48D-8BF6470AF6C2}" type="presOf" srcId="{A8DFC292-1659-4C0F-81CA-97B0C57D98F1}" destId="{9C0BCF96-F144-4570-807B-72428FE58441}" srcOrd="0" destOrd="0" presId="urn:microsoft.com/office/officeart/2005/8/layout/vList2"/>
    <dgm:cxn modelId="{50C10CB0-5487-4770-8B9B-F5E36584591E}" srcId="{AB01966B-94D0-441D-AEF7-AECCF15B225C}" destId="{CC8FD546-2D72-48BD-911E-BEFE6BC9FF1F}" srcOrd="6" destOrd="0" parTransId="{576BFAD8-BD44-4DCD-B86E-8BA5DBAAAEE2}" sibTransId="{409D4146-E44C-4328-B437-E2701EF42F7A}"/>
    <dgm:cxn modelId="{621F2850-98A6-45FD-B6FB-6CC54D6DF91E}" srcId="{AB01966B-94D0-441D-AEF7-AECCF15B225C}" destId="{A8DFC292-1659-4C0F-81CA-97B0C57D98F1}" srcOrd="3" destOrd="0" parTransId="{B86B84BB-090C-4F6E-A704-391976AE2C7A}" sibTransId="{C53B2CEE-F040-4F5A-964E-EB7B5B470B62}"/>
    <dgm:cxn modelId="{3393087E-58FE-4B2A-A377-D85259F93E78}" srcId="{AB01966B-94D0-441D-AEF7-AECCF15B225C}" destId="{B28A9120-46FC-4655-8921-7899E94ADB9A}" srcOrd="1" destOrd="0" parTransId="{0D39AFFA-66AC-4377-9404-2B8148F7CD97}" sibTransId="{EB2A8786-E1F2-4723-8646-88EF30512BAC}"/>
    <dgm:cxn modelId="{EDD8F0D5-005B-48CE-8990-53E12F482B42}" type="presOf" srcId="{484C03FA-00DE-4FBD-8902-79B64B01E749}" destId="{59CB4C2F-3D6F-48DE-8776-5178577F49A7}" srcOrd="0" destOrd="0" presId="urn:microsoft.com/office/officeart/2005/8/layout/vList2"/>
    <dgm:cxn modelId="{7B0367B5-2BA4-4FC7-8090-2FED44D47BDA}" srcId="{AB01966B-94D0-441D-AEF7-AECCF15B225C}" destId="{0471C024-8A07-4A9E-8C4C-77FE89757A82}" srcOrd="2" destOrd="0" parTransId="{EA80B714-5C7D-4368-8524-FE3D44DDA7DA}" sibTransId="{97458BFA-F334-463F-BA26-F6C2ABE7B37F}"/>
    <dgm:cxn modelId="{B6AACFC2-2F92-4EA3-B8EC-F8BAA408EC7F}" type="presOf" srcId="{0471C024-8A07-4A9E-8C4C-77FE89757A82}" destId="{6B7B246B-62CC-485B-95FA-FFA76F88A8C1}" srcOrd="0" destOrd="0" presId="urn:microsoft.com/office/officeart/2005/8/layout/vList2"/>
    <dgm:cxn modelId="{03C25DF5-63DC-4A52-9C45-DF375A29F1AE}" srcId="{AB01966B-94D0-441D-AEF7-AECCF15B225C}" destId="{0D51EA9B-51EB-4919-ACA9-7CA3D3962180}" srcOrd="4" destOrd="0" parTransId="{130BDD03-E8E3-4414-B782-A1554CCF270F}" sibTransId="{EC3122F8-C70A-468D-B87A-53447825CBB7}"/>
    <dgm:cxn modelId="{10311896-82DD-498E-AAA6-C56BAAD3B312}" srcId="{AB01966B-94D0-441D-AEF7-AECCF15B225C}" destId="{A4B417BE-19E9-4A28-867C-2AAE5DD32CFE}" srcOrd="0" destOrd="0" parTransId="{9EA82DE9-9571-4346-A122-412AAA190D7E}" sibTransId="{2C189B60-3AB5-47CC-B684-486A1A44AE26}"/>
    <dgm:cxn modelId="{D3B401DF-92B0-4E6A-ABB2-7DA66FD7F15E}" type="presParOf" srcId="{7CDA1A55-D717-4EC1-A3F6-A10B833BA7BE}" destId="{687EFD49-4AEA-4951-BD77-4626E4FDCC8A}" srcOrd="0" destOrd="0" presId="urn:microsoft.com/office/officeart/2005/8/layout/vList2"/>
    <dgm:cxn modelId="{D0EFB60C-5B6F-448A-A0F4-47575179FEAB}" type="presParOf" srcId="{7CDA1A55-D717-4EC1-A3F6-A10B833BA7BE}" destId="{789C5B82-1EFA-4915-A908-E58C508571B3}" srcOrd="1" destOrd="0" presId="urn:microsoft.com/office/officeart/2005/8/layout/vList2"/>
    <dgm:cxn modelId="{C5639081-BC97-4484-99E1-F756F59F00B9}" type="presParOf" srcId="{7CDA1A55-D717-4EC1-A3F6-A10B833BA7BE}" destId="{13C03E03-6DBE-4ABF-BFBD-26035A85CCC2}" srcOrd="2" destOrd="0" presId="urn:microsoft.com/office/officeart/2005/8/layout/vList2"/>
    <dgm:cxn modelId="{16922602-213A-4194-8796-A872C9D48901}" type="presParOf" srcId="{7CDA1A55-D717-4EC1-A3F6-A10B833BA7BE}" destId="{2D0ADAF6-135B-410A-B432-97C4EC343190}" srcOrd="3" destOrd="0" presId="urn:microsoft.com/office/officeart/2005/8/layout/vList2"/>
    <dgm:cxn modelId="{34B61CB9-B5CD-466E-B76D-0FF5F4717C23}" type="presParOf" srcId="{7CDA1A55-D717-4EC1-A3F6-A10B833BA7BE}" destId="{6B7B246B-62CC-485B-95FA-FFA76F88A8C1}" srcOrd="4" destOrd="0" presId="urn:microsoft.com/office/officeart/2005/8/layout/vList2"/>
    <dgm:cxn modelId="{797998CE-D328-47CE-979A-8B3EE2D413F9}" type="presParOf" srcId="{7CDA1A55-D717-4EC1-A3F6-A10B833BA7BE}" destId="{82E100B1-B464-45FA-A434-96C82D2B9F44}" srcOrd="5" destOrd="0" presId="urn:microsoft.com/office/officeart/2005/8/layout/vList2"/>
    <dgm:cxn modelId="{2C369E4D-0AF5-4152-9A81-7FA1963A121C}" type="presParOf" srcId="{7CDA1A55-D717-4EC1-A3F6-A10B833BA7BE}" destId="{9C0BCF96-F144-4570-807B-72428FE58441}" srcOrd="6" destOrd="0" presId="urn:microsoft.com/office/officeart/2005/8/layout/vList2"/>
    <dgm:cxn modelId="{92405A74-27DC-4ECE-9807-2DD786B1EF76}" type="presParOf" srcId="{7CDA1A55-D717-4EC1-A3F6-A10B833BA7BE}" destId="{14D13CFA-BAB5-4324-95E9-8C26248AF68F}" srcOrd="7" destOrd="0" presId="urn:microsoft.com/office/officeart/2005/8/layout/vList2"/>
    <dgm:cxn modelId="{6F0F5043-3D02-453D-B430-CB381199024D}" type="presParOf" srcId="{7CDA1A55-D717-4EC1-A3F6-A10B833BA7BE}" destId="{068D5F46-A2E6-4A82-AAEC-D9332D44DB6A}" srcOrd="8" destOrd="0" presId="urn:microsoft.com/office/officeart/2005/8/layout/vList2"/>
    <dgm:cxn modelId="{362FB5B2-915D-4A74-8C26-892FF29C6A67}" type="presParOf" srcId="{7CDA1A55-D717-4EC1-A3F6-A10B833BA7BE}" destId="{9881A57F-1BBB-4717-9700-4DB7566C572E}" srcOrd="9" destOrd="0" presId="urn:microsoft.com/office/officeart/2005/8/layout/vList2"/>
    <dgm:cxn modelId="{9278CA89-8CDA-4B42-ACE3-D50391E4904D}" type="presParOf" srcId="{7CDA1A55-D717-4EC1-A3F6-A10B833BA7BE}" destId="{59CB4C2F-3D6F-48DE-8776-5178577F49A7}" srcOrd="10" destOrd="0" presId="urn:microsoft.com/office/officeart/2005/8/layout/vList2"/>
    <dgm:cxn modelId="{BE9D6929-85E6-4CFC-8EE9-E900251AEA63}" type="presParOf" srcId="{7CDA1A55-D717-4EC1-A3F6-A10B833BA7BE}" destId="{25DDB09B-AF52-485D-B470-44EDA9A88FC8}" srcOrd="11" destOrd="0" presId="urn:microsoft.com/office/officeart/2005/8/layout/vList2"/>
    <dgm:cxn modelId="{4E699E9D-561D-4188-9D43-D5FE6F1F4E6D}" type="presParOf" srcId="{7CDA1A55-D717-4EC1-A3F6-A10B833BA7BE}" destId="{A64F9F6A-0698-40C3-9E38-7E0EA69FEFDF}" srcOrd="12" destOrd="0" presId="urn:microsoft.com/office/officeart/2005/8/layout/vList2"/>
    <dgm:cxn modelId="{C0B728DE-56C8-413F-AC3F-8DC0127E8211}" type="presParOf" srcId="{7CDA1A55-D717-4EC1-A3F6-A10B833BA7BE}" destId="{960738AA-B6E3-479F-A41C-6544CCF0F6D9}" srcOrd="13" destOrd="0" presId="urn:microsoft.com/office/officeart/2005/8/layout/vList2"/>
    <dgm:cxn modelId="{74EAFE46-F076-4A2F-BAD6-AE82F3940211}" type="presParOf" srcId="{7CDA1A55-D717-4EC1-A3F6-A10B833BA7BE}" destId="{F801DDC1-8EFB-4D3C-909B-D345D75692E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7833A-E9B5-4709-998D-A207645AB1BB}">
      <dsp:nvSpPr>
        <dsp:cNvPr id="0" name=""/>
        <dsp:cNvSpPr/>
      </dsp:nvSpPr>
      <dsp:spPr>
        <a:xfrm>
          <a:off x="0" y="39203"/>
          <a:ext cx="8686800" cy="95099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Goal 1</a:t>
          </a:r>
          <a:r>
            <a:rPr lang="en-US" sz="1700" kern="1200" smtClean="0"/>
            <a:t>. </a:t>
          </a:r>
          <a:r>
            <a:rPr lang="en-US" sz="1700" b="1" kern="1200" smtClean="0"/>
            <a:t>Standards. </a:t>
          </a:r>
          <a:r>
            <a:rPr lang="en-US" sz="1700" kern="1200" smtClean="0"/>
            <a:t>Principals will meet rigorous training and implementation standards as criteria for earning recognition as Certified Rapid Improvement Leaders. </a:t>
          </a:r>
          <a:endParaRPr lang="en-US" sz="1700" kern="1200"/>
        </a:p>
      </dsp:txBody>
      <dsp:txXfrm>
        <a:off x="46424" y="85627"/>
        <a:ext cx="8593952" cy="858142"/>
      </dsp:txXfrm>
    </dsp:sp>
    <dsp:sp modelId="{07D9E072-369C-4A10-B093-88B4B4359FC9}">
      <dsp:nvSpPr>
        <dsp:cNvPr id="0" name=""/>
        <dsp:cNvSpPr/>
      </dsp:nvSpPr>
      <dsp:spPr>
        <a:xfrm>
          <a:off x="0" y="1039154"/>
          <a:ext cx="8686800" cy="950990"/>
        </a:xfrm>
        <a:prstGeom prst="round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Goal 2</a:t>
          </a:r>
          <a:r>
            <a:rPr lang="en-US" sz="1700" kern="1200" smtClean="0"/>
            <a:t>. </a:t>
          </a:r>
          <a:r>
            <a:rPr lang="en-US" sz="1700" b="1" kern="1200" smtClean="0"/>
            <a:t>Content. </a:t>
          </a:r>
          <a:r>
            <a:rPr lang="en-US" sz="1700" kern="1200" smtClean="0"/>
            <a:t>The training and support curriculum will effectively prepare in-service principals to lead the rapid improvement of their schools. </a:t>
          </a:r>
          <a:endParaRPr lang="en-US" sz="1700" kern="1200"/>
        </a:p>
      </dsp:txBody>
      <dsp:txXfrm>
        <a:off x="46424" y="1085578"/>
        <a:ext cx="8593952" cy="858142"/>
      </dsp:txXfrm>
    </dsp:sp>
    <dsp:sp modelId="{137658D0-2964-4F9C-B506-1E7551F62D66}">
      <dsp:nvSpPr>
        <dsp:cNvPr id="0" name=""/>
        <dsp:cNvSpPr/>
      </dsp:nvSpPr>
      <dsp:spPr>
        <a:xfrm>
          <a:off x="0" y="2039104"/>
          <a:ext cx="8686800" cy="950990"/>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Goal 3</a:t>
          </a:r>
          <a:r>
            <a:rPr lang="en-US" sz="1700" kern="1200" smtClean="0"/>
            <a:t>. </a:t>
          </a:r>
          <a:r>
            <a:rPr lang="en-US" sz="1700" b="1" kern="1200" smtClean="0"/>
            <a:t>Delivery. </a:t>
          </a:r>
          <a:r>
            <a:rPr lang="en-US" sz="1700" kern="1200" smtClean="0"/>
            <a:t>The one-year PLA program will consist of two cohorts of principals, one cohort beginning in 2012 and a second cohort beginning in 2013. </a:t>
          </a:r>
          <a:endParaRPr lang="en-US" sz="1700" kern="1200"/>
        </a:p>
      </dsp:txBody>
      <dsp:txXfrm>
        <a:off x="46424" y="2085528"/>
        <a:ext cx="8593952" cy="858142"/>
      </dsp:txXfrm>
    </dsp:sp>
    <dsp:sp modelId="{CED4FBBF-1F66-4236-B1D9-82584BDF4894}">
      <dsp:nvSpPr>
        <dsp:cNvPr id="0" name=""/>
        <dsp:cNvSpPr/>
      </dsp:nvSpPr>
      <dsp:spPr>
        <a:xfrm>
          <a:off x="0" y="3039055"/>
          <a:ext cx="8686800" cy="950990"/>
        </a:xfrm>
        <a:prstGeom prst="round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Goal 4</a:t>
          </a:r>
          <a:r>
            <a:rPr lang="en-US" sz="1700" kern="1200" smtClean="0"/>
            <a:t>. </a:t>
          </a:r>
          <a:r>
            <a:rPr lang="en-US" sz="1700" b="1" kern="1200" smtClean="0"/>
            <a:t>Output. </a:t>
          </a:r>
          <a:r>
            <a:rPr lang="en-US" sz="1700" kern="1200" smtClean="0"/>
            <a:t>Seventy-five percent of the principals who enter the Principal Leadership Academy will earn recognition as Certified Rapid Improvement Leaders. </a:t>
          </a:r>
          <a:endParaRPr lang="en-US" sz="1700" kern="1200"/>
        </a:p>
      </dsp:txBody>
      <dsp:txXfrm>
        <a:off x="46424" y="3085479"/>
        <a:ext cx="8593952" cy="858142"/>
      </dsp:txXfrm>
    </dsp:sp>
    <dsp:sp modelId="{1EF3DEEF-5A55-47EA-8F6A-86F3268C1879}">
      <dsp:nvSpPr>
        <dsp:cNvPr id="0" name=""/>
        <dsp:cNvSpPr/>
      </dsp:nvSpPr>
      <dsp:spPr>
        <a:xfrm>
          <a:off x="0" y="4039005"/>
          <a:ext cx="8686800" cy="95099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dirty="0" smtClean="0"/>
            <a:t>Goal 5</a:t>
          </a:r>
          <a:r>
            <a:rPr lang="en-US" sz="1700" kern="1200" dirty="0" smtClean="0"/>
            <a:t>. </a:t>
          </a:r>
          <a:r>
            <a:rPr lang="en-US" sz="1700" b="1" kern="1200" dirty="0" smtClean="0"/>
            <a:t>Outcome. </a:t>
          </a:r>
          <a:r>
            <a:rPr lang="en-US" sz="1700" kern="1200" dirty="0" smtClean="0"/>
            <a:t>Schools whose principals earn recognition as Certified Rapid Improvement Leaders will achieve gains on NWEA assessments in reading and mathematics of at least 20 percentage points in two years following the principal’s entry into the Academy.</a:t>
          </a:r>
          <a:endParaRPr lang="en-US" sz="1700" kern="1200" dirty="0"/>
        </a:p>
      </dsp:txBody>
      <dsp:txXfrm>
        <a:off x="46424" y="4085429"/>
        <a:ext cx="8593952" cy="85814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549893-DD07-444F-A3CE-3B0B89CEE2D4}">
      <dsp:nvSpPr>
        <dsp:cNvPr id="0" name=""/>
        <dsp:cNvSpPr/>
      </dsp:nvSpPr>
      <dsp:spPr>
        <a:xfrm>
          <a:off x="0" y="147637"/>
          <a:ext cx="2786062" cy="167163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dirty="0" smtClean="0"/>
            <a:t>1. </a:t>
          </a:r>
          <a:r>
            <a:rPr lang="en-US" sz="1600" b="1" kern="1200" dirty="0" smtClean="0"/>
            <a:t>Pre-Academy Webinar</a:t>
          </a:r>
          <a:r>
            <a:rPr lang="en-US" sz="1600" kern="1200" dirty="0" smtClean="0"/>
            <a:t>: A pre-recorded webinar prior to Basic Leadership Training to review project goals and timelines. </a:t>
          </a:r>
          <a:endParaRPr lang="en-US" sz="1600" kern="1200" dirty="0"/>
        </a:p>
      </dsp:txBody>
      <dsp:txXfrm>
        <a:off x="0" y="147637"/>
        <a:ext cx="2786062" cy="1671637"/>
      </dsp:txXfrm>
    </dsp:sp>
    <dsp:sp modelId="{BD3C2625-8B15-4292-8067-460A6E10D52F}">
      <dsp:nvSpPr>
        <dsp:cNvPr id="0" name=""/>
        <dsp:cNvSpPr/>
      </dsp:nvSpPr>
      <dsp:spPr>
        <a:xfrm>
          <a:off x="3064668" y="147637"/>
          <a:ext cx="2786062" cy="1671637"/>
        </a:xfrm>
        <a:prstGeom prst="rect">
          <a:avLst/>
        </a:prstGeom>
        <a:solidFill>
          <a:schemeClr val="accent2">
            <a:hueOff val="780253"/>
            <a:satOff val="-973"/>
            <a:lumOff val="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2. Basic Leadership Training</a:t>
          </a:r>
          <a:r>
            <a:rPr lang="en-US" sz="1400" kern="1200" dirty="0" smtClean="0"/>
            <a:t>: Three full days of training </a:t>
          </a:r>
          <a:endParaRPr lang="en-US" sz="1400" kern="1200" dirty="0"/>
        </a:p>
      </dsp:txBody>
      <dsp:txXfrm>
        <a:off x="3064668" y="147637"/>
        <a:ext cx="2786062" cy="1671637"/>
      </dsp:txXfrm>
    </dsp:sp>
    <dsp:sp modelId="{EC66929F-9E9F-4DA1-8A19-F2E8E3734DD1}">
      <dsp:nvSpPr>
        <dsp:cNvPr id="0" name=""/>
        <dsp:cNvSpPr/>
      </dsp:nvSpPr>
      <dsp:spPr>
        <a:xfrm>
          <a:off x="6129337" y="147637"/>
          <a:ext cx="2786062" cy="1671637"/>
        </a:xfrm>
        <a:prstGeom prst="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n-US" sz="1400" b="1" kern="1200" dirty="0" smtClean="0"/>
            <a:t>3. Implementation</a:t>
          </a:r>
          <a:r>
            <a:rPr lang="en-US" sz="1400" kern="1200" dirty="0" smtClean="0"/>
            <a:t>: Upon completion of the Basic Leadership Training, principals will implement two strands of work: </a:t>
          </a:r>
          <a:endParaRPr lang="en-US" sz="1400" kern="1200" dirty="0"/>
        </a:p>
        <a:p>
          <a:pPr marL="57150" lvl="1" indent="-57150" algn="l" defTabSz="488950" rtl="0">
            <a:lnSpc>
              <a:spcPct val="90000"/>
            </a:lnSpc>
            <a:spcBef>
              <a:spcPct val="0"/>
            </a:spcBef>
            <a:spcAft>
              <a:spcPct val="15000"/>
            </a:spcAft>
            <a:buChar char="••"/>
          </a:pPr>
          <a:r>
            <a:rPr lang="en-US" sz="1100" kern="1200" smtClean="0"/>
            <a:t>Project tasks assigned by the PLA, and </a:t>
          </a:r>
          <a:endParaRPr lang="en-US" sz="1100" kern="1200"/>
        </a:p>
        <a:p>
          <a:pPr marL="57150" lvl="1" indent="-57150" algn="l" defTabSz="488950" rtl="0">
            <a:lnSpc>
              <a:spcPct val="90000"/>
            </a:lnSpc>
            <a:spcBef>
              <a:spcPct val="0"/>
            </a:spcBef>
            <a:spcAft>
              <a:spcPct val="15000"/>
            </a:spcAft>
            <a:buChar char="••"/>
          </a:pPr>
          <a:r>
            <a:rPr lang="en-US" sz="1100" kern="1200" dirty="0" smtClean="0"/>
            <a:t>Individually-designed projects created by each participant within guidelines established by the PLA. </a:t>
          </a:r>
          <a:endParaRPr lang="en-US" sz="1100" kern="1200" dirty="0"/>
        </a:p>
      </dsp:txBody>
      <dsp:txXfrm>
        <a:off x="6129337" y="147637"/>
        <a:ext cx="2786062" cy="1671637"/>
      </dsp:txXfrm>
    </dsp:sp>
    <dsp:sp modelId="{739D2412-3779-4EBC-A801-40B2E7D892D4}">
      <dsp:nvSpPr>
        <dsp:cNvPr id="0" name=""/>
        <dsp:cNvSpPr/>
      </dsp:nvSpPr>
      <dsp:spPr>
        <a:xfrm>
          <a:off x="0" y="2097881"/>
          <a:ext cx="2786062" cy="1671637"/>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4. Mentorship</a:t>
          </a:r>
          <a:r>
            <a:rPr lang="en-US" sz="1400" kern="1200" dirty="0" smtClean="0"/>
            <a:t>: Each principal will be assigned a mentor who will: (a) review the principal’s work and provide feedback through the year; (b) hold a monthly webinar with his/her mentees. </a:t>
          </a:r>
          <a:endParaRPr lang="en-US" sz="1400" kern="1200" dirty="0"/>
        </a:p>
      </dsp:txBody>
      <dsp:txXfrm>
        <a:off x="0" y="2097881"/>
        <a:ext cx="2786062" cy="1671637"/>
      </dsp:txXfrm>
    </dsp:sp>
    <dsp:sp modelId="{D5361121-5EC2-4662-B1F3-067935CE082C}">
      <dsp:nvSpPr>
        <dsp:cNvPr id="0" name=""/>
        <dsp:cNvSpPr/>
      </dsp:nvSpPr>
      <dsp:spPr>
        <a:xfrm>
          <a:off x="3064668" y="2097881"/>
          <a:ext cx="2786062" cy="1671637"/>
        </a:xfrm>
        <a:prstGeom prst="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5. Site Visits</a:t>
          </a:r>
          <a:r>
            <a:rPr lang="en-US" sz="1400" kern="1200" dirty="0" smtClean="0"/>
            <a:t>: Each principal’s school will be visited by the mentor for a two-day site review and consultation between the Basic Leadership Training and the Mid-Year Training. </a:t>
          </a:r>
          <a:endParaRPr lang="en-US" sz="1400" kern="1200" dirty="0"/>
        </a:p>
      </dsp:txBody>
      <dsp:txXfrm>
        <a:off x="3064668" y="2097881"/>
        <a:ext cx="2786062" cy="1671637"/>
      </dsp:txXfrm>
    </dsp:sp>
    <dsp:sp modelId="{996D879C-C84B-463C-8AA8-F87D66AEB1E6}">
      <dsp:nvSpPr>
        <dsp:cNvPr id="0" name=""/>
        <dsp:cNvSpPr/>
      </dsp:nvSpPr>
      <dsp:spPr>
        <a:xfrm>
          <a:off x="6129337" y="2097881"/>
          <a:ext cx="2786062" cy="1671637"/>
        </a:xfrm>
        <a:prstGeom prst="rect">
          <a:avLst/>
        </a:prstGeom>
        <a:solidFill>
          <a:schemeClr val="accent2">
            <a:hueOff val="3901266"/>
            <a:satOff val="-4866"/>
            <a:lumOff val="11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6. Mid-Year Training</a:t>
          </a:r>
          <a:r>
            <a:rPr lang="en-US" sz="1400" kern="1200" dirty="0" smtClean="0"/>
            <a:t>: In March following the fall Basic Leadership Training, the principals and mentors will meet for a two-day Mid-Year Training. </a:t>
          </a:r>
          <a:endParaRPr lang="en-US" sz="1400" kern="1200" dirty="0"/>
        </a:p>
      </dsp:txBody>
      <dsp:txXfrm>
        <a:off x="6129337" y="2097881"/>
        <a:ext cx="2786062" cy="1671637"/>
      </dsp:txXfrm>
    </dsp:sp>
    <dsp:sp modelId="{62A4142E-9802-412A-865B-FC6F47FAF70A}">
      <dsp:nvSpPr>
        <dsp:cNvPr id="0" name=""/>
        <dsp:cNvSpPr/>
      </dsp:nvSpPr>
      <dsp:spPr>
        <a:xfrm>
          <a:off x="3064668" y="4048125"/>
          <a:ext cx="2786062" cy="1671637"/>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7. Summative Meeting</a:t>
          </a:r>
          <a:r>
            <a:rPr lang="en-US" sz="1400" kern="1200" dirty="0" smtClean="0"/>
            <a:t>: The principals and mentors will meet for two days in the summer at the end of the year-long project to present their portfolios of work, plan next steps, and, for those meeting certification criteria, a graduation ceremony. </a:t>
          </a:r>
          <a:endParaRPr lang="en-US" sz="1400" kern="1200" dirty="0"/>
        </a:p>
      </dsp:txBody>
      <dsp:txXfrm>
        <a:off x="3064668" y="4048125"/>
        <a:ext cx="2786062" cy="16716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1BCC0E-95E4-434E-B274-7F9A0CD7D9AF}">
      <dsp:nvSpPr>
        <dsp:cNvPr id="0" name=""/>
        <dsp:cNvSpPr/>
      </dsp:nvSpPr>
      <dsp:spPr>
        <a:xfrm>
          <a:off x="617219" y="0"/>
          <a:ext cx="6995160" cy="4525963"/>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5BC5E1-7933-490E-9259-3EDF050B472E}">
      <dsp:nvSpPr>
        <dsp:cNvPr id="0" name=""/>
        <dsp:cNvSpPr/>
      </dsp:nvSpPr>
      <dsp:spPr>
        <a:xfrm>
          <a:off x="100" y="1357788"/>
          <a:ext cx="4014341" cy="18103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smtClean="0"/>
            <a:t>Principals meeting the Certification Requirements will be recognized by Temple University’s Institute for Schools &amp; Society as Certified Rapid Improvement Leaders.</a:t>
          </a:r>
          <a:endParaRPr lang="en-US" sz="2000" kern="1200"/>
        </a:p>
      </dsp:txBody>
      <dsp:txXfrm>
        <a:off x="88476" y="1446164"/>
        <a:ext cx="3837589" cy="1633633"/>
      </dsp:txXfrm>
    </dsp:sp>
    <dsp:sp modelId="{1FBF68AB-1258-4373-80D9-16FEF7345EC4}">
      <dsp:nvSpPr>
        <dsp:cNvPr id="0" name=""/>
        <dsp:cNvSpPr/>
      </dsp:nvSpPr>
      <dsp:spPr>
        <a:xfrm>
          <a:off x="4215158" y="1357788"/>
          <a:ext cx="4014341" cy="18103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smtClean="0"/>
            <a:t>Principal’s portfolio will be scored by the Research Team to determine eligibility.</a:t>
          </a:r>
          <a:endParaRPr lang="en-US" sz="2000" kern="1200"/>
        </a:p>
      </dsp:txBody>
      <dsp:txXfrm>
        <a:off x="4303534" y="1446164"/>
        <a:ext cx="3837589" cy="16336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6533C-C8FF-4CED-8070-3B0978497A1A}">
      <dsp:nvSpPr>
        <dsp:cNvPr id="0" name=""/>
        <dsp:cNvSpPr/>
      </dsp:nvSpPr>
      <dsp:spPr>
        <a:xfrm rot="5400000">
          <a:off x="3112134" y="-53498"/>
          <a:ext cx="3620770" cy="4632960"/>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smtClean="0"/>
            <a:t>View Orientation Webinar </a:t>
          </a:r>
          <a:endParaRPr lang="en-US" sz="1900" kern="1200"/>
        </a:p>
        <a:p>
          <a:pPr marL="171450" lvl="1" indent="-171450" algn="l" defTabSz="844550" rtl="0">
            <a:lnSpc>
              <a:spcPct val="90000"/>
            </a:lnSpc>
            <a:spcBef>
              <a:spcPct val="0"/>
            </a:spcBef>
            <a:spcAft>
              <a:spcPct val="15000"/>
            </a:spcAft>
            <a:buChar char="••"/>
          </a:pPr>
          <a:r>
            <a:rPr lang="en-US" sz="1900" kern="1200" smtClean="0"/>
            <a:t>Attend three-day Basic Leadership Training</a:t>
          </a:r>
          <a:endParaRPr lang="en-US" sz="1900" kern="1200"/>
        </a:p>
        <a:p>
          <a:pPr marL="171450" lvl="1" indent="-171450" algn="l" defTabSz="844550" rtl="0">
            <a:lnSpc>
              <a:spcPct val="90000"/>
            </a:lnSpc>
            <a:spcBef>
              <a:spcPct val="0"/>
            </a:spcBef>
            <a:spcAft>
              <a:spcPct val="15000"/>
            </a:spcAft>
            <a:buChar char="••"/>
          </a:pPr>
          <a:r>
            <a:rPr lang="en-US" sz="1900" kern="1200" smtClean="0"/>
            <a:t>Host two-day site visit by Mentor </a:t>
          </a:r>
          <a:endParaRPr lang="en-US" sz="1900" kern="1200"/>
        </a:p>
        <a:p>
          <a:pPr marL="171450" lvl="1" indent="-171450" algn="l" defTabSz="844550" rtl="0">
            <a:lnSpc>
              <a:spcPct val="90000"/>
            </a:lnSpc>
            <a:spcBef>
              <a:spcPct val="0"/>
            </a:spcBef>
            <a:spcAft>
              <a:spcPct val="15000"/>
            </a:spcAft>
            <a:buChar char="••"/>
          </a:pPr>
          <a:r>
            <a:rPr lang="en-US" sz="1900" kern="1200" smtClean="0"/>
            <a:t>Participate in 6 Mentor-provided monthly webinars</a:t>
          </a:r>
          <a:endParaRPr lang="en-US" sz="1900" kern="1200"/>
        </a:p>
        <a:p>
          <a:pPr marL="171450" lvl="1" indent="-171450" algn="l" defTabSz="844550" rtl="0">
            <a:lnSpc>
              <a:spcPct val="90000"/>
            </a:lnSpc>
            <a:spcBef>
              <a:spcPct val="0"/>
            </a:spcBef>
            <a:spcAft>
              <a:spcPct val="15000"/>
            </a:spcAft>
            <a:buChar char="••"/>
          </a:pPr>
          <a:r>
            <a:rPr lang="en-US" sz="1900" kern="1200" dirty="0" smtClean="0"/>
            <a:t>Attend two-day Mid-Year Training held in </a:t>
          </a:r>
          <a:r>
            <a:rPr lang="en-US" sz="1900" kern="1200" dirty="0" smtClean="0"/>
            <a:t>March</a:t>
          </a:r>
          <a:endParaRPr lang="en-US" sz="1900" kern="1200" dirty="0"/>
        </a:p>
        <a:p>
          <a:pPr marL="171450" lvl="1" indent="-171450" algn="l" defTabSz="844550" rtl="0">
            <a:lnSpc>
              <a:spcPct val="90000"/>
            </a:lnSpc>
            <a:spcBef>
              <a:spcPct val="0"/>
            </a:spcBef>
            <a:spcAft>
              <a:spcPct val="15000"/>
            </a:spcAft>
            <a:buChar char="••"/>
          </a:pPr>
          <a:r>
            <a:rPr lang="en-US" sz="1900" kern="1200" smtClean="0"/>
            <a:t>Attend two-day Summative Session </a:t>
          </a:r>
          <a:endParaRPr lang="en-US" sz="1900" kern="1200"/>
        </a:p>
        <a:p>
          <a:pPr marL="171450" lvl="1" indent="-171450" algn="l" defTabSz="844550" rtl="0">
            <a:lnSpc>
              <a:spcPct val="90000"/>
            </a:lnSpc>
            <a:spcBef>
              <a:spcPct val="0"/>
            </a:spcBef>
            <a:spcAft>
              <a:spcPct val="15000"/>
            </a:spcAft>
            <a:buChar char="••"/>
          </a:pPr>
          <a:r>
            <a:rPr lang="en-US" sz="1900" kern="1200" smtClean="0"/>
            <a:t>Complete Next Steps Plan at Summative Session with Mentor</a:t>
          </a:r>
          <a:endParaRPr lang="en-US" sz="1900" kern="1200"/>
        </a:p>
      </dsp:txBody>
      <dsp:txXfrm rot="-5400000">
        <a:off x="2606040" y="629348"/>
        <a:ext cx="4456209" cy="3267268"/>
      </dsp:txXfrm>
    </dsp:sp>
    <dsp:sp modelId="{1FF2A85D-664B-4FB4-8CB2-669C5E0DF203}">
      <dsp:nvSpPr>
        <dsp:cNvPr id="0" name=""/>
        <dsp:cNvSpPr/>
      </dsp:nvSpPr>
      <dsp:spPr>
        <a:xfrm>
          <a:off x="0" y="0"/>
          <a:ext cx="2606040" cy="452596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n-US" sz="2900" b="1" i="1" kern="1200" smtClean="0"/>
            <a:t>Participation Requirements </a:t>
          </a:r>
          <a:endParaRPr lang="en-US" sz="2900" kern="1200"/>
        </a:p>
      </dsp:txBody>
      <dsp:txXfrm>
        <a:off x="127216" y="127216"/>
        <a:ext cx="2351608" cy="42715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9D70B-F70C-4139-9DA2-FFCCE7101354}">
      <dsp:nvSpPr>
        <dsp:cNvPr id="0" name=""/>
        <dsp:cNvSpPr/>
      </dsp:nvSpPr>
      <dsp:spPr>
        <a:xfrm rot="5400000">
          <a:off x="4713034" y="-1529550"/>
          <a:ext cx="1766186" cy="5266944"/>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kern="1200" dirty="0" smtClean="0"/>
            <a:t>Register for Principal Leadership Academy with ADD </a:t>
          </a:r>
          <a:endParaRPr lang="en-US" sz="2000" kern="1200" dirty="0"/>
        </a:p>
      </dsp:txBody>
      <dsp:txXfrm rot="-5400000">
        <a:off x="2962655" y="307047"/>
        <a:ext cx="5180726" cy="1593750"/>
      </dsp:txXfrm>
    </dsp:sp>
    <dsp:sp modelId="{E4294042-E7D1-4B26-9ADF-715FE3E39950}">
      <dsp:nvSpPr>
        <dsp:cNvPr id="0" name=""/>
        <dsp:cNvSpPr/>
      </dsp:nvSpPr>
      <dsp:spPr>
        <a:xfrm>
          <a:off x="0" y="55"/>
          <a:ext cx="2962656" cy="220773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rtl="0">
            <a:lnSpc>
              <a:spcPct val="90000"/>
            </a:lnSpc>
            <a:spcBef>
              <a:spcPct val="0"/>
            </a:spcBef>
            <a:spcAft>
              <a:spcPct val="35000"/>
            </a:spcAft>
          </a:pPr>
          <a:r>
            <a:rPr lang="en-US" sz="4200" b="1" kern="1200" smtClean="0"/>
            <a:t>October </a:t>
          </a:r>
          <a:endParaRPr lang="en-US" sz="4200" kern="1200"/>
        </a:p>
      </dsp:txBody>
      <dsp:txXfrm>
        <a:off x="107773" y="107828"/>
        <a:ext cx="2747110" cy="1992186"/>
      </dsp:txXfrm>
    </dsp:sp>
    <dsp:sp modelId="{AF77A739-A467-4FB8-992A-DC4AE8C7D677}">
      <dsp:nvSpPr>
        <dsp:cNvPr id="0" name=""/>
        <dsp:cNvSpPr/>
      </dsp:nvSpPr>
      <dsp:spPr>
        <a:xfrm rot="5400000">
          <a:off x="4713034" y="788569"/>
          <a:ext cx="1766186" cy="5266944"/>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View pre-recorded webinar at: </a:t>
          </a:r>
          <a:r>
            <a:rPr lang="en-US" sz="1600" kern="1200" dirty="0" smtClean="0">
              <a:hlinkClick xmlns:r="http://schemas.openxmlformats.org/officeDocument/2006/relationships" r:id="rId1"/>
            </a:rPr>
            <a:t>www.adi.org/pla</a:t>
          </a:r>
          <a:endParaRPr lang="en-US" sz="1600" kern="1200" dirty="0"/>
        </a:p>
        <a:p>
          <a:pPr marL="171450" lvl="1" indent="-171450" algn="l" defTabSz="711200" rtl="0">
            <a:lnSpc>
              <a:spcPct val="90000"/>
            </a:lnSpc>
            <a:spcBef>
              <a:spcPct val="0"/>
            </a:spcBef>
            <a:spcAft>
              <a:spcPct val="15000"/>
            </a:spcAft>
            <a:buChar char="••"/>
          </a:pPr>
          <a:r>
            <a:rPr lang="en-US" sz="1600" kern="1200" dirty="0" smtClean="0"/>
            <a:t>Complete assigned pre-readings</a:t>
          </a:r>
          <a:endParaRPr lang="en-US" sz="1600" kern="1200" dirty="0"/>
        </a:p>
        <a:p>
          <a:pPr marL="171450" lvl="1" indent="-171450" algn="l" defTabSz="711200" rtl="0">
            <a:lnSpc>
              <a:spcPct val="90000"/>
            </a:lnSpc>
            <a:spcBef>
              <a:spcPct val="0"/>
            </a:spcBef>
            <a:spcAft>
              <a:spcPct val="15000"/>
            </a:spcAft>
            <a:buChar char="••"/>
          </a:pPr>
          <a:r>
            <a:rPr lang="en-US" sz="1600" kern="1200" dirty="0" smtClean="0"/>
            <a:t>Attend Basic Leadership Training </a:t>
          </a:r>
          <a:endParaRPr lang="en-US" sz="1600" kern="1200" dirty="0"/>
        </a:p>
        <a:p>
          <a:pPr marL="171450" lvl="1" indent="-171450" algn="l" defTabSz="711200" rtl="0">
            <a:lnSpc>
              <a:spcPct val="90000"/>
            </a:lnSpc>
            <a:spcBef>
              <a:spcPct val="0"/>
            </a:spcBef>
            <a:spcAft>
              <a:spcPct val="15000"/>
            </a:spcAft>
            <a:buChar char="••"/>
          </a:pPr>
          <a:r>
            <a:rPr lang="en-US" sz="1600" kern="1200" dirty="0" smtClean="0"/>
            <a:t>Develop initial Rapid Improvement Leader (RIL) Plan in RIL Tool </a:t>
          </a:r>
          <a:endParaRPr lang="en-US" sz="1600" kern="1200" dirty="0"/>
        </a:p>
        <a:p>
          <a:pPr marL="171450" lvl="1" indent="-171450" algn="l" defTabSz="711200" rtl="0">
            <a:lnSpc>
              <a:spcPct val="90000"/>
            </a:lnSpc>
            <a:spcBef>
              <a:spcPct val="0"/>
            </a:spcBef>
            <a:spcAft>
              <a:spcPct val="15000"/>
            </a:spcAft>
            <a:buChar char="••"/>
          </a:pPr>
          <a:r>
            <a:rPr lang="en-US" sz="1600" kern="1200" dirty="0" smtClean="0"/>
            <a:t>Draft Plan for Culture and Language Project (Project 1) and review with Mentor </a:t>
          </a:r>
          <a:endParaRPr lang="en-US" sz="1600" kern="1200" dirty="0"/>
        </a:p>
      </dsp:txBody>
      <dsp:txXfrm rot="-5400000">
        <a:off x="2962655" y="2625166"/>
        <a:ext cx="5180726" cy="1593750"/>
      </dsp:txXfrm>
    </dsp:sp>
    <dsp:sp modelId="{38F045FA-AD95-40F1-A0BB-4839604B21CA}">
      <dsp:nvSpPr>
        <dsp:cNvPr id="0" name=""/>
        <dsp:cNvSpPr/>
      </dsp:nvSpPr>
      <dsp:spPr>
        <a:xfrm>
          <a:off x="0" y="2318174"/>
          <a:ext cx="2962656" cy="220773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rtl="0">
            <a:lnSpc>
              <a:spcPct val="90000"/>
            </a:lnSpc>
            <a:spcBef>
              <a:spcPct val="0"/>
            </a:spcBef>
            <a:spcAft>
              <a:spcPct val="35000"/>
            </a:spcAft>
          </a:pPr>
          <a:r>
            <a:rPr lang="en-US" sz="4200" b="1" kern="1200" smtClean="0"/>
            <a:t>November </a:t>
          </a:r>
          <a:endParaRPr lang="en-US" sz="4200" kern="1200"/>
        </a:p>
      </dsp:txBody>
      <dsp:txXfrm>
        <a:off x="107773" y="2425947"/>
        <a:ext cx="2747110" cy="19921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D6B76-69C9-4989-836F-77F48D5F4756}">
      <dsp:nvSpPr>
        <dsp:cNvPr id="0" name=""/>
        <dsp:cNvSpPr/>
      </dsp:nvSpPr>
      <dsp:spPr>
        <a:xfrm>
          <a:off x="0" y="40881"/>
          <a:ext cx="8229600" cy="57563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Continue to work on RIL Plan in RIL Tool </a:t>
          </a:r>
          <a:endParaRPr lang="en-US" sz="2400" kern="1200"/>
        </a:p>
      </dsp:txBody>
      <dsp:txXfrm>
        <a:off x="28100" y="68981"/>
        <a:ext cx="8173400" cy="519439"/>
      </dsp:txXfrm>
    </dsp:sp>
    <dsp:sp modelId="{0646DCF5-2D87-4931-A56E-494F35C6546A}">
      <dsp:nvSpPr>
        <dsp:cNvPr id="0" name=""/>
        <dsp:cNvSpPr/>
      </dsp:nvSpPr>
      <dsp:spPr>
        <a:xfrm>
          <a:off x="0" y="685641"/>
          <a:ext cx="8229600" cy="575639"/>
        </a:xfrm>
        <a:prstGeom prst="roundRect">
          <a:avLst/>
        </a:prstGeom>
        <a:solidFill>
          <a:schemeClr val="accent2">
            <a:hueOff val="780253"/>
            <a:satOff val="-973"/>
            <a:lumOff val="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Respond to all Mentor comments in RIL Tool </a:t>
          </a:r>
          <a:endParaRPr lang="en-US" sz="2400" kern="1200"/>
        </a:p>
      </dsp:txBody>
      <dsp:txXfrm>
        <a:off x="28100" y="713741"/>
        <a:ext cx="8173400" cy="519439"/>
      </dsp:txXfrm>
    </dsp:sp>
    <dsp:sp modelId="{264A0ED2-A001-4F60-97FF-05735A95A0CE}">
      <dsp:nvSpPr>
        <dsp:cNvPr id="0" name=""/>
        <dsp:cNvSpPr/>
      </dsp:nvSpPr>
      <dsp:spPr>
        <a:xfrm>
          <a:off x="0" y="1330401"/>
          <a:ext cx="8229600" cy="575639"/>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Prepare Final Project 1 Plan </a:t>
          </a:r>
          <a:endParaRPr lang="en-US" sz="2400" kern="1200"/>
        </a:p>
      </dsp:txBody>
      <dsp:txXfrm>
        <a:off x="28100" y="1358501"/>
        <a:ext cx="8173400" cy="519439"/>
      </dsp:txXfrm>
    </dsp:sp>
    <dsp:sp modelId="{BA9B9EC3-E396-4D6A-A80A-FDB1FB40B7AD}">
      <dsp:nvSpPr>
        <dsp:cNvPr id="0" name=""/>
        <dsp:cNvSpPr/>
      </dsp:nvSpPr>
      <dsp:spPr>
        <a:xfrm>
          <a:off x="0" y="1975161"/>
          <a:ext cx="8229600" cy="575639"/>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Attend webinar with Mentor </a:t>
          </a:r>
          <a:endParaRPr lang="en-US" sz="2400" kern="1200"/>
        </a:p>
      </dsp:txBody>
      <dsp:txXfrm>
        <a:off x="28100" y="2003261"/>
        <a:ext cx="8173400" cy="519439"/>
      </dsp:txXfrm>
    </dsp:sp>
    <dsp:sp modelId="{B1B3B515-3E95-4A27-B20A-24C27B817F55}">
      <dsp:nvSpPr>
        <dsp:cNvPr id="0" name=""/>
        <dsp:cNvSpPr/>
      </dsp:nvSpPr>
      <dsp:spPr>
        <a:xfrm>
          <a:off x="0" y="2619921"/>
          <a:ext cx="8229600" cy="575639"/>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Continue meeting with school Leadership Team</a:t>
          </a:r>
          <a:endParaRPr lang="en-US" sz="2400" kern="1200"/>
        </a:p>
      </dsp:txBody>
      <dsp:txXfrm>
        <a:off x="28100" y="2648021"/>
        <a:ext cx="8173400" cy="519439"/>
      </dsp:txXfrm>
    </dsp:sp>
    <dsp:sp modelId="{B50DC3A2-0A81-44C8-A0C8-57C16E2B5F64}">
      <dsp:nvSpPr>
        <dsp:cNvPr id="0" name=""/>
        <dsp:cNvSpPr/>
      </dsp:nvSpPr>
      <dsp:spPr>
        <a:xfrm>
          <a:off x="0" y="3264681"/>
          <a:ext cx="8229600" cy="575639"/>
        </a:xfrm>
        <a:prstGeom prst="roundRect">
          <a:avLst/>
        </a:prstGeom>
        <a:solidFill>
          <a:schemeClr val="accent2">
            <a:hueOff val="3901266"/>
            <a:satOff val="-4866"/>
            <a:lumOff val="11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Document Leadership Team meetings </a:t>
          </a:r>
          <a:endParaRPr lang="en-US" sz="2400" kern="1200"/>
        </a:p>
      </dsp:txBody>
      <dsp:txXfrm>
        <a:off x="28100" y="3292781"/>
        <a:ext cx="8173400" cy="519439"/>
      </dsp:txXfrm>
    </dsp:sp>
    <dsp:sp modelId="{91599541-93ED-4F40-9663-DD91715D4742}">
      <dsp:nvSpPr>
        <dsp:cNvPr id="0" name=""/>
        <dsp:cNvSpPr/>
      </dsp:nvSpPr>
      <dsp:spPr>
        <a:xfrm>
          <a:off x="0" y="3909441"/>
          <a:ext cx="8229600" cy="575639"/>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Develop Common Core Project Plan (Project 2)</a:t>
          </a:r>
          <a:endParaRPr lang="en-US" sz="2400" kern="1200"/>
        </a:p>
      </dsp:txBody>
      <dsp:txXfrm>
        <a:off x="28100" y="3937541"/>
        <a:ext cx="8173400" cy="5194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57A266-C70C-4F70-B8AB-A3EDD4F5A2E8}">
      <dsp:nvSpPr>
        <dsp:cNvPr id="0" name=""/>
        <dsp:cNvSpPr/>
      </dsp:nvSpPr>
      <dsp:spPr>
        <a:xfrm>
          <a:off x="0" y="158497"/>
          <a:ext cx="8763000" cy="5036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January 6: Submit Revised (Final) Culture and Language Project Plan (Project 1) </a:t>
          </a:r>
          <a:endParaRPr lang="en-US" sz="2100" kern="1200"/>
        </a:p>
      </dsp:txBody>
      <dsp:txXfrm>
        <a:off x="24588" y="183085"/>
        <a:ext cx="8713824" cy="454509"/>
      </dsp:txXfrm>
    </dsp:sp>
    <dsp:sp modelId="{AFA79B42-079E-45AB-91D6-B6197A8B2CA5}">
      <dsp:nvSpPr>
        <dsp:cNvPr id="0" name=""/>
        <dsp:cNvSpPr/>
      </dsp:nvSpPr>
      <dsp:spPr>
        <a:xfrm>
          <a:off x="0" y="722662"/>
          <a:ext cx="8763000" cy="503685"/>
        </a:xfrm>
        <a:prstGeom prst="roundRect">
          <a:avLst/>
        </a:prstGeom>
        <a:solidFill>
          <a:schemeClr val="accent2">
            <a:hueOff val="585190"/>
            <a:satOff val="-730"/>
            <a:lumOff val="1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January 6: Submit Plan for Common Core Standards (Project 2) </a:t>
          </a:r>
          <a:endParaRPr lang="en-US" sz="2100" kern="1200"/>
        </a:p>
      </dsp:txBody>
      <dsp:txXfrm>
        <a:off x="24588" y="747250"/>
        <a:ext cx="8713824" cy="454509"/>
      </dsp:txXfrm>
    </dsp:sp>
    <dsp:sp modelId="{0EA391B9-0A58-4869-ABBE-6B085D5441F4}">
      <dsp:nvSpPr>
        <dsp:cNvPr id="0" name=""/>
        <dsp:cNvSpPr/>
      </dsp:nvSpPr>
      <dsp:spPr>
        <a:xfrm>
          <a:off x="0" y="1286827"/>
          <a:ext cx="8763000" cy="503685"/>
        </a:xfrm>
        <a:prstGeom prst="round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Continue to work on RIL Plan in RIL Tool </a:t>
          </a:r>
          <a:endParaRPr lang="en-US" sz="2100" kern="1200"/>
        </a:p>
      </dsp:txBody>
      <dsp:txXfrm>
        <a:off x="24588" y="1311415"/>
        <a:ext cx="8713824" cy="454509"/>
      </dsp:txXfrm>
    </dsp:sp>
    <dsp:sp modelId="{537C8FB4-0021-404B-86D6-E705F235D059}">
      <dsp:nvSpPr>
        <dsp:cNvPr id="0" name=""/>
        <dsp:cNvSpPr/>
      </dsp:nvSpPr>
      <dsp:spPr>
        <a:xfrm>
          <a:off x="0" y="1850992"/>
          <a:ext cx="8763000" cy="503685"/>
        </a:xfrm>
        <a:prstGeom prst="roundRect">
          <a:avLst/>
        </a:prstGeom>
        <a:solidFill>
          <a:schemeClr val="accent2">
            <a:hueOff val="1755570"/>
            <a:satOff val="-2190"/>
            <a:lumOff val="5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Respond to all Mentor comments in RIL Tool </a:t>
          </a:r>
          <a:endParaRPr lang="en-US" sz="2100" kern="1200"/>
        </a:p>
      </dsp:txBody>
      <dsp:txXfrm>
        <a:off x="24588" y="1875580"/>
        <a:ext cx="8713824" cy="454509"/>
      </dsp:txXfrm>
    </dsp:sp>
    <dsp:sp modelId="{65E54BA3-9C85-49DA-A91B-D1A32EAE9A53}">
      <dsp:nvSpPr>
        <dsp:cNvPr id="0" name=""/>
        <dsp:cNvSpPr/>
      </dsp:nvSpPr>
      <dsp:spPr>
        <a:xfrm>
          <a:off x="0" y="2415157"/>
          <a:ext cx="8763000" cy="503685"/>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Implement Culture and Language Project (Project 1</a:t>
          </a:r>
          <a:endParaRPr lang="en-US" sz="2100" kern="1200"/>
        </a:p>
      </dsp:txBody>
      <dsp:txXfrm>
        <a:off x="24588" y="2439745"/>
        <a:ext cx="8713824" cy="454509"/>
      </dsp:txXfrm>
    </dsp:sp>
    <dsp:sp modelId="{4D584DC3-66D9-479C-A0D7-1A9D9F91C683}">
      <dsp:nvSpPr>
        <dsp:cNvPr id="0" name=""/>
        <dsp:cNvSpPr/>
      </dsp:nvSpPr>
      <dsp:spPr>
        <a:xfrm>
          <a:off x="0" y="2979322"/>
          <a:ext cx="8763000" cy="503685"/>
        </a:xfrm>
        <a:prstGeom prst="roundRect">
          <a:avLst/>
        </a:prstGeom>
        <a:solidFill>
          <a:schemeClr val="accent2">
            <a:hueOff val="2925949"/>
            <a:satOff val="-3649"/>
            <a:lumOff val="8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Implement Common Core Project (Project 2)</a:t>
          </a:r>
          <a:endParaRPr lang="en-US" sz="2100" kern="1200"/>
        </a:p>
      </dsp:txBody>
      <dsp:txXfrm>
        <a:off x="24588" y="3003910"/>
        <a:ext cx="8713824" cy="454509"/>
      </dsp:txXfrm>
    </dsp:sp>
    <dsp:sp modelId="{9BC0433E-B541-4C5C-8506-1114149F1910}">
      <dsp:nvSpPr>
        <dsp:cNvPr id="0" name=""/>
        <dsp:cNvSpPr/>
      </dsp:nvSpPr>
      <dsp:spPr>
        <a:xfrm>
          <a:off x="0" y="3543487"/>
          <a:ext cx="8763000" cy="503685"/>
        </a:xfrm>
        <a:prstGeom prst="round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Attend webinar with Mentor </a:t>
          </a:r>
          <a:endParaRPr lang="en-US" sz="2100" kern="1200"/>
        </a:p>
      </dsp:txBody>
      <dsp:txXfrm>
        <a:off x="24588" y="3568075"/>
        <a:ext cx="8713824" cy="454509"/>
      </dsp:txXfrm>
    </dsp:sp>
    <dsp:sp modelId="{8ACBDCFE-E0CC-47A9-A778-102825DDF815}">
      <dsp:nvSpPr>
        <dsp:cNvPr id="0" name=""/>
        <dsp:cNvSpPr/>
      </dsp:nvSpPr>
      <dsp:spPr>
        <a:xfrm>
          <a:off x="0" y="4107652"/>
          <a:ext cx="8763000" cy="503685"/>
        </a:xfrm>
        <a:prstGeom prst="roundRect">
          <a:avLst/>
        </a:prstGeom>
        <a:solidFill>
          <a:schemeClr val="accent2">
            <a:hueOff val="4096329"/>
            <a:satOff val="-5109"/>
            <a:lumOff val="12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Continue meeting with school Leadership Team</a:t>
          </a:r>
          <a:endParaRPr lang="en-US" sz="2100" kern="1200"/>
        </a:p>
      </dsp:txBody>
      <dsp:txXfrm>
        <a:off x="24588" y="4132240"/>
        <a:ext cx="8713824" cy="454509"/>
      </dsp:txXfrm>
    </dsp:sp>
    <dsp:sp modelId="{4FC69ED5-C3DA-4747-B067-E76BDB6EDFE2}">
      <dsp:nvSpPr>
        <dsp:cNvPr id="0" name=""/>
        <dsp:cNvSpPr/>
      </dsp:nvSpPr>
      <dsp:spPr>
        <a:xfrm>
          <a:off x="0" y="4671817"/>
          <a:ext cx="8763000" cy="503685"/>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Document Leadership Team meetings </a:t>
          </a:r>
          <a:endParaRPr lang="en-US" sz="2100" kern="1200"/>
        </a:p>
      </dsp:txBody>
      <dsp:txXfrm>
        <a:off x="24588" y="4696405"/>
        <a:ext cx="8713824" cy="4545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C02593-CF73-4954-AC6E-535FC65BF128}">
      <dsp:nvSpPr>
        <dsp:cNvPr id="0" name=""/>
        <dsp:cNvSpPr/>
      </dsp:nvSpPr>
      <dsp:spPr>
        <a:xfrm>
          <a:off x="0" y="40881"/>
          <a:ext cx="8229600" cy="57563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Continue to work on RIL Plan in RIL Tool </a:t>
          </a:r>
          <a:endParaRPr lang="en-US" sz="2400" kern="1200"/>
        </a:p>
      </dsp:txBody>
      <dsp:txXfrm>
        <a:off x="28100" y="68981"/>
        <a:ext cx="8173400" cy="519439"/>
      </dsp:txXfrm>
    </dsp:sp>
    <dsp:sp modelId="{E51A4FC5-1FC6-4EC6-86D2-AA57BBCA7895}">
      <dsp:nvSpPr>
        <dsp:cNvPr id="0" name=""/>
        <dsp:cNvSpPr/>
      </dsp:nvSpPr>
      <dsp:spPr>
        <a:xfrm>
          <a:off x="0" y="685641"/>
          <a:ext cx="8229600" cy="575639"/>
        </a:xfrm>
        <a:prstGeom prst="roundRect">
          <a:avLst/>
        </a:prstGeom>
        <a:solidFill>
          <a:schemeClr val="accent2">
            <a:hueOff val="780253"/>
            <a:satOff val="-973"/>
            <a:lumOff val="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Respond to all Mentor comments in RIL Tool </a:t>
          </a:r>
          <a:endParaRPr lang="en-US" sz="2400" kern="1200"/>
        </a:p>
      </dsp:txBody>
      <dsp:txXfrm>
        <a:off x="28100" y="713741"/>
        <a:ext cx="8173400" cy="519439"/>
      </dsp:txXfrm>
    </dsp:sp>
    <dsp:sp modelId="{BF5B4A9D-0E34-48AF-9867-1E1AC481D0AB}">
      <dsp:nvSpPr>
        <dsp:cNvPr id="0" name=""/>
        <dsp:cNvSpPr/>
      </dsp:nvSpPr>
      <dsp:spPr>
        <a:xfrm>
          <a:off x="0" y="1330401"/>
          <a:ext cx="8229600" cy="575639"/>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Implement Culture and Language Project (Project 1)</a:t>
          </a:r>
          <a:endParaRPr lang="en-US" sz="2400" kern="1200"/>
        </a:p>
      </dsp:txBody>
      <dsp:txXfrm>
        <a:off x="28100" y="1358501"/>
        <a:ext cx="8173400" cy="519439"/>
      </dsp:txXfrm>
    </dsp:sp>
    <dsp:sp modelId="{E8FCC85B-7A0C-4E79-80A6-089F46CC8DBA}">
      <dsp:nvSpPr>
        <dsp:cNvPr id="0" name=""/>
        <dsp:cNvSpPr/>
      </dsp:nvSpPr>
      <dsp:spPr>
        <a:xfrm>
          <a:off x="0" y="1975161"/>
          <a:ext cx="8229600" cy="575639"/>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Implement Common Core Project (Project 2</a:t>
          </a:r>
          <a:endParaRPr lang="en-US" sz="2400" kern="1200"/>
        </a:p>
      </dsp:txBody>
      <dsp:txXfrm>
        <a:off x="28100" y="2003261"/>
        <a:ext cx="8173400" cy="519439"/>
      </dsp:txXfrm>
    </dsp:sp>
    <dsp:sp modelId="{37E32157-9E5A-41D1-B4B8-46C6235B7A67}">
      <dsp:nvSpPr>
        <dsp:cNvPr id="0" name=""/>
        <dsp:cNvSpPr/>
      </dsp:nvSpPr>
      <dsp:spPr>
        <a:xfrm>
          <a:off x="0" y="2619921"/>
          <a:ext cx="8229600" cy="575639"/>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Attend webinar with Mentor </a:t>
          </a:r>
          <a:endParaRPr lang="en-US" sz="2400" kern="1200"/>
        </a:p>
      </dsp:txBody>
      <dsp:txXfrm>
        <a:off x="28100" y="2648021"/>
        <a:ext cx="8173400" cy="519439"/>
      </dsp:txXfrm>
    </dsp:sp>
    <dsp:sp modelId="{A81F25AA-46BA-46DD-9F78-A35C92641BC0}">
      <dsp:nvSpPr>
        <dsp:cNvPr id="0" name=""/>
        <dsp:cNvSpPr/>
      </dsp:nvSpPr>
      <dsp:spPr>
        <a:xfrm>
          <a:off x="0" y="3264681"/>
          <a:ext cx="8229600" cy="575639"/>
        </a:xfrm>
        <a:prstGeom prst="roundRect">
          <a:avLst/>
        </a:prstGeom>
        <a:solidFill>
          <a:schemeClr val="accent2">
            <a:hueOff val="3901266"/>
            <a:satOff val="-4866"/>
            <a:lumOff val="11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Continue meeting with school Leadership Team</a:t>
          </a:r>
          <a:endParaRPr lang="en-US" sz="2400" kern="1200"/>
        </a:p>
      </dsp:txBody>
      <dsp:txXfrm>
        <a:off x="28100" y="3292781"/>
        <a:ext cx="8173400" cy="519439"/>
      </dsp:txXfrm>
    </dsp:sp>
    <dsp:sp modelId="{F122153D-0CBC-4B96-9786-0F7A9A0F33A5}">
      <dsp:nvSpPr>
        <dsp:cNvPr id="0" name=""/>
        <dsp:cNvSpPr/>
      </dsp:nvSpPr>
      <dsp:spPr>
        <a:xfrm>
          <a:off x="0" y="3909441"/>
          <a:ext cx="8229600" cy="575639"/>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Document Leadership Team meetings </a:t>
          </a:r>
          <a:endParaRPr lang="en-US" sz="2400" kern="1200"/>
        </a:p>
      </dsp:txBody>
      <dsp:txXfrm>
        <a:off x="28100" y="3937541"/>
        <a:ext cx="8173400" cy="51943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7A6575-8004-4FB1-84D4-EB8F97109D85}"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164524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A6575-8004-4FB1-84D4-EB8F97109D85}"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420699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A6575-8004-4FB1-84D4-EB8F97109D85}"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2356118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A6575-8004-4FB1-84D4-EB8F97109D85}"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106386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7A6575-8004-4FB1-84D4-EB8F97109D85}"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154710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7A6575-8004-4FB1-84D4-EB8F97109D85}"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210151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7A6575-8004-4FB1-84D4-EB8F97109D85}" type="datetimeFigureOut">
              <a:rPr lang="en-US" smtClean="0"/>
              <a:t>11/9/2012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3988068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7A6575-8004-4FB1-84D4-EB8F97109D85}" type="datetimeFigureOut">
              <a:rPr lang="en-US" smtClean="0"/>
              <a:t>11/9/2012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90554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A6575-8004-4FB1-84D4-EB8F97109D85}" type="datetimeFigureOut">
              <a:rPr lang="en-US" smtClean="0"/>
              <a:t>11/9/2012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3122655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7A6575-8004-4FB1-84D4-EB8F97109D85}"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2996735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7A6575-8004-4FB1-84D4-EB8F97109D85}"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7D129-D457-4FEF-88A4-1694888437B8}" type="slidenum">
              <a:rPr lang="en-US" smtClean="0"/>
              <a:t>‹#›</a:t>
            </a:fld>
            <a:endParaRPr lang="en-US"/>
          </a:p>
        </p:txBody>
      </p:sp>
    </p:spTree>
    <p:extLst>
      <p:ext uri="{BB962C8B-B14F-4D97-AF65-F5344CB8AC3E}">
        <p14:creationId xmlns:p14="http://schemas.microsoft.com/office/powerpoint/2010/main" val="4284954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A6575-8004-4FB1-84D4-EB8F97109D85}" type="datetimeFigureOut">
              <a:rPr lang="en-US" smtClean="0"/>
              <a:t>11/9/2012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7D129-D457-4FEF-88A4-1694888437B8}" type="slidenum">
              <a:rPr lang="en-US" smtClean="0"/>
              <a:t>‹#›</a:t>
            </a:fld>
            <a:endParaRPr lang="en-US"/>
          </a:p>
        </p:txBody>
      </p:sp>
    </p:spTree>
    <p:extLst>
      <p:ext uri="{BB962C8B-B14F-4D97-AF65-F5344CB8AC3E}">
        <p14:creationId xmlns:p14="http://schemas.microsoft.com/office/powerpoint/2010/main" val="3246572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1.jpe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1.jpe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7" Type="http://schemas.openxmlformats.org/officeDocument/2006/relationships/image" Target="../media/image1.jpe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1.jpe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8.xml"/><Relationship Id="rId7" Type="http://schemas.openxmlformats.org/officeDocument/2006/relationships/image" Target="../media/image1.jpeg"/><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9.xml"/><Relationship Id="rId7" Type="http://schemas.openxmlformats.org/officeDocument/2006/relationships/image" Target="../media/image1.jpeg"/><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7.xml.rels><?xml version="1.0" encoding="UTF-8" standalone="yes"?>
<Relationships xmlns="http://schemas.openxmlformats.org/package/2006/relationships"><Relationship Id="rId3" Type="http://schemas.openxmlformats.org/officeDocument/2006/relationships/hyperlink" Target="http://www.adi.org/pla"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psheley@adi.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ainting landscape.jpg"/>
          <p:cNvPicPr>
            <a:picLocks noChangeAspect="1"/>
          </p:cNvPicPr>
          <p:nvPr/>
        </p:nvPicPr>
        <p:blipFill>
          <a:blip r:embed="rId2" cstate="print"/>
          <a:srcRect l="6007" t="2915" r="5389" b="12633"/>
          <a:stretch>
            <a:fillRect/>
          </a:stretch>
        </p:blipFill>
        <p:spPr>
          <a:xfrm>
            <a:off x="76200" y="159327"/>
            <a:ext cx="8991600" cy="6622473"/>
          </a:xfrm>
          <a:prstGeom prst="rect">
            <a:avLst/>
          </a:prstGeom>
        </p:spPr>
      </p:pic>
      <p:sp>
        <p:nvSpPr>
          <p:cNvPr id="5" name="Rounded Rectangle 4"/>
          <p:cNvSpPr/>
          <p:nvPr/>
        </p:nvSpPr>
        <p:spPr>
          <a:xfrm>
            <a:off x="2362200" y="2438400"/>
            <a:ext cx="4736123" cy="3420533"/>
          </a:xfrm>
          <a:prstGeom prst="roundRect">
            <a:avLst/>
          </a:prstGeom>
          <a:solidFill>
            <a:srgbClr val="D9D9D9">
              <a:alpha val="74902"/>
            </a:srgb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2590800" y="2895600"/>
            <a:ext cx="4038600" cy="160020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t>Principal Leadership</a:t>
            </a:r>
          </a:p>
          <a:p>
            <a:r>
              <a:rPr lang="en-US" sz="4800" b="1" dirty="0" smtClean="0"/>
              <a:t>Academy</a:t>
            </a:r>
            <a:endParaRPr lang="en-US" sz="4800" b="1" dirty="0"/>
          </a:p>
        </p:txBody>
      </p:sp>
      <p:sp>
        <p:nvSpPr>
          <p:cNvPr id="7" name="Subtitle 2"/>
          <p:cNvSpPr txBox="1">
            <a:spLocks/>
          </p:cNvSpPr>
          <p:nvPr/>
        </p:nvSpPr>
        <p:spPr>
          <a:xfrm>
            <a:off x="1447800" y="4419600"/>
            <a:ext cx="6400800" cy="14478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b="1" dirty="0" smtClean="0">
                <a:solidFill>
                  <a:schemeClr val="tx2">
                    <a:lumMod val="50000"/>
                  </a:schemeClr>
                </a:solidFill>
              </a:rPr>
              <a:t>Pre-Academy Webinar</a:t>
            </a:r>
          </a:p>
          <a:p>
            <a:pPr>
              <a:spcBef>
                <a:spcPts val="0"/>
              </a:spcBef>
            </a:pPr>
            <a:r>
              <a:rPr lang="en-US" b="1" dirty="0" smtClean="0">
                <a:solidFill>
                  <a:schemeClr val="tx2">
                    <a:lumMod val="50000"/>
                  </a:schemeClr>
                </a:solidFill>
              </a:rPr>
              <a:t>November, 2012</a:t>
            </a:r>
            <a:endParaRPr lang="en-US" b="1" dirty="0">
              <a:solidFill>
                <a:schemeClr val="tx2">
                  <a:lumMod val="50000"/>
                </a:schemeClr>
              </a:solidFill>
            </a:endParaRPr>
          </a:p>
        </p:txBody>
      </p:sp>
    </p:spTree>
    <p:extLst>
      <p:ext uri="{BB962C8B-B14F-4D97-AF65-F5344CB8AC3E}">
        <p14:creationId xmlns:p14="http://schemas.microsoft.com/office/powerpoint/2010/main" val="3703032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6248400" cy="1143000"/>
          </a:xfrm>
          <a:effectLst>
            <a:outerShdw blurRad="50800" dist="38100" dir="5400000" algn="t" rotWithShape="0">
              <a:prstClr val="black">
                <a:alpha val="40000"/>
              </a:prstClr>
            </a:outerShdw>
          </a:effectLst>
        </p:spPr>
        <p:txBody>
          <a:bodyPr>
            <a:normAutofit fontScale="90000"/>
          </a:bodyPr>
          <a:lstStyle/>
          <a:p>
            <a:r>
              <a:rPr lang="en-US" dirty="0" smtClean="0"/>
              <a:t>Certification Requirements</a:t>
            </a:r>
            <a:endParaRPr lang="en-US" dirty="0"/>
          </a:p>
        </p:txBody>
      </p:sp>
      <p:sp>
        <p:nvSpPr>
          <p:cNvPr id="3" name="Content Placeholder 2"/>
          <p:cNvSpPr>
            <a:spLocks noGrp="1"/>
          </p:cNvSpPr>
          <p:nvPr>
            <p:ph idx="1"/>
          </p:nvPr>
        </p:nvSpPr>
        <p:spPr>
          <a:xfrm>
            <a:off x="2438400" y="1371600"/>
            <a:ext cx="6553200" cy="5334000"/>
          </a:xfr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pPr marL="0" indent="0">
              <a:buNone/>
            </a:pPr>
            <a:r>
              <a:rPr lang="en-US" sz="1800" b="1" i="1" dirty="0"/>
              <a:t>Engaging People: Culture and Language Project </a:t>
            </a:r>
            <a:endParaRPr lang="en-US" sz="1800" dirty="0"/>
          </a:p>
          <a:p>
            <a:pPr marL="0" indent="0">
              <a:buNone/>
            </a:pPr>
            <a:r>
              <a:rPr lang="en-US" sz="1800" b="1" dirty="0"/>
              <a:t>Pre-reading</a:t>
            </a:r>
            <a:r>
              <a:rPr lang="en-US" sz="1800" dirty="0"/>
              <a:t>: Wise Ways briefs for Culture and Language Indicators </a:t>
            </a:r>
            <a:endParaRPr lang="en-US" sz="1800" dirty="0" smtClean="0"/>
          </a:p>
          <a:p>
            <a:pPr marL="0" indent="0">
              <a:buNone/>
            </a:pPr>
            <a:endParaRPr lang="en-US" sz="1800" dirty="0"/>
          </a:p>
          <a:p>
            <a:pPr marL="514350" indent="-514350">
              <a:buFont typeface="+mj-lt"/>
              <a:buAutoNum type="arabicPeriod"/>
            </a:pPr>
            <a:r>
              <a:rPr lang="en-US" sz="1800" b="1" dirty="0" smtClean="0"/>
              <a:t>Project </a:t>
            </a:r>
            <a:r>
              <a:rPr lang="en-US" sz="1800" b="1" dirty="0"/>
              <a:t>1</a:t>
            </a:r>
            <a:r>
              <a:rPr lang="en-US" sz="1800" dirty="0"/>
              <a:t>: From the list of 14 Culture and Language Indicators, select three indicators and develop an innovative project around them. </a:t>
            </a:r>
          </a:p>
          <a:p>
            <a:pPr marL="514350" indent="-514350">
              <a:buFont typeface="+mj-lt"/>
              <a:buAutoNum type="arabicPeriod"/>
            </a:pPr>
            <a:r>
              <a:rPr lang="en-US" sz="1800" dirty="0" smtClean="0"/>
              <a:t>Complete </a:t>
            </a:r>
            <a:r>
              <a:rPr lang="en-US" sz="1800" dirty="0"/>
              <a:t>draft Plan for Culture and Language </a:t>
            </a:r>
            <a:r>
              <a:rPr lang="en-US" sz="1800" dirty="0" smtClean="0"/>
              <a:t>Project</a:t>
            </a:r>
          </a:p>
          <a:p>
            <a:pPr marL="514350" indent="-514350">
              <a:buFont typeface="+mj-lt"/>
              <a:buAutoNum type="arabicPeriod"/>
            </a:pPr>
            <a:r>
              <a:rPr lang="en-US" sz="1800" dirty="0" smtClean="0"/>
              <a:t>Engage </a:t>
            </a:r>
            <a:r>
              <a:rPr lang="en-US" sz="1800" dirty="0"/>
              <a:t>appropriate group of people at school (including from community) to further develop Culture and Language Project Plan and to assist in implementing the Plan </a:t>
            </a:r>
          </a:p>
          <a:p>
            <a:pPr marL="514350" indent="-514350">
              <a:buFont typeface="+mj-lt"/>
              <a:buAutoNum type="arabicPeriod"/>
            </a:pPr>
            <a:r>
              <a:rPr lang="en-US" sz="1800" b="1" i="1" dirty="0" smtClean="0"/>
              <a:t>January </a:t>
            </a:r>
            <a:r>
              <a:rPr lang="en-US" sz="1800" b="1" i="1" dirty="0"/>
              <a:t>6</a:t>
            </a:r>
            <a:r>
              <a:rPr lang="en-US" sz="1800" dirty="0"/>
              <a:t>: Submit Revised Culture and Language Project </a:t>
            </a:r>
            <a:r>
              <a:rPr lang="en-US" sz="1800" dirty="0" smtClean="0"/>
              <a:t>Plan</a:t>
            </a:r>
          </a:p>
          <a:p>
            <a:pPr marL="514350" indent="-514350">
              <a:buFont typeface="+mj-lt"/>
              <a:buAutoNum type="arabicPeriod"/>
            </a:pPr>
            <a:r>
              <a:rPr lang="en-US" sz="1800" dirty="0" smtClean="0"/>
              <a:t>Maintain </a:t>
            </a:r>
            <a:r>
              <a:rPr lang="en-US" sz="1800" dirty="0"/>
              <a:t>weekly log of Project 1 implementation in Project Management </a:t>
            </a:r>
            <a:r>
              <a:rPr lang="en-US" sz="1800" dirty="0" smtClean="0"/>
              <a:t>Tool</a:t>
            </a:r>
          </a:p>
          <a:p>
            <a:pPr marL="514350" indent="-514350">
              <a:buFont typeface="+mj-lt"/>
              <a:buAutoNum type="arabicPeriod"/>
            </a:pPr>
            <a:r>
              <a:rPr lang="en-US" sz="1800" b="1" i="1" dirty="0" smtClean="0"/>
              <a:t>March </a:t>
            </a:r>
            <a:r>
              <a:rPr lang="en-US" sz="1800" b="1" i="1" dirty="0"/>
              <a:t>15</a:t>
            </a:r>
            <a:r>
              <a:rPr lang="en-US" sz="1800" dirty="0"/>
              <a:t>: Complete </a:t>
            </a:r>
            <a:r>
              <a:rPr lang="en-US" sz="1800" i="1" dirty="0"/>
              <a:t>Culture and Language Project Report </a:t>
            </a:r>
            <a:r>
              <a:rPr lang="en-US" sz="1800" dirty="0"/>
              <a:t>in Project Management </a:t>
            </a:r>
            <a:r>
              <a:rPr lang="en-US" sz="1800" dirty="0" smtClean="0"/>
              <a:t>Tool</a:t>
            </a:r>
          </a:p>
          <a:p>
            <a:pPr marL="514350" indent="-514350">
              <a:buFont typeface="+mj-lt"/>
              <a:buAutoNum type="arabicPeriod"/>
            </a:pPr>
            <a:r>
              <a:rPr lang="en-US" sz="1800" dirty="0" smtClean="0"/>
              <a:t>Summative </a:t>
            </a:r>
            <a:r>
              <a:rPr lang="en-US" sz="1800" dirty="0"/>
              <a:t>Session: Present Culture and Language Project in 5-minute presentation with </a:t>
            </a:r>
            <a:r>
              <a:rPr lang="en-US" sz="1800" dirty="0" err="1" smtClean="0"/>
              <a:t>powerpoint</a:t>
            </a:r>
            <a:endParaRPr lang="en-US" sz="1800" dirty="0"/>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2370167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76200"/>
            <a:ext cx="6553200" cy="1143000"/>
          </a:xfrm>
          <a:effectLst>
            <a:outerShdw blurRad="50800" dist="38100" dir="5400000" algn="t" rotWithShape="0">
              <a:prstClr val="black">
                <a:alpha val="40000"/>
              </a:prstClr>
            </a:outerShdw>
          </a:effectLst>
        </p:spPr>
        <p:txBody>
          <a:bodyPr/>
          <a:lstStyle/>
          <a:p>
            <a:r>
              <a:rPr lang="en-US" dirty="0" smtClean="0"/>
              <a:t>Certification Requirements</a:t>
            </a:r>
            <a:endParaRPr lang="en-US" dirty="0"/>
          </a:p>
        </p:txBody>
      </p:sp>
      <p:sp>
        <p:nvSpPr>
          <p:cNvPr id="3" name="Content Placeholder 2"/>
          <p:cNvSpPr>
            <a:spLocks noGrp="1"/>
          </p:cNvSpPr>
          <p:nvPr>
            <p:ph idx="1"/>
          </p:nvPr>
        </p:nvSpPr>
        <p:spPr>
          <a:xfrm>
            <a:off x="2438400" y="914399"/>
            <a:ext cx="6477000" cy="5860473"/>
          </a:xfrm>
          <a:solidFill>
            <a:schemeClr val="accent3">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pPr marL="0" indent="0">
              <a:buNone/>
            </a:pPr>
            <a:r>
              <a:rPr lang="en-US" sz="1800" b="1" i="1" dirty="0"/>
              <a:t>Instruction: Seeing Change Through to the Classroom </a:t>
            </a:r>
            <a:endParaRPr lang="en-US" sz="1800" dirty="0"/>
          </a:p>
          <a:p>
            <a:pPr marL="0" indent="0">
              <a:buNone/>
            </a:pPr>
            <a:r>
              <a:rPr lang="en-US" sz="1800" b="1" dirty="0"/>
              <a:t>Pre-reading</a:t>
            </a:r>
            <a:r>
              <a:rPr lang="en-US" sz="1800" dirty="0"/>
              <a:t>: Walberg, H. J., (Ed.). (2007). </a:t>
            </a:r>
            <a:r>
              <a:rPr lang="en-US" sz="1800" i="1" dirty="0"/>
              <a:t>Handbook on restructuring and substantial school improvement</a:t>
            </a:r>
            <a:r>
              <a:rPr lang="en-US" sz="1800" dirty="0"/>
              <a:t>. Chapters by Walberg and Redding </a:t>
            </a:r>
            <a:endParaRPr lang="en-US" sz="1800" dirty="0" smtClean="0"/>
          </a:p>
          <a:p>
            <a:pPr marL="0" indent="0">
              <a:buNone/>
            </a:pPr>
            <a:endParaRPr lang="en-US" sz="1800" dirty="0" smtClean="0"/>
          </a:p>
          <a:p>
            <a:pPr marL="228600" indent="-228600">
              <a:buFont typeface="+mj-lt"/>
              <a:buAutoNum type="arabicPeriod"/>
            </a:pPr>
            <a:r>
              <a:rPr lang="en-US" sz="1800" dirty="0" smtClean="0"/>
              <a:t>With </a:t>
            </a:r>
            <a:r>
              <a:rPr lang="en-US" sz="1800" dirty="0"/>
              <a:t>Leadership Team, review indicator assessment for ALL Indicators in Classroom Instruction sections </a:t>
            </a:r>
            <a:endParaRPr lang="en-US" sz="1800" dirty="0" smtClean="0"/>
          </a:p>
          <a:p>
            <a:pPr marL="228600" indent="-228600">
              <a:buFont typeface="+mj-lt"/>
              <a:buAutoNum type="arabicPeriod"/>
            </a:pPr>
            <a:r>
              <a:rPr lang="en-US" sz="1800" dirty="0" smtClean="0"/>
              <a:t>With </a:t>
            </a:r>
            <a:r>
              <a:rPr lang="en-US" sz="1800" dirty="0"/>
              <a:t>Leadership Team, develop plans for at least 15 indicators in Classroom Instruction section; implement plan, and fully meet the </a:t>
            </a:r>
            <a:r>
              <a:rPr lang="en-US" sz="1800" dirty="0" smtClean="0"/>
              <a:t>objectives</a:t>
            </a:r>
          </a:p>
          <a:p>
            <a:pPr marL="228600" indent="-228600">
              <a:buFont typeface="+mj-lt"/>
              <a:buAutoNum type="arabicPeriod"/>
            </a:pPr>
            <a:r>
              <a:rPr lang="en-US" sz="1800" dirty="0" smtClean="0"/>
              <a:t>Project </a:t>
            </a:r>
            <a:r>
              <a:rPr lang="en-US" sz="1800" dirty="0"/>
              <a:t>2: </a:t>
            </a:r>
            <a:r>
              <a:rPr lang="en-US" sz="1800" dirty="0" smtClean="0"/>
              <a:t>Develop </a:t>
            </a:r>
            <a:r>
              <a:rPr lang="en-US" sz="1800" dirty="0"/>
              <a:t>a plan to bring all staff to a full understanding of Common Core standards by the end of the school year (if similar plan is already in place, the Principal may request an alternative topic) </a:t>
            </a:r>
          </a:p>
          <a:p>
            <a:pPr marL="228600" indent="-228600">
              <a:buFont typeface="+mj-lt"/>
              <a:buAutoNum type="arabicPeriod"/>
            </a:pPr>
            <a:r>
              <a:rPr lang="en-US" sz="1800" b="1" dirty="0" smtClean="0"/>
              <a:t>January </a:t>
            </a:r>
            <a:r>
              <a:rPr lang="en-US" sz="1800" b="1" dirty="0"/>
              <a:t>6: </a:t>
            </a:r>
            <a:r>
              <a:rPr lang="en-US" sz="1800" dirty="0"/>
              <a:t>Submit Plan for Common Core </a:t>
            </a:r>
            <a:r>
              <a:rPr lang="en-US" sz="1800" dirty="0" smtClean="0"/>
              <a:t>Standards</a:t>
            </a:r>
            <a:endParaRPr lang="en-US" sz="1800" dirty="0"/>
          </a:p>
          <a:p>
            <a:pPr marL="228600" indent="-228600">
              <a:buFont typeface="+mj-lt"/>
              <a:buAutoNum type="arabicPeriod"/>
            </a:pPr>
            <a:r>
              <a:rPr lang="en-US" sz="1800" dirty="0" smtClean="0"/>
              <a:t>Maintain </a:t>
            </a:r>
            <a:r>
              <a:rPr lang="en-US" sz="1800" dirty="0"/>
              <a:t>weekly log of Project 2 implementation in Project Management </a:t>
            </a:r>
            <a:r>
              <a:rPr lang="en-US" sz="1800" dirty="0" smtClean="0"/>
              <a:t>Tool</a:t>
            </a:r>
            <a:endParaRPr lang="en-US" sz="1800" dirty="0"/>
          </a:p>
          <a:p>
            <a:pPr marL="228600" indent="-228600">
              <a:buFont typeface="+mj-lt"/>
              <a:buAutoNum type="arabicPeriod"/>
            </a:pPr>
            <a:r>
              <a:rPr lang="en-US" sz="1800" b="1" i="1" dirty="0" smtClean="0"/>
              <a:t>May </a:t>
            </a:r>
            <a:r>
              <a:rPr lang="en-US" sz="1800" b="1" i="1" dirty="0"/>
              <a:t>15</a:t>
            </a:r>
            <a:r>
              <a:rPr lang="en-US" sz="1800" dirty="0"/>
              <a:t>: Complete </a:t>
            </a:r>
            <a:r>
              <a:rPr lang="en-US" sz="1800" i="1" dirty="0"/>
              <a:t>Common Core Project Report </a:t>
            </a:r>
            <a:r>
              <a:rPr lang="en-US" sz="1800" dirty="0"/>
              <a:t>in Project Management </a:t>
            </a:r>
            <a:r>
              <a:rPr lang="en-US" sz="1800" dirty="0" smtClean="0"/>
              <a:t>Tool</a:t>
            </a:r>
            <a:endParaRPr lang="en-US" sz="1800" dirty="0"/>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2895545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a:bodyPr>
          <a:lstStyle/>
          <a:p>
            <a:r>
              <a:rPr lang="en-US" dirty="0" smtClean="0"/>
              <a:t>PLA Timeline—October, November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351584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128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lstStyle/>
          <a:p>
            <a:r>
              <a:rPr lang="en-US" dirty="0" smtClean="0"/>
              <a:t>PLA Timeline – December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808492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8176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lstStyle/>
          <a:p>
            <a:r>
              <a:rPr lang="en-US" dirty="0" smtClean="0"/>
              <a:t>PLA Timeline – January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8574464"/>
              </p:ext>
            </p:extLst>
          </p:nvPr>
        </p:nvGraphicFramePr>
        <p:xfrm>
          <a:off x="228600" y="1371600"/>
          <a:ext cx="87630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95524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lstStyle/>
          <a:p>
            <a:r>
              <a:rPr lang="en-US" dirty="0" smtClean="0"/>
              <a:t>PLA Timeline – February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34718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2860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lstStyle/>
          <a:p>
            <a:r>
              <a:rPr lang="en-US" dirty="0" smtClean="0"/>
              <a:t>PLA Timeline - March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6514751"/>
              </p:ext>
            </p:extLst>
          </p:nvPr>
        </p:nvGraphicFramePr>
        <p:xfrm>
          <a:off x="457200" y="1600200"/>
          <a:ext cx="8229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94003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lstStyle/>
          <a:p>
            <a:r>
              <a:rPr lang="en-US" dirty="0" smtClean="0"/>
              <a:t>PLA Timeline – April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032778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0809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lstStyle/>
          <a:p>
            <a:r>
              <a:rPr lang="en-US" dirty="0" smtClean="0"/>
              <a:t>PLA Timeline – May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6534298"/>
              </p:ext>
            </p:extLst>
          </p:nvPr>
        </p:nvGraphicFramePr>
        <p:xfrm>
          <a:off x="228600" y="1371600"/>
          <a:ext cx="8763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5342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lstStyle/>
          <a:p>
            <a:r>
              <a:rPr lang="en-US" dirty="0"/>
              <a:t>PLA Timeline </a:t>
            </a:r>
            <a:r>
              <a:rPr lang="en-US" dirty="0" smtClean="0"/>
              <a:t>–June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813605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5113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6248400" cy="1143000"/>
          </a:xfrm>
          <a:ln w="57150">
            <a:noFill/>
          </a:ln>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a:sp3d>
            <a:bevelT w="190500" h="38100"/>
          </a:sp3d>
        </p:spPr>
        <p:txBody>
          <a:bodyPr/>
          <a:lstStyle/>
          <a:p>
            <a:r>
              <a:rPr lang="en-US" dirty="0" smtClean="0"/>
              <a:t>Purpose of the PLA</a:t>
            </a:r>
            <a:endParaRPr lang="en-US" dirty="0"/>
          </a:p>
        </p:txBody>
      </p:sp>
      <p:sp>
        <p:nvSpPr>
          <p:cNvPr id="3" name="Content Placeholder 2"/>
          <p:cNvSpPr>
            <a:spLocks noGrp="1"/>
          </p:cNvSpPr>
          <p:nvPr>
            <p:ph idx="1"/>
          </p:nvPr>
        </p:nvSpPr>
        <p:spPr>
          <a:xfrm>
            <a:off x="2590800" y="1600200"/>
            <a:ext cx="6248400" cy="4525963"/>
          </a:xfrm>
        </p:spPr>
        <p:txBody>
          <a:bodyPr>
            <a:normAutofit/>
          </a:bodyPr>
          <a:lstStyle/>
          <a:p>
            <a:pPr marL="0" indent="0">
              <a:buNone/>
            </a:pPr>
            <a:r>
              <a:rPr lang="en-US" dirty="0"/>
              <a:t>The purpose of the </a:t>
            </a:r>
            <a:r>
              <a:rPr lang="en-US" dirty="0" smtClean="0"/>
              <a:t>Principal </a:t>
            </a:r>
            <a:r>
              <a:rPr lang="en-US" dirty="0"/>
              <a:t>Leadership Academy (PLA) is to prepare principals to achieve rapid and sustained improvement of their schools by providing them with training, mentoring, and support. </a:t>
            </a:r>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41964228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457200" y="327819"/>
            <a:ext cx="8229600" cy="1143000"/>
          </a:xfrm>
          <a:prstGeom prst="rect">
            <a:avLst/>
          </a:prstGeom>
          <a:effectLst>
            <a:outerShdw blurRad="50800" dist="38100" dir="5400000" algn="t" rotWithShape="0">
              <a:prstClr val="black">
                <a:alpha val="40000"/>
              </a:prstClr>
            </a:outerShdw>
          </a:effectLst>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PLA Time line—Site Visit</a:t>
            </a:r>
            <a:br>
              <a:rPr lang="en-US" dirty="0" smtClean="0"/>
            </a:br>
            <a:r>
              <a:rPr lang="en-US" sz="2700" b="1" dirty="0" smtClean="0"/>
              <a:t>to be completed </a:t>
            </a:r>
            <a:r>
              <a:rPr lang="en-US" sz="2700" b="1" u="sng" dirty="0" smtClean="0"/>
              <a:t>after</a:t>
            </a:r>
            <a:r>
              <a:rPr lang="en-US" sz="2700" b="1" dirty="0" smtClean="0"/>
              <a:t> Basic Training </a:t>
            </a:r>
            <a:br>
              <a:rPr lang="en-US" sz="2700" b="1" dirty="0" smtClean="0"/>
            </a:br>
            <a:r>
              <a:rPr lang="en-US" sz="2700" b="1" dirty="0" smtClean="0"/>
              <a:t>and </a:t>
            </a:r>
            <a:r>
              <a:rPr lang="en-US" sz="2700" b="1" u="sng" dirty="0" smtClean="0"/>
              <a:t>before</a:t>
            </a:r>
            <a:r>
              <a:rPr lang="en-US" sz="2700" b="1" dirty="0" smtClean="0"/>
              <a:t> Mid-Year Training</a:t>
            </a:r>
            <a:endParaRPr lang="en-US" sz="2700" b="1" dirty="0"/>
          </a:p>
        </p:txBody>
      </p:sp>
      <p:graphicFrame>
        <p:nvGraphicFramePr>
          <p:cNvPr id="7" name="Diagram 6"/>
          <p:cNvGraphicFramePr/>
          <p:nvPr>
            <p:extLst>
              <p:ext uri="{D42A27DB-BD31-4B8C-83A1-F6EECF244321}">
                <p14:modId xmlns:p14="http://schemas.microsoft.com/office/powerpoint/2010/main" val="447838714"/>
              </p:ext>
            </p:extLst>
          </p:nvPr>
        </p:nvGraphicFramePr>
        <p:xfrm>
          <a:off x="762000" y="1676400"/>
          <a:ext cx="78486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4846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315200" cy="1143000"/>
          </a:xfrm>
          <a:effectLst>
            <a:outerShdw blurRad="50800" dist="38100" dir="5400000" algn="t" rotWithShape="0">
              <a:prstClr val="black">
                <a:alpha val="40000"/>
              </a:prstClr>
            </a:outerShdw>
          </a:effectLst>
        </p:spPr>
        <p:txBody>
          <a:bodyPr/>
          <a:lstStyle/>
          <a:p>
            <a:r>
              <a:rPr lang="en-US" dirty="0" smtClean="0"/>
              <a:t>Mentor’s Role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93936805"/>
              </p:ext>
            </p:extLst>
          </p:nvPr>
        </p:nvGraphicFramePr>
        <p:xfrm>
          <a:off x="685800" y="1295400"/>
          <a:ext cx="62484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descr="painting landscape.jpg"/>
          <p:cNvPicPr>
            <a:picLocks noChangeAspect="1"/>
          </p:cNvPicPr>
          <p:nvPr/>
        </p:nvPicPr>
        <p:blipFill>
          <a:blip r:embed="rId7" cstate="print"/>
          <a:srcRect l="73586" t="2915" r="12147" b="12633"/>
          <a:stretch>
            <a:fillRect/>
          </a:stretch>
        </p:blipFill>
        <p:spPr>
          <a:xfrm>
            <a:off x="7620000" y="152400"/>
            <a:ext cx="1447800" cy="6622473"/>
          </a:xfrm>
          <a:prstGeom prst="rect">
            <a:avLst/>
          </a:prstGeom>
        </p:spPr>
      </p:pic>
    </p:spTree>
    <p:extLst>
      <p:ext uri="{BB962C8B-B14F-4D97-AF65-F5344CB8AC3E}">
        <p14:creationId xmlns:p14="http://schemas.microsoft.com/office/powerpoint/2010/main" val="6178214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010400" cy="1143000"/>
          </a:xfrm>
          <a:effectLst>
            <a:outerShdw blurRad="50800" dist="38100" dir="5400000" algn="t" rotWithShape="0">
              <a:prstClr val="black">
                <a:alpha val="40000"/>
              </a:prstClr>
            </a:outerShdw>
          </a:effectLst>
        </p:spPr>
        <p:txBody>
          <a:bodyPr/>
          <a:lstStyle/>
          <a:p>
            <a:r>
              <a:rPr lang="en-US" dirty="0" smtClean="0"/>
              <a:t>Mentor’s Duties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18169642"/>
              </p:ext>
            </p:extLst>
          </p:nvPr>
        </p:nvGraphicFramePr>
        <p:xfrm>
          <a:off x="457200" y="1600200"/>
          <a:ext cx="70104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73586" t="2915" r="12147" b="12633"/>
          <a:stretch>
            <a:fillRect/>
          </a:stretch>
        </p:blipFill>
        <p:spPr>
          <a:xfrm>
            <a:off x="7620000" y="152400"/>
            <a:ext cx="1447800" cy="6622473"/>
          </a:xfrm>
          <a:prstGeom prst="rect">
            <a:avLst/>
          </a:prstGeom>
        </p:spPr>
      </p:pic>
    </p:spTree>
    <p:extLst>
      <p:ext uri="{BB962C8B-B14F-4D97-AF65-F5344CB8AC3E}">
        <p14:creationId xmlns:p14="http://schemas.microsoft.com/office/powerpoint/2010/main" val="2612847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86600" cy="1143000"/>
          </a:xfrm>
          <a:effectLst>
            <a:outerShdw blurRad="50800" dist="38100" dir="5400000" algn="t" rotWithShape="0">
              <a:prstClr val="black">
                <a:alpha val="40000"/>
              </a:prstClr>
            </a:outerShdw>
          </a:effectLst>
        </p:spPr>
        <p:txBody>
          <a:bodyPr/>
          <a:lstStyle/>
          <a:p>
            <a:r>
              <a:rPr lang="en-US" dirty="0" smtClean="0"/>
              <a:t>Mentor’s Duties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6234949"/>
              </p:ext>
            </p:extLst>
          </p:nvPr>
        </p:nvGraphicFramePr>
        <p:xfrm>
          <a:off x="228600" y="1600200"/>
          <a:ext cx="7239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73586" t="2915" r="12147" b="12633"/>
          <a:stretch>
            <a:fillRect/>
          </a:stretch>
        </p:blipFill>
        <p:spPr>
          <a:xfrm>
            <a:off x="7620000" y="152400"/>
            <a:ext cx="1447800" cy="6622473"/>
          </a:xfrm>
          <a:prstGeom prst="rect">
            <a:avLst/>
          </a:prstGeom>
        </p:spPr>
      </p:pic>
    </p:spTree>
    <p:extLst>
      <p:ext uri="{BB962C8B-B14F-4D97-AF65-F5344CB8AC3E}">
        <p14:creationId xmlns:p14="http://schemas.microsoft.com/office/powerpoint/2010/main" val="11484864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a:effectLst>
            <a:outerShdw blurRad="50800" dist="38100" dir="5400000" algn="t" rotWithShape="0">
              <a:prstClr val="black">
                <a:alpha val="40000"/>
              </a:prstClr>
            </a:outerShdw>
          </a:effectLst>
        </p:spPr>
        <p:txBody>
          <a:bodyPr/>
          <a:lstStyle/>
          <a:p>
            <a:r>
              <a:rPr lang="en-US" dirty="0" smtClean="0"/>
              <a:t>Mentor’s Duties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45309618"/>
              </p:ext>
            </p:extLst>
          </p:nvPr>
        </p:nvGraphicFramePr>
        <p:xfrm>
          <a:off x="457200" y="1600200"/>
          <a:ext cx="70104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73586" t="2915" r="12147" b="12633"/>
          <a:stretch>
            <a:fillRect/>
          </a:stretch>
        </p:blipFill>
        <p:spPr>
          <a:xfrm>
            <a:off x="7620000" y="152400"/>
            <a:ext cx="1447800" cy="6622473"/>
          </a:xfrm>
          <a:prstGeom prst="rect">
            <a:avLst/>
          </a:prstGeom>
        </p:spPr>
      </p:pic>
    </p:spTree>
    <p:extLst>
      <p:ext uri="{BB962C8B-B14F-4D97-AF65-F5344CB8AC3E}">
        <p14:creationId xmlns:p14="http://schemas.microsoft.com/office/powerpoint/2010/main" val="35342806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a:effectLst>
            <a:outerShdw blurRad="50800" dist="38100" dir="5400000" algn="t" rotWithShape="0">
              <a:prstClr val="black">
                <a:alpha val="40000"/>
              </a:prstClr>
            </a:outerShdw>
          </a:effectLst>
        </p:spPr>
        <p:txBody>
          <a:bodyPr/>
          <a:lstStyle/>
          <a:p>
            <a:r>
              <a:rPr lang="en-US" dirty="0" smtClean="0"/>
              <a:t>Site Visit Schedule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18357123"/>
              </p:ext>
            </p:extLst>
          </p:nvPr>
        </p:nvGraphicFramePr>
        <p:xfrm>
          <a:off x="304800" y="1371600"/>
          <a:ext cx="7239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73586" t="2915" r="12147" b="12633"/>
          <a:stretch>
            <a:fillRect/>
          </a:stretch>
        </p:blipFill>
        <p:spPr>
          <a:xfrm>
            <a:off x="7620000" y="152400"/>
            <a:ext cx="1447800" cy="6622473"/>
          </a:xfrm>
          <a:prstGeom prst="rect">
            <a:avLst/>
          </a:prstGeom>
        </p:spPr>
      </p:pic>
    </p:spTree>
    <p:extLst>
      <p:ext uri="{BB962C8B-B14F-4D97-AF65-F5344CB8AC3E}">
        <p14:creationId xmlns:p14="http://schemas.microsoft.com/office/powerpoint/2010/main" val="3500896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153400" cy="1143000"/>
          </a:xfrm>
          <a:effectLst>
            <a:outerShdw blurRad="50800" dist="38100" dir="5400000" algn="t" rotWithShape="0">
              <a:prstClr val="black">
                <a:alpha val="40000"/>
              </a:prstClr>
            </a:outerShdw>
          </a:effectLst>
        </p:spPr>
        <p:txBody>
          <a:bodyPr/>
          <a:lstStyle/>
          <a:p>
            <a:r>
              <a:rPr lang="en-US" dirty="0" smtClean="0"/>
              <a:t>3 Web Tools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2935702"/>
              </p:ext>
            </p:extLst>
          </p:nvPr>
        </p:nvGraphicFramePr>
        <p:xfrm>
          <a:off x="381000" y="2255837"/>
          <a:ext cx="8305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painting landscape.jpg"/>
          <p:cNvPicPr>
            <a:picLocks noChangeAspect="1"/>
          </p:cNvPicPr>
          <p:nvPr/>
        </p:nvPicPr>
        <p:blipFill>
          <a:blip r:embed="rId7" cstate="print"/>
          <a:srcRect l="6007" t="7774" r="5389" b="76679"/>
          <a:stretch>
            <a:fillRect/>
          </a:stretch>
        </p:blipFill>
        <p:spPr>
          <a:xfrm>
            <a:off x="76200" y="76200"/>
            <a:ext cx="8991600" cy="1219200"/>
          </a:xfrm>
          <a:prstGeom prst="rect">
            <a:avLst/>
          </a:prstGeom>
        </p:spPr>
      </p:pic>
    </p:spTree>
    <p:extLst>
      <p:ext uri="{BB962C8B-B14F-4D97-AF65-F5344CB8AC3E}">
        <p14:creationId xmlns:p14="http://schemas.microsoft.com/office/powerpoint/2010/main" val="2025225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ainting landscape.jpg"/>
          <p:cNvPicPr>
            <a:picLocks noChangeAspect="1"/>
          </p:cNvPicPr>
          <p:nvPr/>
        </p:nvPicPr>
        <p:blipFill>
          <a:blip r:embed="rId2" cstate="print"/>
          <a:srcRect l="6007" t="2915" r="5389" b="12633"/>
          <a:stretch>
            <a:fillRect/>
          </a:stretch>
        </p:blipFill>
        <p:spPr>
          <a:xfrm>
            <a:off x="76200" y="159327"/>
            <a:ext cx="8991600" cy="6622473"/>
          </a:xfrm>
          <a:prstGeom prst="rect">
            <a:avLst/>
          </a:prstGeom>
        </p:spPr>
      </p:pic>
      <p:sp>
        <p:nvSpPr>
          <p:cNvPr id="7" name="Rounded Rectangle 6"/>
          <p:cNvSpPr/>
          <p:nvPr/>
        </p:nvSpPr>
        <p:spPr>
          <a:xfrm>
            <a:off x="533400" y="228600"/>
            <a:ext cx="8153400" cy="6248400"/>
          </a:xfrm>
          <a:prstGeom prst="roundRect">
            <a:avLst/>
          </a:prstGeom>
          <a:solidFill>
            <a:srgbClr val="D9D9D9">
              <a:alpha val="74902"/>
            </a:srgb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Check the Website</a:t>
            </a:r>
            <a:endParaRPr lang="en-US" dirty="0"/>
          </a:p>
        </p:txBody>
      </p:sp>
      <p:sp>
        <p:nvSpPr>
          <p:cNvPr id="3" name="Content Placeholder 2"/>
          <p:cNvSpPr>
            <a:spLocks noGrp="1"/>
          </p:cNvSpPr>
          <p:nvPr>
            <p:ph idx="1"/>
          </p:nvPr>
        </p:nvSpPr>
        <p:spPr/>
        <p:txBody>
          <a:bodyPr/>
          <a:lstStyle/>
          <a:p>
            <a:pPr marL="0" indent="0" algn="ctr">
              <a:buNone/>
            </a:pPr>
            <a:r>
              <a:rPr lang="en-US" dirty="0" smtClean="0">
                <a:hlinkClick r:id="rId3"/>
              </a:rPr>
              <a:t>www.adi.org/pla</a:t>
            </a:r>
            <a:endParaRPr lang="en-US" dirty="0" smtClean="0"/>
          </a:p>
          <a:p>
            <a:pPr marL="0" indent="0">
              <a:buNone/>
            </a:pPr>
            <a:endParaRPr lang="en-US" dirty="0"/>
          </a:p>
        </p:txBody>
      </p:sp>
      <p:sp>
        <p:nvSpPr>
          <p:cNvPr id="4" name="Title 1"/>
          <p:cNvSpPr txBox="1">
            <a:spLocks/>
          </p:cNvSpPr>
          <p:nvPr/>
        </p:nvSpPr>
        <p:spPr>
          <a:xfrm>
            <a:off x="609600" y="501015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See you in Albuquerque! </a:t>
            </a:r>
            <a:endParaRPr lang="en-US" dirty="0"/>
          </a:p>
        </p:txBody>
      </p:sp>
      <p:sp>
        <p:nvSpPr>
          <p:cNvPr id="5" name="Title 1"/>
          <p:cNvSpPr txBox="1">
            <a:spLocks/>
          </p:cNvSpPr>
          <p:nvPr/>
        </p:nvSpPr>
        <p:spPr>
          <a:xfrm>
            <a:off x="609600" y="2895600"/>
            <a:ext cx="8229600" cy="19812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Questions?</a:t>
            </a:r>
          </a:p>
          <a:p>
            <a:endParaRPr lang="en-US" dirty="0" smtClean="0"/>
          </a:p>
          <a:p>
            <a:r>
              <a:rPr lang="en-US" sz="3800" dirty="0" smtClean="0"/>
              <a:t>Pam Sheley</a:t>
            </a:r>
          </a:p>
          <a:p>
            <a:r>
              <a:rPr lang="en-US" sz="3800" dirty="0" smtClean="0">
                <a:hlinkClick r:id="rId4"/>
              </a:rPr>
              <a:t>psheley@adi.org</a:t>
            </a:r>
            <a:endParaRPr lang="en-US" sz="3800" dirty="0" smtClean="0"/>
          </a:p>
          <a:p>
            <a:r>
              <a:rPr lang="en-US" sz="3800" dirty="0" smtClean="0"/>
              <a:t>217-732-6462, ext. 19</a:t>
            </a:r>
            <a:endParaRPr lang="en-US" sz="3800" dirty="0"/>
          </a:p>
        </p:txBody>
      </p:sp>
    </p:spTree>
    <p:extLst>
      <p:ext uri="{BB962C8B-B14F-4D97-AF65-F5344CB8AC3E}">
        <p14:creationId xmlns:p14="http://schemas.microsoft.com/office/powerpoint/2010/main" val="1770753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ainting landscape.jpg"/>
          <p:cNvPicPr>
            <a:picLocks noChangeAspect="1"/>
          </p:cNvPicPr>
          <p:nvPr/>
        </p:nvPicPr>
        <p:blipFill>
          <a:blip r:embed="rId2" cstate="print"/>
          <a:srcRect l="6007" t="7774" r="5389" b="76679"/>
          <a:stretch>
            <a:fillRect/>
          </a:stretch>
        </p:blipFill>
        <p:spPr>
          <a:xfrm>
            <a:off x="76200" y="76200"/>
            <a:ext cx="8991600" cy="1219200"/>
          </a:xfrm>
          <a:prstGeom prst="rect">
            <a:avLst/>
          </a:prstGeom>
        </p:spPr>
      </p:pic>
      <p:sp>
        <p:nvSpPr>
          <p:cNvPr id="2" name="Title 1"/>
          <p:cNvSpPr>
            <a:spLocks noGrp="1"/>
          </p:cNvSpPr>
          <p:nvPr>
            <p:ph type="title"/>
          </p:nvPr>
        </p:nvSpPr>
        <p:spPr>
          <a:xfrm>
            <a:off x="457200" y="1066800"/>
            <a:ext cx="8229600" cy="1143000"/>
          </a:xfrm>
          <a:effectLst>
            <a:outerShdw blurRad="50800" dist="38100" dir="5400000" algn="t" rotWithShape="0">
              <a:prstClr val="black">
                <a:alpha val="40000"/>
              </a:prstClr>
            </a:outerShdw>
          </a:effectLst>
        </p:spPr>
        <p:txBody>
          <a:bodyPr/>
          <a:lstStyle/>
          <a:p>
            <a:r>
              <a:rPr lang="en-US" dirty="0" smtClean="0"/>
              <a:t>Focus of PLA</a:t>
            </a:r>
            <a:endParaRPr lang="en-US" dirty="0"/>
          </a:p>
        </p:txBody>
      </p:sp>
      <p:sp>
        <p:nvSpPr>
          <p:cNvPr id="3" name="Content Placeholder 2"/>
          <p:cNvSpPr>
            <a:spLocks noGrp="1"/>
          </p:cNvSpPr>
          <p:nvPr>
            <p:ph idx="1"/>
          </p:nvPr>
        </p:nvSpPr>
        <p:spPr>
          <a:xfrm>
            <a:off x="457200" y="1981200"/>
            <a:ext cx="8229600" cy="4495800"/>
          </a:xfrm>
        </p:spPr>
        <p:txBody>
          <a:bodyPr>
            <a:normAutofit lnSpcReduction="10000"/>
          </a:bodyPr>
          <a:lstStyle/>
          <a:p>
            <a:pPr marL="0" indent="0">
              <a:buNone/>
            </a:pPr>
            <a:r>
              <a:rPr lang="en-US" dirty="0" smtClean="0"/>
              <a:t>The PLA focuses on the principal’s role in</a:t>
            </a:r>
          </a:p>
          <a:p>
            <a:r>
              <a:rPr lang="en-US" dirty="0" smtClean="0"/>
              <a:t> </a:t>
            </a:r>
            <a:r>
              <a:rPr lang="en-US" b="1" dirty="0" smtClean="0"/>
              <a:t>setting direction</a:t>
            </a:r>
          </a:p>
          <a:p>
            <a:r>
              <a:rPr lang="en-US" b="1" dirty="0" smtClean="0"/>
              <a:t>managing change</a:t>
            </a:r>
          </a:p>
          <a:p>
            <a:r>
              <a:rPr lang="en-US" b="1" dirty="0" smtClean="0"/>
              <a:t>engaging people </a:t>
            </a:r>
          </a:p>
          <a:p>
            <a:r>
              <a:rPr lang="en-US" b="1" dirty="0" smtClean="0"/>
              <a:t>improving instruction</a:t>
            </a:r>
            <a:endParaRPr lang="en-US" dirty="0" smtClean="0"/>
          </a:p>
          <a:p>
            <a:endParaRPr lang="en-US" dirty="0"/>
          </a:p>
          <a:p>
            <a:pPr marL="0" indent="0">
              <a:buNone/>
            </a:pPr>
            <a:r>
              <a:rPr lang="en-US" dirty="0" smtClean="0"/>
              <a:t>The mentoring and support ensure that training is effectively translated into practice.</a:t>
            </a:r>
            <a:endParaRPr lang="en-US" dirty="0"/>
          </a:p>
        </p:txBody>
      </p:sp>
    </p:spTree>
    <p:extLst>
      <p:ext uri="{BB962C8B-B14F-4D97-AF65-F5344CB8AC3E}">
        <p14:creationId xmlns:p14="http://schemas.microsoft.com/office/powerpoint/2010/main" val="3466013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a:outerShdw blurRad="50800" dist="38100" dir="5400000" algn="t" rotWithShape="0">
              <a:prstClr val="black">
                <a:alpha val="40000"/>
              </a:prstClr>
            </a:outerShdw>
          </a:effectLst>
        </p:spPr>
        <p:txBody>
          <a:bodyPr/>
          <a:lstStyle/>
          <a:p>
            <a:r>
              <a:rPr lang="en-US" dirty="0" smtClean="0"/>
              <a:t>Goals of the PLA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9785885"/>
              </p:ext>
            </p:extLst>
          </p:nvPr>
        </p:nvGraphicFramePr>
        <p:xfrm>
          <a:off x="228600" y="1828800"/>
          <a:ext cx="86868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painting landscape.jpg"/>
          <p:cNvPicPr>
            <a:picLocks noChangeAspect="1"/>
          </p:cNvPicPr>
          <p:nvPr/>
        </p:nvPicPr>
        <p:blipFill>
          <a:blip r:embed="rId7" cstate="print"/>
          <a:srcRect l="6007" t="7774" r="5389" b="76679"/>
          <a:stretch>
            <a:fillRect/>
          </a:stretch>
        </p:blipFill>
        <p:spPr>
          <a:xfrm>
            <a:off x="76200" y="0"/>
            <a:ext cx="8991600" cy="1143000"/>
          </a:xfrm>
          <a:prstGeom prst="rect">
            <a:avLst/>
          </a:prstGeom>
        </p:spPr>
      </p:pic>
    </p:spTree>
    <p:extLst>
      <p:ext uri="{BB962C8B-B14F-4D97-AF65-F5344CB8AC3E}">
        <p14:creationId xmlns:p14="http://schemas.microsoft.com/office/powerpoint/2010/main" val="4163358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effectLst>
            <a:outerShdw blurRad="50800" dist="38100" dir="5400000" algn="t" rotWithShape="0">
              <a:prstClr val="black">
                <a:alpha val="40000"/>
              </a:prstClr>
            </a:outerShdw>
          </a:effectLst>
        </p:spPr>
        <p:txBody>
          <a:bodyPr/>
          <a:lstStyle/>
          <a:p>
            <a:r>
              <a:rPr lang="en-US" smtClean="0"/>
              <a:t>PLA Components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8087140"/>
              </p:ext>
            </p:extLst>
          </p:nvPr>
        </p:nvGraphicFramePr>
        <p:xfrm>
          <a:off x="152400" y="838200"/>
          <a:ext cx="8915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5714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effectLst>
            <a:outerShdw blurRad="50800" dist="38100" dir="5400000" algn="t" rotWithShape="0">
              <a:prstClr val="black">
                <a:alpha val="40000"/>
              </a:prstClr>
            </a:outerShdw>
          </a:effectLst>
        </p:spPr>
        <p:txBody>
          <a:bodyPr/>
          <a:lstStyle/>
          <a:p>
            <a:r>
              <a:rPr lang="en-US" dirty="0" smtClean="0"/>
              <a:t>Certification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174451"/>
              </p:ext>
            </p:extLst>
          </p:nvPr>
        </p:nvGraphicFramePr>
        <p:xfrm>
          <a:off x="457200" y="21796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painting landscape.jpg"/>
          <p:cNvPicPr>
            <a:picLocks noChangeAspect="1"/>
          </p:cNvPicPr>
          <p:nvPr/>
        </p:nvPicPr>
        <p:blipFill>
          <a:blip r:embed="rId7" cstate="print"/>
          <a:srcRect l="6007" t="7774" r="5389" b="76679"/>
          <a:stretch>
            <a:fillRect/>
          </a:stretch>
        </p:blipFill>
        <p:spPr>
          <a:xfrm>
            <a:off x="76200" y="76200"/>
            <a:ext cx="8991600" cy="1219200"/>
          </a:xfrm>
          <a:prstGeom prst="rect">
            <a:avLst/>
          </a:prstGeom>
        </p:spPr>
      </p:pic>
    </p:spTree>
    <p:extLst>
      <p:ext uri="{BB962C8B-B14F-4D97-AF65-F5344CB8AC3E}">
        <p14:creationId xmlns:p14="http://schemas.microsoft.com/office/powerpoint/2010/main" val="294759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86600" cy="1143000"/>
          </a:xfrm>
          <a:effectLst>
            <a:outerShdw blurRad="50800" dist="38100" dir="5400000" algn="t" rotWithShape="0">
              <a:prstClr val="black">
                <a:alpha val="40000"/>
              </a:prstClr>
            </a:outerShdw>
          </a:effectLst>
        </p:spPr>
        <p:txBody>
          <a:bodyPr/>
          <a:lstStyle/>
          <a:p>
            <a:r>
              <a:rPr lang="en-US" dirty="0" smtClean="0"/>
              <a:t>Certification Requirements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84026157"/>
              </p:ext>
            </p:extLst>
          </p:nvPr>
        </p:nvGraphicFramePr>
        <p:xfrm>
          <a:off x="228600" y="1600200"/>
          <a:ext cx="7239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73586" t="2915" r="12147" b="12633"/>
          <a:stretch>
            <a:fillRect/>
          </a:stretch>
        </p:blipFill>
        <p:spPr>
          <a:xfrm>
            <a:off x="7620000" y="152400"/>
            <a:ext cx="1447800" cy="6622473"/>
          </a:xfrm>
          <a:prstGeom prst="rect">
            <a:avLst/>
          </a:prstGeom>
        </p:spPr>
      </p:pic>
    </p:spTree>
    <p:extLst>
      <p:ext uri="{BB962C8B-B14F-4D97-AF65-F5344CB8AC3E}">
        <p14:creationId xmlns:p14="http://schemas.microsoft.com/office/powerpoint/2010/main" val="1807014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6324600" cy="1143000"/>
          </a:xfrm>
          <a:effectLst>
            <a:outerShdw blurRad="50800" dist="38100" dir="5400000" algn="t" rotWithShape="0">
              <a:prstClr val="black">
                <a:alpha val="40000"/>
              </a:prstClr>
            </a:outerShdw>
          </a:effectLst>
        </p:spPr>
        <p:txBody>
          <a:bodyPr/>
          <a:lstStyle/>
          <a:p>
            <a:r>
              <a:rPr lang="en-US" dirty="0" smtClean="0"/>
              <a:t>Certification Requirements</a:t>
            </a:r>
            <a:endParaRPr lang="en-US" dirty="0"/>
          </a:p>
        </p:txBody>
      </p:sp>
      <p:sp>
        <p:nvSpPr>
          <p:cNvPr id="3" name="Content Placeholder 2"/>
          <p:cNvSpPr>
            <a:spLocks noGrp="1"/>
          </p:cNvSpPr>
          <p:nvPr>
            <p:ph idx="1"/>
          </p:nvPr>
        </p:nvSpPr>
        <p:spPr>
          <a:xfrm>
            <a:off x="2438400" y="1600200"/>
            <a:ext cx="6477000" cy="4525963"/>
          </a:xfrm>
          <a:solidFill>
            <a:schemeClr val="accent3">
              <a:lumMod val="40000"/>
              <a:lumOff val="60000"/>
            </a:schemeClr>
          </a:solidFill>
          <a:ln>
            <a:noFill/>
          </a:ln>
          <a:effectLst>
            <a:outerShdw blurRad="50800" dist="38100" dir="5400000" algn="t"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62500" lnSpcReduction="20000"/>
          </a:bodyPr>
          <a:lstStyle/>
          <a:p>
            <a:pPr marL="0" indent="0">
              <a:buNone/>
            </a:pPr>
            <a:r>
              <a:rPr lang="en-US" b="1" i="1" dirty="0"/>
              <a:t>Setting the Direction of Change: Rapid Improvement Leader Plan </a:t>
            </a:r>
            <a:endParaRPr lang="en-US" dirty="0"/>
          </a:p>
          <a:p>
            <a:pPr marL="0" indent="0">
              <a:buNone/>
            </a:pPr>
            <a:r>
              <a:rPr lang="en-US" b="1" dirty="0"/>
              <a:t>Pre-reading</a:t>
            </a:r>
            <a:r>
              <a:rPr lang="en-US" dirty="0"/>
              <a:t>: (1) Brinson, D., </a:t>
            </a:r>
            <a:r>
              <a:rPr lang="en-US" dirty="0" err="1"/>
              <a:t>Kowal</a:t>
            </a:r>
            <a:r>
              <a:rPr lang="en-US" dirty="0"/>
              <a:t>, J. Hassel, B. C., Rhim, L. M., &amp; </a:t>
            </a:r>
            <a:r>
              <a:rPr lang="en-US" dirty="0" err="1"/>
              <a:t>Valsing</a:t>
            </a:r>
            <a:r>
              <a:rPr lang="en-US" dirty="0"/>
              <a:t>, E. (2008). </a:t>
            </a:r>
            <a:r>
              <a:rPr lang="en-US" i="1" dirty="0"/>
              <a:t>School turnarounds: Actions and results</a:t>
            </a:r>
            <a:r>
              <a:rPr lang="en-US" dirty="0"/>
              <a:t>. (2) Redding, S. (2012) </a:t>
            </a:r>
            <a:r>
              <a:rPr lang="en-US" i="1" dirty="0"/>
              <a:t>Change Leadership </a:t>
            </a:r>
            <a:r>
              <a:rPr lang="en-US" dirty="0"/>
              <a:t>(Part I only) </a:t>
            </a:r>
            <a:endParaRPr lang="en-US" dirty="0" smtClean="0"/>
          </a:p>
          <a:p>
            <a:pPr marL="0" indent="0">
              <a:buNone/>
            </a:pPr>
            <a:endParaRPr lang="en-US" dirty="0"/>
          </a:p>
          <a:p>
            <a:pPr marL="514350" indent="-514350">
              <a:buFont typeface="+mj-lt"/>
              <a:buAutoNum type="arabicPeriod"/>
            </a:pPr>
            <a:r>
              <a:rPr lang="en-US" sz="3800" dirty="0" smtClean="0"/>
              <a:t>Develop </a:t>
            </a:r>
            <a:r>
              <a:rPr lang="en-US" sz="3800" dirty="0"/>
              <a:t>initial Rapid Improvement Leader (RIL) Plan </a:t>
            </a:r>
            <a:endParaRPr lang="en-US" sz="3800" dirty="0" smtClean="0"/>
          </a:p>
          <a:p>
            <a:pPr marL="514350" indent="-514350">
              <a:buFont typeface="+mj-lt"/>
              <a:buAutoNum type="arabicPeriod"/>
            </a:pPr>
            <a:r>
              <a:rPr lang="en-US" sz="3800" dirty="0" smtClean="0"/>
              <a:t>Respond </a:t>
            </a:r>
            <a:r>
              <a:rPr lang="en-US" sz="3800" dirty="0"/>
              <a:t>to each coaching comment from Mentor in RIL Tool </a:t>
            </a:r>
          </a:p>
          <a:p>
            <a:pPr marL="514350" indent="-514350">
              <a:buFont typeface="+mj-lt"/>
              <a:buAutoNum type="arabicPeriod"/>
            </a:pPr>
            <a:r>
              <a:rPr lang="en-US" sz="3800" dirty="0" smtClean="0"/>
              <a:t>Modify </a:t>
            </a:r>
            <a:r>
              <a:rPr lang="en-US" sz="3800" dirty="0"/>
              <a:t>RIL Plan and track tasks </a:t>
            </a:r>
          </a:p>
          <a:p>
            <a:pPr marL="514350" indent="-514350">
              <a:buFont typeface="+mj-lt"/>
              <a:buAutoNum type="arabicPeriod"/>
            </a:pPr>
            <a:r>
              <a:rPr lang="en-US" sz="3800" b="1" i="1" dirty="0" smtClean="0"/>
              <a:t>May </a:t>
            </a:r>
            <a:r>
              <a:rPr lang="en-US" sz="3800" b="1" i="1" dirty="0"/>
              <a:t>15</a:t>
            </a:r>
            <a:r>
              <a:rPr lang="en-US" sz="3800" dirty="0"/>
              <a:t>: Submit electronic Report </a:t>
            </a:r>
            <a:endParaRPr lang="en-US" sz="3800" dirty="0" smtClean="0"/>
          </a:p>
          <a:p>
            <a:pPr marL="514350" indent="-514350">
              <a:buFont typeface="+mj-lt"/>
              <a:buAutoNum type="arabicPeriod"/>
            </a:pPr>
            <a:r>
              <a:rPr lang="en-US" sz="3800" b="1" i="1" dirty="0" smtClean="0"/>
              <a:t>May </a:t>
            </a:r>
            <a:r>
              <a:rPr lang="en-US" sz="3800" b="1" i="1" dirty="0"/>
              <a:t>15</a:t>
            </a:r>
            <a:r>
              <a:rPr lang="en-US" sz="3800" dirty="0"/>
              <a:t>: Complete </a:t>
            </a:r>
            <a:r>
              <a:rPr lang="en-US" sz="3800" i="1" dirty="0"/>
              <a:t>Personal Summary of Rapid Improvement </a:t>
            </a:r>
            <a:r>
              <a:rPr lang="en-US" sz="3800" i="1" dirty="0" smtClean="0"/>
              <a:t>Leader</a:t>
            </a:r>
            <a:endParaRPr lang="en-US" sz="3800" dirty="0"/>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2754887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6248400" cy="1143000"/>
          </a:xfrm>
          <a:effectLst>
            <a:outerShdw blurRad="50800" dist="38100" dir="5400000" algn="t" rotWithShape="0">
              <a:prstClr val="black">
                <a:alpha val="40000"/>
              </a:prstClr>
            </a:outerShdw>
          </a:effectLst>
        </p:spPr>
        <p:txBody>
          <a:bodyPr>
            <a:normAutofit fontScale="90000"/>
          </a:bodyPr>
          <a:lstStyle/>
          <a:p>
            <a:r>
              <a:rPr lang="en-US" dirty="0" smtClean="0"/>
              <a:t>Certification Requirements</a:t>
            </a:r>
            <a:endParaRPr lang="en-US" dirty="0"/>
          </a:p>
        </p:txBody>
      </p:sp>
      <p:sp>
        <p:nvSpPr>
          <p:cNvPr id="3" name="Content Placeholder 2"/>
          <p:cNvSpPr>
            <a:spLocks noGrp="1"/>
          </p:cNvSpPr>
          <p:nvPr>
            <p:ph idx="1"/>
          </p:nvPr>
        </p:nvSpPr>
        <p:spPr>
          <a:xfrm>
            <a:off x="2438400" y="1524000"/>
            <a:ext cx="6477000" cy="4525963"/>
          </a:xfrm>
          <a:solidFill>
            <a:schemeClr val="accent3">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47500" lnSpcReduction="20000"/>
          </a:bodyPr>
          <a:lstStyle/>
          <a:p>
            <a:pPr marL="0" indent="0">
              <a:buNone/>
            </a:pPr>
            <a:r>
              <a:rPr lang="en-US" sz="3800" b="1" i="1" dirty="0"/>
              <a:t>Managing Change: Leadership and Decision Making Indicators in Native Star </a:t>
            </a:r>
            <a:endParaRPr lang="en-US" sz="3800" dirty="0"/>
          </a:p>
          <a:p>
            <a:pPr marL="0" indent="0">
              <a:buNone/>
            </a:pPr>
            <a:r>
              <a:rPr lang="en-US" sz="3800" b="1" dirty="0"/>
              <a:t>Pre-reading</a:t>
            </a:r>
            <a:r>
              <a:rPr lang="en-US" sz="3800" dirty="0"/>
              <a:t>: Walberg, H. J., (Ed.). (2007). </a:t>
            </a:r>
            <a:r>
              <a:rPr lang="en-US" sz="3800" i="1" dirty="0"/>
              <a:t>Handbook on restructuring and substantial school improvement</a:t>
            </a:r>
            <a:r>
              <a:rPr lang="en-US" sz="3800" dirty="0"/>
              <a:t>. Chapters by Wong, </a:t>
            </a:r>
            <a:r>
              <a:rPr lang="en-US" sz="3800" dirty="0" err="1"/>
              <a:t>Cawelti</a:t>
            </a:r>
            <a:r>
              <a:rPr lang="en-US" sz="3800" dirty="0"/>
              <a:t> and </a:t>
            </a:r>
            <a:r>
              <a:rPr lang="en-US" sz="3800" dirty="0" err="1"/>
              <a:t>Protheroe</a:t>
            </a:r>
            <a:r>
              <a:rPr lang="en-US" sz="3800" dirty="0"/>
              <a:t>, Perlman, and Murphy </a:t>
            </a:r>
            <a:endParaRPr lang="en-US" sz="3800" dirty="0" smtClean="0"/>
          </a:p>
          <a:p>
            <a:pPr marL="0" indent="0">
              <a:buNone/>
            </a:pPr>
            <a:endParaRPr lang="en-US" dirty="0"/>
          </a:p>
          <a:p>
            <a:pPr marL="514350" indent="-514350">
              <a:buFont typeface="+mj-lt"/>
              <a:buAutoNum type="arabicPeriod"/>
            </a:pPr>
            <a:r>
              <a:rPr lang="en-US" sz="4200" dirty="0" smtClean="0"/>
              <a:t>Meet </a:t>
            </a:r>
            <a:r>
              <a:rPr lang="en-US" sz="4200" dirty="0"/>
              <a:t>with Leadership Team at least twice each </a:t>
            </a:r>
            <a:r>
              <a:rPr lang="en-US" sz="4200" dirty="0" smtClean="0"/>
              <a:t>month</a:t>
            </a:r>
            <a:endParaRPr lang="en-US" sz="4200" dirty="0"/>
          </a:p>
          <a:p>
            <a:pPr marL="514350" indent="-514350">
              <a:buFont typeface="+mj-lt"/>
              <a:buAutoNum type="arabicPeriod"/>
            </a:pPr>
            <a:r>
              <a:rPr lang="en-US" sz="4200" dirty="0" smtClean="0"/>
              <a:t>With </a:t>
            </a:r>
            <a:r>
              <a:rPr lang="en-US" sz="4200" dirty="0"/>
              <a:t>Leadership Team, review indicator assessment for Key Indicators in Leadership and Decision Making </a:t>
            </a:r>
            <a:r>
              <a:rPr lang="en-US" sz="4200" dirty="0" smtClean="0"/>
              <a:t>sections</a:t>
            </a:r>
          </a:p>
          <a:p>
            <a:pPr marL="514350" indent="-514350">
              <a:buFont typeface="+mj-lt"/>
              <a:buAutoNum type="arabicPeriod"/>
            </a:pPr>
            <a:r>
              <a:rPr lang="en-US" sz="4200" dirty="0" smtClean="0"/>
              <a:t>With </a:t>
            </a:r>
            <a:r>
              <a:rPr lang="en-US" sz="4200" dirty="0"/>
              <a:t>Leadership Team, bring all Key Leadership and Decision Making Objectives to full </a:t>
            </a:r>
            <a:r>
              <a:rPr lang="en-US" sz="4200" dirty="0" smtClean="0"/>
              <a:t>implementation</a:t>
            </a:r>
          </a:p>
          <a:p>
            <a:pPr marL="514350" indent="-514350">
              <a:buFont typeface="+mj-lt"/>
              <a:buAutoNum type="arabicPeriod"/>
            </a:pPr>
            <a:r>
              <a:rPr lang="en-US" sz="4200" dirty="0" smtClean="0"/>
              <a:t>Respond </a:t>
            </a:r>
            <a:r>
              <a:rPr lang="en-US" sz="4200" dirty="0"/>
              <a:t>to each coaching comment and review from Native Star Specialist in Native </a:t>
            </a:r>
            <a:r>
              <a:rPr lang="en-US" sz="4200" dirty="0" smtClean="0"/>
              <a:t>Star</a:t>
            </a:r>
            <a:endParaRPr lang="en-US" sz="4200" dirty="0"/>
          </a:p>
          <a:p>
            <a:pPr marL="514350" indent="-514350">
              <a:buFont typeface="+mj-lt"/>
              <a:buAutoNum type="arabicPeriod"/>
            </a:pPr>
            <a:r>
              <a:rPr lang="en-US" sz="4200" b="1" i="1" dirty="0" smtClean="0"/>
              <a:t>May </a:t>
            </a:r>
            <a:r>
              <a:rPr lang="en-US" sz="4200" b="1" i="1" dirty="0"/>
              <a:t>15</a:t>
            </a:r>
            <a:r>
              <a:rPr lang="en-US" sz="4200" dirty="0"/>
              <a:t>: Submit electronic Comprehensive Report </a:t>
            </a:r>
          </a:p>
          <a:p>
            <a:pPr marL="514350" indent="-514350">
              <a:buFont typeface="+mj-lt"/>
              <a:buAutoNum type="arabicPeriod"/>
            </a:pPr>
            <a:r>
              <a:rPr lang="en-US" sz="4200" b="1" i="1" dirty="0" smtClean="0"/>
              <a:t>May </a:t>
            </a:r>
            <a:r>
              <a:rPr lang="en-US" sz="4200" b="1" i="1" dirty="0"/>
              <a:t>15</a:t>
            </a:r>
            <a:r>
              <a:rPr lang="en-US" sz="4200" dirty="0"/>
              <a:t>: Complete </a:t>
            </a:r>
            <a:r>
              <a:rPr lang="en-US" sz="4200" i="1" dirty="0"/>
              <a:t>Summary of Managing </a:t>
            </a:r>
            <a:r>
              <a:rPr lang="en-US" sz="4200" i="1" dirty="0" smtClean="0"/>
              <a:t>Leadership</a:t>
            </a:r>
            <a:endParaRPr lang="en-US" sz="4200" dirty="0"/>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719838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1868</Words>
  <Application>Microsoft Office PowerPoint</Application>
  <PresentationFormat>On-screen Show (4:3)</PresentationFormat>
  <Paragraphs>198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Purpose of the PLA</vt:lpstr>
      <vt:lpstr>Focus of PLA</vt:lpstr>
      <vt:lpstr>Goals of the PLA</vt:lpstr>
      <vt:lpstr>PLA Components</vt:lpstr>
      <vt:lpstr>Certification</vt:lpstr>
      <vt:lpstr>Certification Requirements</vt:lpstr>
      <vt:lpstr>Certification Requirements</vt:lpstr>
      <vt:lpstr>Certification Requirements</vt:lpstr>
      <vt:lpstr>Certification Requirements</vt:lpstr>
      <vt:lpstr>Certification Requirements</vt:lpstr>
      <vt:lpstr>PLA Timeline—October, November</vt:lpstr>
      <vt:lpstr>PLA Timeline – December </vt:lpstr>
      <vt:lpstr>PLA Timeline – January </vt:lpstr>
      <vt:lpstr>PLA Timeline – February </vt:lpstr>
      <vt:lpstr>PLA Timeline - March</vt:lpstr>
      <vt:lpstr>PLA Timeline – April </vt:lpstr>
      <vt:lpstr>PLA Timeline – May</vt:lpstr>
      <vt:lpstr>PLA Timeline –June </vt:lpstr>
      <vt:lpstr>PowerPoint Presentation</vt:lpstr>
      <vt:lpstr>Mentor’s Role</vt:lpstr>
      <vt:lpstr>Mentor’s Duties</vt:lpstr>
      <vt:lpstr>Mentor’s Duties</vt:lpstr>
      <vt:lpstr>Mentor’s Duties</vt:lpstr>
      <vt:lpstr>Site Visit Schedule</vt:lpstr>
      <vt:lpstr>3 Web Tools</vt:lpstr>
      <vt:lpstr>Check the Website</vt:lpstr>
    </vt:vector>
  </TitlesOfParts>
  <Company>Academic Development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 Leadership Academy</dc:title>
  <dc:creator>Sam Redding</dc:creator>
  <cp:lastModifiedBy>Pam Sheley</cp:lastModifiedBy>
  <cp:revision>31</cp:revision>
  <dcterms:created xsi:type="dcterms:W3CDTF">2012-10-26T23:39:43Z</dcterms:created>
  <dcterms:modified xsi:type="dcterms:W3CDTF">2012-11-09T15:46:01Z</dcterms:modified>
</cp:coreProperties>
</file>