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6" r:id="rId1"/>
    <p:sldMasterId id="2147483709"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01" r:id="rId17"/>
    <p:sldId id="271" r:id="rId18"/>
    <p:sldId id="304"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02" r:id="rId43"/>
    <p:sldId id="295" r:id="rId44"/>
    <p:sldId id="296" r:id="rId45"/>
    <p:sldId id="297" r:id="rId46"/>
    <p:sldId id="298" r:id="rId47"/>
    <p:sldId id="299"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152C45-3524-482C-9002-B3ECC41CDFD1}">
  <a:tblStyle styleId="{D0152C45-3524-482C-9002-B3ECC41CDFD1}"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b="off" i="off"/>
      <a:tcStyle>
        <a:tcBdr/>
        <a:fill>
          <a:solidFill>
            <a:srgbClr val="FBDFCB"/>
          </a:solidFill>
        </a:fill>
      </a:tcStyle>
    </a:band1H>
    <a:band2H>
      <a:tcTxStyle b="off" i="off"/>
      <a:tcStyle>
        <a:tcBdr/>
      </a:tcStyle>
    </a:band2H>
    <a:band1V>
      <a:tcTxStyle b="off" i="off"/>
      <a:tcStyle>
        <a:tcBdr/>
        <a:fill>
          <a:solidFill>
            <a:srgbClr val="FBDFCB"/>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70401" autoAdjust="0"/>
  </p:normalViewPr>
  <p:slideViewPr>
    <p:cSldViewPr snapToGrid="0">
      <p:cViewPr varScale="1">
        <p:scale>
          <a:sx n="89" d="100"/>
          <a:sy n="89" d="100"/>
        </p:scale>
        <p:origin x="1626" y="66"/>
      </p:cViewPr>
      <p:guideLst/>
    </p:cSldViewPr>
  </p:slideViewPr>
  <p:notesTextViewPr>
    <p:cViewPr>
      <p:scale>
        <a:sx n="1" d="1"/>
        <a:sy n="1" d="1"/>
      </p:scale>
      <p:origin x="0" y="0"/>
    </p:cViewPr>
  </p:notesTextViewPr>
  <p:notesViewPr>
    <p:cSldViewPr snapToGrid="0">
      <p:cViewPr>
        <p:scale>
          <a:sx n="100" d="100"/>
          <a:sy n="100" d="100"/>
        </p:scale>
        <p:origin x="15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4D00F-5E59-4541-90B9-DAAF48BCBBB6}" type="doc">
      <dgm:prSet loTypeId="urn:microsoft.com/office/officeart/2016/7/layout/RepeatingBendingProcessNew" loCatId="process" qsTypeId="urn:microsoft.com/office/officeart/2005/8/quickstyle/simple3" qsCatId="simple" csTypeId="urn:microsoft.com/office/officeart/2005/8/colors/colorful2" csCatId="colorful" phldr="1"/>
      <dgm:spPr/>
      <dgm:t>
        <a:bodyPr/>
        <a:lstStyle/>
        <a:p>
          <a:endParaRPr lang="en-US"/>
        </a:p>
      </dgm:t>
    </dgm:pt>
    <dgm:pt modelId="{CB848911-545A-406D-980E-B4E53F6FFE2C}">
      <dgm:prSet/>
      <dgm:spPr/>
      <dgm:t>
        <a:bodyPr/>
        <a:lstStyle/>
        <a:p>
          <a:r>
            <a:rPr lang="es-ES" sz="2700" b="1" dirty="0"/>
            <a:t>El DEPR ha establecido una serie de metas ambiciosas para el sistema escolar que se centran en su transformación:</a:t>
          </a:r>
          <a:r>
            <a:rPr lang="en-US" sz="2700" b="1" dirty="0"/>
            <a:t> </a:t>
          </a:r>
          <a:endParaRPr lang="en-US" sz="2700" dirty="0"/>
        </a:p>
      </dgm:t>
    </dgm:pt>
    <dgm:pt modelId="{B9664F4A-7080-418A-97AF-0AA9BDCC4C84}" type="parTrans" cxnId="{5BD7ADF7-968D-44A0-9971-DF2C6D02162A}">
      <dgm:prSet/>
      <dgm:spPr/>
      <dgm:t>
        <a:bodyPr/>
        <a:lstStyle/>
        <a:p>
          <a:endParaRPr lang="en-US"/>
        </a:p>
      </dgm:t>
    </dgm:pt>
    <dgm:pt modelId="{D4B558D9-2203-4390-99D2-8C1E9F1B9F88}" type="sibTrans" cxnId="{5BD7ADF7-968D-44A0-9971-DF2C6D02162A}">
      <dgm:prSet/>
      <dgm:spPr/>
      <dgm:t>
        <a:bodyPr/>
        <a:lstStyle/>
        <a:p>
          <a:endParaRPr lang="en-US"/>
        </a:p>
      </dgm:t>
    </dgm:pt>
    <dgm:pt modelId="{E3946545-0A5D-4D40-89BF-51677F1731FB}">
      <dgm:prSet custT="1"/>
      <dgm:spPr/>
      <dgm:t>
        <a:bodyPr/>
        <a:lstStyle/>
        <a:p>
          <a:pPr marL="690563" indent="-223838">
            <a:tabLst/>
          </a:pPr>
          <a:r>
            <a:rPr lang="es-ES" sz="2400" dirty="0"/>
            <a:t>Mejorar el rendimiento académico de los estudiantes,</a:t>
          </a:r>
          <a:endParaRPr lang="en-US" sz="2400" dirty="0"/>
        </a:p>
      </dgm:t>
    </dgm:pt>
    <dgm:pt modelId="{F0BE246F-9BC9-4CE2-AE2E-556CF37517E6}" type="parTrans" cxnId="{ECAB6F17-29A3-4BF9-B233-9D38C7DEDFB9}">
      <dgm:prSet/>
      <dgm:spPr/>
      <dgm:t>
        <a:bodyPr/>
        <a:lstStyle/>
        <a:p>
          <a:endParaRPr lang="en-US"/>
        </a:p>
      </dgm:t>
    </dgm:pt>
    <dgm:pt modelId="{14EE1F9F-9778-4DA4-8B80-20146D65178A}" type="sibTrans" cxnId="{ECAB6F17-29A3-4BF9-B233-9D38C7DEDFB9}">
      <dgm:prSet/>
      <dgm:spPr/>
      <dgm:t>
        <a:bodyPr/>
        <a:lstStyle/>
        <a:p>
          <a:endParaRPr lang="en-US"/>
        </a:p>
      </dgm:t>
    </dgm:pt>
    <dgm:pt modelId="{173B9140-E073-4087-B62E-8DCAA4EB9205}">
      <dgm:prSet custT="1"/>
      <dgm:spPr/>
      <dgm:t>
        <a:bodyPr/>
        <a:lstStyle/>
        <a:p>
          <a:pPr marL="690563" indent="-223838">
            <a:tabLst/>
          </a:pPr>
          <a:r>
            <a:rPr lang="en-US" sz="2400" dirty="0" err="1"/>
            <a:t>Asistir</a:t>
          </a:r>
          <a:r>
            <a:rPr lang="en-US" sz="2400" dirty="0"/>
            <a:t> a </a:t>
          </a:r>
          <a:r>
            <a:rPr lang="en-US" sz="2400" dirty="0" err="1"/>
            <a:t>cada</a:t>
          </a:r>
          <a:r>
            <a:rPr lang="en-US" sz="2400" dirty="0"/>
            <a:t> </a:t>
          </a:r>
          <a:r>
            <a:rPr lang="en-US" sz="2400" dirty="0" err="1"/>
            <a:t>estudiante</a:t>
          </a:r>
          <a:r>
            <a:rPr lang="en-US" sz="2400" dirty="0"/>
            <a:t> de </a:t>
          </a:r>
          <a:r>
            <a:rPr lang="en-US" sz="2400" dirty="0" err="1"/>
            <a:t>manera</a:t>
          </a:r>
          <a:r>
            <a:rPr lang="en-US" sz="2400" dirty="0"/>
            <a:t> integral,</a:t>
          </a:r>
        </a:p>
      </dgm:t>
    </dgm:pt>
    <dgm:pt modelId="{EDC0F5A0-AEF5-40D9-89C4-B75DBBC1C957}" type="parTrans" cxnId="{EF660E2E-E379-4249-8790-058D04A7EDAF}">
      <dgm:prSet/>
      <dgm:spPr/>
      <dgm:t>
        <a:bodyPr/>
        <a:lstStyle/>
        <a:p>
          <a:endParaRPr lang="en-US"/>
        </a:p>
      </dgm:t>
    </dgm:pt>
    <dgm:pt modelId="{9A8DAB00-1535-4C01-972E-578F53AA3925}" type="sibTrans" cxnId="{EF660E2E-E379-4249-8790-058D04A7EDAF}">
      <dgm:prSet/>
      <dgm:spPr/>
      <dgm:t>
        <a:bodyPr/>
        <a:lstStyle/>
        <a:p>
          <a:endParaRPr lang="en-US"/>
        </a:p>
      </dgm:t>
    </dgm:pt>
    <dgm:pt modelId="{91867A43-F430-474A-93D8-3A4DFD259B4E}">
      <dgm:prSet custT="1"/>
      <dgm:spPr/>
      <dgm:t>
        <a:bodyPr/>
        <a:lstStyle/>
        <a:p>
          <a:pPr marL="690563" indent="-223838">
            <a:tabLst/>
          </a:pPr>
          <a:r>
            <a:rPr lang="es-ES" sz="2400" dirty="0"/>
            <a:t>Proporcionar desarrollo profesional de calidad a maestros y directores, y</a:t>
          </a:r>
          <a:endParaRPr lang="en-US" sz="2400" dirty="0"/>
        </a:p>
      </dgm:t>
    </dgm:pt>
    <dgm:pt modelId="{A0524334-C835-4FAC-AD15-1C9EF0507568}" type="parTrans" cxnId="{2DDAFEAA-69BA-4C99-B82A-1500E69F3453}">
      <dgm:prSet/>
      <dgm:spPr/>
      <dgm:t>
        <a:bodyPr/>
        <a:lstStyle/>
        <a:p>
          <a:endParaRPr lang="en-US"/>
        </a:p>
      </dgm:t>
    </dgm:pt>
    <dgm:pt modelId="{29C4C5C3-4926-41DA-B0CF-E6D4D42A0A0A}" type="sibTrans" cxnId="{2DDAFEAA-69BA-4C99-B82A-1500E69F3453}">
      <dgm:prSet/>
      <dgm:spPr/>
      <dgm:t>
        <a:bodyPr/>
        <a:lstStyle/>
        <a:p>
          <a:endParaRPr lang="en-US"/>
        </a:p>
      </dgm:t>
    </dgm:pt>
    <dgm:pt modelId="{946A026D-BDBF-45AC-8155-F1A7222CB018}">
      <dgm:prSet custT="1"/>
      <dgm:spPr/>
      <dgm:t>
        <a:bodyPr/>
        <a:lstStyle/>
        <a:p>
          <a:pPr marL="690563" indent="-223838">
            <a:tabLst/>
          </a:pPr>
          <a:r>
            <a:rPr lang="x-none" sz="2400" dirty="0"/>
            <a:t>Reducir el tamaño del sistema general del DEPR para aumentar su eficacia. </a:t>
          </a:r>
          <a:r>
            <a:rPr lang="en-US" sz="2400" dirty="0"/>
            <a:t> </a:t>
          </a:r>
        </a:p>
      </dgm:t>
    </dgm:pt>
    <dgm:pt modelId="{D4A6AE4C-FA7D-42E8-9DF6-198E41DF81AF}" type="parTrans" cxnId="{DA6C109A-75C9-4E5A-9619-BFAA381B285E}">
      <dgm:prSet/>
      <dgm:spPr/>
      <dgm:t>
        <a:bodyPr/>
        <a:lstStyle/>
        <a:p>
          <a:endParaRPr lang="en-US"/>
        </a:p>
      </dgm:t>
    </dgm:pt>
    <dgm:pt modelId="{24E46A05-EEA4-4F1D-9103-D09085B9939B}" type="sibTrans" cxnId="{DA6C109A-75C9-4E5A-9619-BFAA381B285E}">
      <dgm:prSet/>
      <dgm:spPr/>
      <dgm:t>
        <a:bodyPr/>
        <a:lstStyle/>
        <a:p>
          <a:endParaRPr lang="en-US"/>
        </a:p>
      </dgm:t>
    </dgm:pt>
    <dgm:pt modelId="{58FB9B96-3290-4FD3-9975-48918752C734}" type="pres">
      <dgm:prSet presAssocID="{4C74D00F-5E59-4541-90B9-DAAF48BCBBB6}" presName="Name0" presStyleCnt="0">
        <dgm:presLayoutVars>
          <dgm:dir/>
          <dgm:resizeHandles val="exact"/>
        </dgm:presLayoutVars>
      </dgm:prSet>
      <dgm:spPr/>
    </dgm:pt>
    <dgm:pt modelId="{2F2C6D4F-A7BD-4C83-8BA1-1DCDEBD6EA84}" type="pres">
      <dgm:prSet presAssocID="{CB848911-545A-406D-980E-B4E53F6FFE2C}" presName="node" presStyleLbl="node1" presStyleIdx="0" presStyleCnt="1" custScaleY="134745">
        <dgm:presLayoutVars>
          <dgm:bulletEnabled val="1"/>
        </dgm:presLayoutVars>
      </dgm:prSet>
      <dgm:spPr/>
    </dgm:pt>
  </dgm:ptLst>
  <dgm:cxnLst>
    <dgm:cxn modelId="{9C026902-D0F8-4EB5-B691-7C239394E489}" type="presOf" srcId="{173B9140-E073-4087-B62E-8DCAA4EB9205}" destId="{2F2C6D4F-A7BD-4C83-8BA1-1DCDEBD6EA84}" srcOrd="0" destOrd="2" presId="urn:microsoft.com/office/officeart/2016/7/layout/RepeatingBendingProcessNew"/>
    <dgm:cxn modelId="{ECAB6F17-29A3-4BF9-B233-9D38C7DEDFB9}" srcId="{CB848911-545A-406D-980E-B4E53F6FFE2C}" destId="{E3946545-0A5D-4D40-89BF-51677F1731FB}" srcOrd="0" destOrd="0" parTransId="{F0BE246F-9BC9-4CE2-AE2E-556CF37517E6}" sibTransId="{14EE1F9F-9778-4DA4-8B80-20146D65178A}"/>
    <dgm:cxn modelId="{66A88A18-95D4-4ADF-B516-0C6F2304CC6A}" type="presOf" srcId="{CB848911-545A-406D-980E-B4E53F6FFE2C}" destId="{2F2C6D4F-A7BD-4C83-8BA1-1DCDEBD6EA84}" srcOrd="0" destOrd="0" presId="urn:microsoft.com/office/officeart/2016/7/layout/RepeatingBendingProcessNew"/>
    <dgm:cxn modelId="{6FEA6D20-B964-4CEA-A2B0-0D0AD81279BB}" type="presOf" srcId="{946A026D-BDBF-45AC-8155-F1A7222CB018}" destId="{2F2C6D4F-A7BD-4C83-8BA1-1DCDEBD6EA84}" srcOrd="0" destOrd="4" presId="urn:microsoft.com/office/officeart/2016/7/layout/RepeatingBendingProcessNew"/>
    <dgm:cxn modelId="{EF660E2E-E379-4249-8790-058D04A7EDAF}" srcId="{CB848911-545A-406D-980E-B4E53F6FFE2C}" destId="{173B9140-E073-4087-B62E-8DCAA4EB9205}" srcOrd="1" destOrd="0" parTransId="{EDC0F5A0-AEF5-40D9-89C4-B75DBBC1C957}" sibTransId="{9A8DAB00-1535-4C01-972E-578F53AA3925}"/>
    <dgm:cxn modelId="{BE23E85A-57B3-4BB2-AF22-BF7EA41CFF9B}" type="presOf" srcId="{91867A43-F430-474A-93D8-3A4DFD259B4E}" destId="{2F2C6D4F-A7BD-4C83-8BA1-1DCDEBD6EA84}" srcOrd="0" destOrd="3" presId="urn:microsoft.com/office/officeart/2016/7/layout/RepeatingBendingProcessNew"/>
    <dgm:cxn modelId="{DA6C109A-75C9-4E5A-9619-BFAA381B285E}" srcId="{CB848911-545A-406D-980E-B4E53F6FFE2C}" destId="{946A026D-BDBF-45AC-8155-F1A7222CB018}" srcOrd="3" destOrd="0" parTransId="{D4A6AE4C-FA7D-42E8-9DF6-198E41DF81AF}" sibTransId="{24E46A05-EEA4-4F1D-9103-D09085B9939B}"/>
    <dgm:cxn modelId="{B1AF04A5-7247-4EA0-B596-9DAC04234748}" type="presOf" srcId="{E3946545-0A5D-4D40-89BF-51677F1731FB}" destId="{2F2C6D4F-A7BD-4C83-8BA1-1DCDEBD6EA84}" srcOrd="0" destOrd="1" presId="urn:microsoft.com/office/officeart/2016/7/layout/RepeatingBendingProcessNew"/>
    <dgm:cxn modelId="{2DDAFEAA-69BA-4C99-B82A-1500E69F3453}" srcId="{CB848911-545A-406D-980E-B4E53F6FFE2C}" destId="{91867A43-F430-474A-93D8-3A4DFD259B4E}" srcOrd="2" destOrd="0" parTransId="{A0524334-C835-4FAC-AD15-1C9EF0507568}" sibTransId="{29C4C5C3-4926-41DA-B0CF-E6D4D42A0A0A}"/>
    <dgm:cxn modelId="{28C8A3E6-1B73-49DE-9FAB-0619A9D0EE29}" type="presOf" srcId="{4C74D00F-5E59-4541-90B9-DAAF48BCBBB6}" destId="{58FB9B96-3290-4FD3-9975-48918752C734}" srcOrd="0" destOrd="0" presId="urn:microsoft.com/office/officeart/2016/7/layout/RepeatingBendingProcessNew"/>
    <dgm:cxn modelId="{5BD7ADF7-968D-44A0-9971-DF2C6D02162A}" srcId="{4C74D00F-5E59-4541-90B9-DAAF48BCBBB6}" destId="{CB848911-545A-406D-980E-B4E53F6FFE2C}" srcOrd="0" destOrd="0" parTransId="{B9664F4A-7080-418A-97AF-0AA9BDCC4C84}" sibTransId="{D4B558D9-2203-4390-99D2-8C1E9F1B9F88}"/>
    <dgm:cxn modelId="{6557E481-E7D0-4BB2-8540-620C695D6DEC}" type="presParOf" srcId="{58FB9B96-3290-4FD3-9975-48918752C734}" destId="{2F2C6D4F-A7BD-4C83-8BA1-1DCDEBD6EA84}"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507BC6-1EDC-4005-BD76-91BDECAE4364}"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2F4D9B64-29C7-4FED-AB99-C5B3BE629136}">
      <dgm:prSet/>
      <dgm:spPr/>
      <dgm:t>
        <a:bodyPr/>
        <a:lstStyle/>
        <a:p>
          <a:r>
            <a:rPr lang="en-US" dirty="0" err="1"/>
            <a:t>Nombre</a:t>
          </a:r>
          <a:r>
            <a:rPr lang="en-US" dirty="0"/>
            <a:t> sus </a:t>
          </a:r>
          <a:r>
            <a:rPr lang="en-US" dirty="0" err="1"/>
            <a:t>valores</a:t>
          </a:r>
          <a:endParaRPr lang="en-US" dirty="0"/>
        </a:p>
      </dgm:t>
    </dgm:pt>
    <dgm:pt modelId="{62CE2B43-7D93-44C0-B690-0156EF682260}" type="parTrans" cxnId="{7A3018F6-34CC-4CA6-93C1-BE24F8FFA5CA}">
      <dgm:prSet/>
      <dgm:spPr/>
      <dgm:t>
        <a:bodyPr/>
        <a:lstStyle/>
        <a:p>
          <a:endParaRPr lang="en-US"/>
        </a:p>
      </dgm:t>
    </dgm:pt>
    <dgm:pt modelId="{923C0723-DD62-4486-B82F-B94EF9A5FEA2}" type="sibTrans" cxnId="{7A3018F6-34CC-4CA6-93C1-BE24F8FFA5CA}">
      <dgm:prSet phldrT="01" phldr="0"/>
      <dgm:spPr/>
      <dgm:t>
        <a:bodyPr/>
        <a:lstStyle/>
        <a:p>
          <a:r>
            <a:rPr lang="en-US"/>
            <a:t>01</a:t>
          </a:r>
        </a:p>
      </dgm:t>
    </dgm:pt>
    <dgm:pt modelId="{18BE5AFD-EA93-4F2E-A667-850B5020E8C2}">
      <dgm:prSet/>
      <dgm:spPr/>
      <dgm:t>
        <a:bodyPr/>
        <a:lstStyle/>
        <a:p>
          <a:r>
            <a:rPr lang="en-US" dirty="0"/>
            <a:t>Mire a </a:t>
          </a:r>
          <a:r>
            <a:rPr lang="en-US" dirty="0" err="1"/>
            <a:t>su</a:t>
          </a:r>
          <a:r>
            <a:rPr lang="en-US" dirty="0"/>
            <a:t> </a:t>
          </a:r>
          <a:r>
            <a:rPr lang="en-US" dirty="0" err="1"/>
            <a:t>alrededor</a:t>
          </a:r>
          <a:endParaRPr lang="en-US" dirty="0"/>
        </a:p>
      </dgm:t>
    </dgm:pt>
    <dgm:pt modelId="{77CEA8D4-950C-4B8A-8500-1637FAD931C3}" type="parTrans" cxnId="{E57F321F-836E-413D-A96E-D1BAE7BD0846}">
      <dgm:prSet/>
      <dgm:spPr/>
      <dgm:t>
        <a:bodyPr/>
        <a:lstStyle/>
        <a:p>
          <a:endParaRPr lang="en-US"/>
        </a:p>
      </dgm:t>
    </dgm:pt>
    <dgm:pt modelId="{CF0D8D4C-CCE5-4BDF-9135-A38C89ECFE06}" type="sibTrans" cxnId="{E57F321F-836E-413D-A96E-D1BAE7BD0846}">
      <dgm:prSet phldrT="02" phldr="0"/>
      <dgm:spPr/>
      <dgm:t>
        <a:bodyPr/>
        <a:lstStyle/>
        <a:p>
          <a:r>
            <a:rPr lang="en-US"/>
            <a:t>02</a:t>
          </a:r>
        </a:p>
      </dgm:t>
    </dgm:pt>
    <dgm:pt modelId="{71998CEC-225D-41B1-AF47-5F1F7747ABAB}">
      <dgm:prSet/>
      <dgm:spPr/>
      <dgm:t>
        <a:bodyPr/>
        <a:lstStyle/>
        <a:p>
          <a:r>
            <a:rPr lang="en-US" dirty="0" err="1"/>
            <a:t>Cuente</a:t>
          </a:r>
          <a:r>
            <a:rPr lang="en-US" dirty="0"/>
            <a:t> sus </a:t>
          </a:r>
          <a:r>
            <a:rPr lang="en-US" dirty="0" err="1"/>
            <a:t>costumbres</a:t>
          </a:r>
          <a:endParaRPr lang="en-US" dirty="0"/>
        </a:p>
      </dgm:t>
    </dgm:pt>
    <dgm:pt modelId="{2C389040-91D6-43DB-B454-5CE703DDDD1B}" type="parTrans" cxnId="{B7EE5A90-F9F1-43DF-AC17-640B416F8D2C}">
      <dgm:prSet/>
      <dgm:spPr/>
      <dgm:t>
        <a:bodyPr/>
        <a:lstStyle/>
        <a:p>
          <a:endParaRPr lang="en-US"/>
        </a:p>
      </dgm:t>
    </dgm:pt>
    <dgm:pt modelId="{DD6EF43D-5B44-40AF-A787-0DAD00B8A24B}" type="sibTrans" cxnId="{B7EE5A90-F9F1-43DF-AC17-640B416F8D2C}">
      <dgm:prSet phldrT="03" phldr="0"/>
      <dgm:spPr/>
      <dgm:t>
        <a:bodyPr/>
        <a:lstStyle/>
        <a:p>
          <a:r>
            <a:rPr lang="en-US"/>
            <a:t>03</a:t>
          </a:r>
        </a:p>
      </dgm:t>
    </dgm:pt>
    <dgm:pt modelId="{BCD55271-48E2-434F-9FF0-6214D4FBDB28}">
      <dgm:prSet/>
      <dgm:spPr/>
      <dgm:t>
        <a:bodyPr/>
        <a:lstStyle/>
        <a:p>
          <a:r>
            <a:rPr lang="en-US" dirty="0"/>
            <a:t>Tome control</a:t>
          </a:r>
        </a:p>
        <a:p>
          <a:endParaRPr lang="en-US" dirty="0"/>
        </a:p>
      </dgm:t>
    </dgm:pt>
    <dgm:pt modelId="{08E4767D-DC62-41BF-B18B-4757AE5B4F3B}" type="parTrans" cxnId="{5C7E8213-4EE1-4652-A784-ED7B919740BE}">
      <dgm:prSet/>
      <dgm:spPr/>
      <dgm:t>
        <a:bodyPr/>
        <a:lstStyle/>
        <a:p>
          <a:endParaRPr lang="en-US"/>
        </a:p>
      </dgm:t>
    </dgm:pt>
    <dgm:pt modelId="{10A5C310-B2B2-4DB0-B859-32888086AD64}" type="sibTrans" cxnId="{5C7E8213-4EE1-4652-A784-ED7B919740BE}">
      <dgm:prSet phldrT="04" phldr="0"/>
      <dgm:spPr/>
      <dgm:t>
        <a:bodyPr/>
        <a:lstStyle/>
        <a:p>
          <a:r>
            <a:rPr lang="en-US"/>
            <a:t>04</a:t>
          </a:r>
        </a:p>
      </dgm:t>
    </dgm:pt>
    <dgm:pt modelId="{2AD9456C-BE35-499F-B92D-78358C9A5BA0}" type="pres">
      <dgm:prSet presAssocID="{24507BC6-1EDC-4005-BD76-91BDECAE4364}" presName="Name0" presStyleCnt="0">
        <dgm:presLayoutVars>
          <dgm:animLvl val="lvl"/>
          <dgm:resizeHandles val="exact"/>
        </dgm:presLayoutVars>
      </dgm:prSet>
      <dgm:spPr/>
    </dgm:pt>
    <dgm:pt modelId="{351A6C52-D501-4B94-8130-263EC4817508}" type="pres">
      <dgm:prSet presAssocID="{2F4D9B64-29C7-4FED-AB99-C5B3BE629136}" presName="compositeNode" presStyleCnt="0">
        <dgm:presLayoutVars>
          <dgm:bulletEnabled val="1"/>
        </dgm:presLayoutVars>
      </dgm:prSet>
      <dgm:spPr/>
    </dgm:pt>
    <dgm:pt modelId="{46180015-F473-4D40-88C9-2CC9DB9D54B5}" type="pres">
      <dgm:prSet presAssocID="{2F4D9B64-29C7-4FED-AB99-C5B3BE629136}" presName="bgRect" presStyleLbl="alignNode1" presStyleIdx="0" presStyleCnt="4"/>
      <dgm:spPr/>
    </dgm:pt>
    <dgm:pt modelId="{99612587-98D5-41BE-82CC-44F4F0AB4072}" type="pres">
      <dgm:prSet presAssocID="{923C0723-DD62-4486-B82F-B94EF9A5FEA2}" presName="sibTransNodeRect" presStyleLbl="alignNode1" presStyleIdx="0" presStyleCnt="4">
        <dgm:presLayoutVars>
          <dgm:chMax val="0"/>
          <dgm:bulletEnabled val="1"/>
        </dgm:presLayoutVars>
      </dgm:prSet>
      <dgm:spPr/>
    </dgm:pt>
    <dgm:pt modelId="{D1FFE525-95A0-4F26-94B6-6D896E5FC76C}" type="pres">
      <dgm:prSet presAssocID="{2F4D9B64-29C7-4FED-AB99-C5B3BE629136}" presName="nodeRect" presStyleLbl="alignNode1" presStyleIdx="0" presStyleCnt="4">
        <dgm:presLayoutVars>
          <dgm:bulletEnabled val="1"/>
        </dgm:presLayoutVars>
      </dgm:prSet>
      <dgm:spPr/>
    </dgm:pt>
    <dgm:pt modelId="{ADAAE4E7-D855-43C8-9878-A11D1AF6CDA6}" type="pres">
      <dgm:prSet presAssocID="{923C0723-DD62-4486-B82F-B94EF9A5FEA2}" presName="sibTrans" presStyleCnt="0"/>
      <dgm:spPr/>
    </dgm:pt>
    <dgm:pt modelId="{B02B8DED-7B3F-443A-AD04-1BC83DF5594D}" type="pres">
      <dgm:prSet presAssocID="{18BE5AFD-EA93-4F2E-A667-850B5020E8C2}" presName="compositeNode" presStyleCnt="0">
        <dgm:presLayoutVars>
          <dgm:bulletEnabled val="1"/>
        </dgm:presLayoutVars>
      </dgm:prSet>
      <dgm:spPr/>
    </dgm:pt>
    <dgm:pt modelId="{D8CD8E2C-E8D9-4A5D-8125-D9C9F5EAAB8A}" type="pres">
      <dgm:prSet presAssocID="{18BE5AFD-EA93-4F2E-A667-850B5020E8C2}" presName="bgRect" presStyleLbl="alignNode1" presStyleIdx="1" presStyleCnt="4"/>
      <dgm:spPr/>
    </dgm:pt>
    <dgm:pt modelId="{696772F5-F05D-4288-AB15-2E329A2894E6}" type="pres">
      <dgm:prSet presAssocID="{CF0D8D4C-CCE5-4BDF-9135-A38C89ECFE06}" presName="sibTransNodeRect" presStyleLbl="alignNode1" presStyleIdx="1" presStyleCnt="4">
        <dgm:presLayoutVars>
          <dgm:chMax val="0"/>
          <dgm:bulletEnabled val="1"/>
        </dgm:presLayoutVars>
      </dgm:prSet>
      <dgm:spPr/>
    </dgm:pt>
    <dgm:pt modelId="{C7E8539B-96F9-476F-AC20-2AB94158E87B}" type="pres">
      <dgm:prSet presAssocID="{18BE5AFD-EA93-4F2E-A667-850B5020E8C2}" presName="nodeRect" presStyleLbl="alignNode1" presStyleIdx="1" presStyleCnt="4">
        <dgm:presLayoutVars>
          <dgm:bulletEnabled val="1"/>
        </dgm:presLayoutVars>
      </dgm:prSet>
      <dgm:spPr/>
    </dgm:pt>
    <dgm:pt modelId="{034B2684-974F-4498-A811-15B897FF6454}" type="pres">
      <dgm:prSet presAssocID="{CF0D8D4C-CCE5-4BDF-9135-A38C89ECFE06}" presName="sibTrans" presStyleCnt="0"/>
      <dgm:spPr/>
    </dgm:pt>
    <dgm:pt modelId="{3EC51601-1451-4028-BFFA-60AECCE34B15}" type="pres">
      <dgm:prSet presAssocID="{71998CEC-225D-41B1-AF47-5F1F7747ABAB}" presName="compositeNode" presStyleCnt="0">
        <dgm:presLayoutVars>
          <dgm:bulletEnabled val="1"/>
        </dgm:presLayoutVars>
      </dgm:prSet>
      <dgm:spPr/>
    </dgm:pt>
    <dgm:pt modelId="{76709758-ACE8-4E87-88C6-33B7E1D77C70}" type="pres">
      <dgm:prSet presAssocID="{71998CEC-225D-41B1-AF47-5F1F7747ABAB}" presName="bgRect" presStyleLbl="alignNode1" presStyleIdx="2" presStyleCnt="4"/>
      <dgm:spPr/>
    </dgm:pt>
    <dgm:pt modelId="{0AEE190A-1EA3-4333-9081-DB4C5180ACC5}" type="pres">
      <dgm:prSet presAssocID="{DD6EF43D-5B44-40AF-A787-0DAD00B8A24B}" presName="sibTransNodeRect" presStyleLbl="alignNode1" presStyleIdx="2" presStyleCnt="4">
        <dgm:presLayoutVars>
          <dgm:chMax val="0"/>
          <dgm:bulletEnabled val="1"/>
        </dgm:presLayoutVars>
      </dgm:prSet>
      <dgm:spPr/>
    </dgm:pt>
    <dgm:pt modelId="{1679994A-0DF0-4235-A1AD-4F773875FC9F}" type="pres">
      <dgm:prSet presAssocID="{71998CEC-225D-41B1-AF47-5F1F7747ABAB}" presName="nodeRect" presStyleLbl="alignNode1" presStyleIdx="2" presStyleCnt="4">
        <dgm:presLayoutVars>
          <dgm:bulletEnabled val="1"/>
        </dgm:presLayoutVars>
      </dgm:prSet>
      <dgm:spPr/>
    </dgm:pt>
    <dgm:pt modelId="{6EA69D91-ADBB-4DF2-80CA-DAA2F17BEE46}" type="pres">
      <dgm:prSet presAssocID="{DD6EF43D-5B44-40AF-A787-0DAD00B8A24B}" presName="sibTrans" presStyleCnt="0"/>
      <dgm:spPr/>
    </dgm:pt>
    <dgm:pt modelId="{1D1B076A-FDAE-41C2-90F5-6DCBC6DA61A1}" type="pres">
      <dgm:prSet presAssocID="{BCD55271-48E2-434F-9FF0-6214D4FBDB28}" presName="compositeNode" presStyleCnt="0">
        <dgm:presLayoutVars>
          <dgm:bulletEnabled val="1"/>
        </dgm:presLayoutVars>
      </dgm:prSet>
      <dgm:spPr/>
    </dgm:pt>
    <dgm:pt modelId="{BCE58BE2-F98C-4846-AA21-0B70D4676668}" type="pres">
      <dgm:prSet presAssocID="{BCD55271-48E2-434F-9FF0-6214D4FBDB28}" presName="bgRect" presStyleLbl="alignNode1" presStyleIdx="3" presStyleCnt="4"/>
      <dgm:spPr/>
    </dgm:pt>
    <dgm:pt modelId="{3EA4EA7A-88CC-457D-BA0C-434AFFD62BA7}" type="pres">
      <dgm:prSet presAssocID="{10A5C310-B2B2-4DB0-B859-32888086AD64}" presName="sibTransNodeRect" presStyleLbl="alignNode1" presStyleIdx="3" presStyleCnt="4">
        <dgm:presLayoutVars>
          <dgm:chMax val="0"/>
          <dgm:bulletEnabled val="1"/>
        </dgm:presLayoutVars>
      </dgm:prSet>
      <dgm:spPr/>
    </dgm:pt>
    <dgm:pt modelId="{72346EEA-3AA6-4BCF-8640-1D9FED173ADF}" type="pres">
      <dgm:prSet presAssocID="{BCD55271-48E2-434F-9FF0-6214D4FBDB28}" presName="nodeRect" presStyleLbl="alignNode1" presStyleIdx="3" presStyleCnt="4">
        <dgm:presLayoutVars>
          <dgm:bulletEnabled val="1"/>
        </dgm:presLayoutVars>
      </dgm:prSet>
      <dgm:spPr/>
    </dgm:pt>
  </dgm:ptLst>
  <dgm:cxnLst>
    <dgm:cxn modelId="{5C7E8213-4EE1-4652-A784-ED7B919740BE}" srcId="{24507BC6-1EDC-4005-BD76-91BDECAE4364}" destId="{BCD55271-48E2-434F-9FF0-6214D4FBDB28}" srcOrd="3" destOrd="0" parTransId="{08E4767D-DC62-41BF-B18B-4757AE5B4F3B}" sibTransId="{10A5C310-B2B2-4DB0-B859-32888086AD64}"/>
    <dgm:cxn modelId="{75BE6417-AC44-4E0F-8054-7325475E507B}" type="presOf" srcId="{BCD55271-48E2-434F-9FF0-6214D4FBDB28}" destId="{72346EEA-3AA6-4BCF-8640-1D9FED173ADF}" srcOrd="1" destOrd="0" presId="urn:microsoft.com/office/officeart/2016/7/layout/LinearBlockProcessNumbered"/>
    <dgm:cxn modelId="{5A77CE17-9848-4666-8E20-8C7FAB5EB4B4}" type="presOf" srcId="{2F4D9B64-29C7-4FED-AB99-C5B3BE629136}" destId="{46180015-F473-4D40-88C9-2CC9DB9D54B5}" srcOrd="0" destOrd="0" presId="urn:microsoft.com/office/officeart/2016/7/layout/LinearBlockProcessNumbered"/>
    <dgm:cxn modelId="{E57F321F-836E-413D-A96E-D1BAE7BD0846}" srcId="{24507BC6-1EDC-4005-BD76-91BDECAE4364}" destId="{18BE5AFD-EA93-4F2E-A667-850B5020E8C2}" srcOrd="1" destOrd="0" parTransId="{77CEA8D4-950C-4B8A-8500-1637FAD931C3}" sibTransId="{CF0D8D4C-CCE5-4BDF-9135-A38C89ECFE06}"/>
    <dgm:cxn modelId="{6AD34639-256A-43D9-9888-3BE64ED16EC2}" type="presOf" srcId="{18BE5AFD-EA93-4F2E-A667-850B5020E8C2}" destId="{C7E8539B-96F9-476F-AC20-2AB94158E87B}" srcOrd="1" destOrd="0" presId="urn:microsoft.com/office/officeart/2016/7/layout/LinearBlockProcessNumbered"/>
    <dgm:cxn modelId="{5352DB64-8F9F-4208-B72B-18B79CC03939}" type="presOf" srcId="{24507BC6-1EDC-4005-BD76-91BDECAE4364}" destId="{2AD9456C-BE35-499F-B92D-78358C9A5BA0}" srcOrd="0" destOrd="0" presId="urn:microsoft.com/office/officeart/2016/7/layout/LinearBlockProcessNumbered"/>
    <dgm:cxn modelId="{28CDC745-76C2-4422-AF7F-6181E0097217}" type="presOf" srcId="{CF0D8D4C-CCE5-4BDF-9135-A38C89ECFE06}" destId="{696772F5-F05D-4288-AB15-2E329A2894E6}" srcOrd="0" destOrd="0" presId="urn:microsoft.com/office/officeart/2016/7/layout/LinearBlockProcessNumbered"/>
    <dgm:cxn modelId="{5713E36B-2F4A-479F-998F-634478370E3B}" type="presOf" srcId="{71998CEC-225D-41B1-AF47-5F1F7747ABAB}" destId="{76709758-ACE8-4E87-88C6-33B7E1D77C70}" srcOrd="0" destOrd="0" presId="urn:microsoft.com/office/officeart/2016/7/layout/LinearBlockProcessNumbered"/>
    <dgm:cxn modelId="{3D34BE78-6FCD-4053-A769-DBD4E7BE0ED7}" type="presOf" srcId="{BCD55271-48E2-434F-9FF0-6214D4FBDB28}" destId="{BCE58BE2-F98C-4846-AA21-0B70D4676668}" srcOrd="0" destOrd="0" presId="urn:microsoft.com/office/officeart/2016/7/layout/LinearBlockProcessNumbered"/>
    <dgm:cxn modelId="{E708E587-9BF9-4B56-AED7-E44CA93BB965}" type="presOf" srcId="{DD6EF43D-5B44-40AF-A787-0DAD00B8A24B}" destId="{0AEE190A-1EA3-4333-9081-DB4C5180ACC5}" srcOrd="0" destOrd="0" presId="urn:microsoft.com/office/officeart/2016/7/layout/LinearBlockProcessNumbered"/>
    <dgm:cxn modelId="{FEAA8D8D-2CB6-440B-92C5-9148AA267C57}" type="presOf" srcId="{71998CEC-225D-41B1-AF47-5F1F7747ABAB}" destId="{1679994A-0DF0-4235-A1AD-4F773875FC9F}" srcOrd="1" destOrd="0" presId="urn:microsoft.com/office/officeart/2016/7/layout/LinearBlockProcessNumbered"/>
    <dgm:cxn modelId="{80CA9D8F-FAEF-41E5-9A89-DE589650445F}" type="presOf" srcId="{2F4D9B64-29C7-4FED-AB99-C5B3BE629136}" destId="{D1FFE525-95A0-4F26-94B6-6D896E5FC76C}" srcOrd="1" destOrd="0" presId="urn:microsoft.com/office/officeart/2016/7/layout/LinearBlockProcessNumbered"/>
    <dgm:cxn modelId="{B7EE5A90-F9F1-43DF-AC17-640B416F8D2C}" srcId="{24507BC6-1EDC-4005-BD76-91BDECAE4364}" destId="{71998CEC-225D-41B1-AF47-5F1F7747ABAB}" srcOrd="2" destOrd="0" parTransId="{2C389040-91D6-43DB-B454-5CE703DDDD1B}" sibTransId="{DD6EF43D-5B44-40AF-A787-0DAD00B8A24B}"/>
    <dgm:cxn modelId="{AFEF78A2-001D-4FE8-9FC9-B61FDAE93F43}" type="presOf" srcId="{10A5C310-B2B2-4DB0-B859-32888086AD64}" destId="{3EA4EA7A-88CC-457D-BA0C-434AFFD62BA7}" srcOrd="0" destOrd="0" presId="urn:microsoft.com/office/officeart/2016/7/layout/LinearBlockProcessNumbered"/>
    <dgm:cxn modelId="{B5BE36BB-D219-4BF9-81AC-7199AB47BDD4}" type="presOf" srcId="{923C0723-DD62-4486-B82F-B94EF9A5FEA2}" destId="{99612587-98D5-41BE-82CC-44F4F0AB4072}" srcOrd="0" destOrd="0" presId="urn:microsoft.com/office/officeart/2016/7/layout/LinearBlockProcessNumbered"/>
    <dgm:cxn modelId="{DAD73AD0-3C60-49EC-B528-271545CB3193}" type="presOf" srcId="{18BE5AFD-EA93-4F2E-A667-850B5020E8C2}" destId="{D8CD8E2C-E8D9-4A5D-8125-D9C9F5EAAB8A}" srcOrd="0" destOrd="0" presId="urn:microsoft.com/office/officeart/2016/7/layout/LinearBlockProcessNumbered"/>
    <dgm:cxn modelId="{7A3018F6-34CC-4CA6-93C1-BE24F8FFA5CA}" srcId="{24507BC6-1EDC-4005-BD76-91BDECAE4364}" destId="{2F4D9B64-29C7-4FED-AB99-C5B3BE629136}" srcOrd="0" destOrd="0" parTransId="{62CE2B43-7D93-44C0-B690-0156EF682260}" sibTransId="{923C0723-DD62-4486-B82F-B94EF9A5FEA2}"/>
    <dgm:cxn modelId="{3FC79A3C-18AA-4A01-BD8F-CA5E49031329}" type="presParOf" srcId="{2AD9456C-BE35-499F-B92D-78358C9A5BA0}" destId="{351A6C52-D501-4B94-8130-263EC4817508}" srcOrd="0" destOrd="0" presId="urn:microsoft.com/office/officeart/2016/7/layout/LinearBlockProcessNumbered"/>
    <dgm:cxn modelId="{DDBE519C-F0BA-40B6-B0A0-2109963C963A}" type="presParOf" srcId="{351A6C52-D501-4B94-8130-263EC4817508}" destId="{46180015-F473-4D40-88C9-2CC9DB9D54B5}" srcOrd="0" destOrd="0" presId="urn:microsoft.com/office/officeart/2016/7/layout/LinearBlockProcessNumbered"/>
    <dgm:cxn modelId="{FD60A1CA-B228-422B-B81D-BC7564CB2CC9}" type="presParOf" srcId="{351A6C52-D501-4B94-8130-263EC4817508}" destId="{99612587-98D5-41BE-82CC-44F4F0AB4072}" srcOrd="1" destOrd="0" presId="urn:microsoft.com/office/officeart/2016/7/layout/LinearBlockProcessNumbered"/>
    <dgm:cxn modelId="{6249D443-81DF-45AC-B740-1B30F4439BB4}" type="presParOf" srcId="{351A6C52-D501-4B94-8130-263EC4817508}" destId="{D1FFE525-95A0-4F26-94B6-6D896E5FC76C}" srcOrd="2" destOrd="0" presId="urn:microsoft.com/office/officeart/2016/7/layout/LinearBlockProcessNumbered"/>
    <dgm:cxn modelId="{F025F3F4-F5F6-467D-94AC-62C817829E2D}" type="presParOf" srcId="{2AD9456C-BE35-499F-B92D-78358C9A5BA0}" destId="{ADAAE4E7-D855-43C8-9878-A11D1AF6CDA6}" srcOrd="1" destOrd="0" presId="urn:microsoft.com/office/officeart/2016/7/layout/LinearBlockProcessNumbered"/>
    <dgm:cxn modelId="{D89D2AA7-3C3D-4F34-A097-C2F623C6FFC8}" type="presParOf" srcId="{2AD9456C-BE35-499F-B92D-78358C9A5BA0}" destId="{B02B8DED-7B3F-443A-AD04-1BC83DF5594D}" srcOrd="2" destOrd="0" presId="urn:microsoft.com/office/officeart/2016/7/layout/LinearBlockProcessNumbered"/>
    <dgm:cxn modelId="{7CDD2931-D21E-47DD-8009-B1C902354C10}" type="presParOf" srcId="{B02B8DED-7B3F-443A-AD04-1BC83DF5594D}" destId="{D8CD8E2C-E8D9-4A5D-8125-D9C9F5EAAB8A}" srcOrd="0" destOrd="0" presId="urn:microsoft.com/office/officeart/2016/7/layout/LinearBlockProcessNumbered"/>
    <dgm:cxn modelId="{E5AE87A0-5C25-483C-9A27-E00B12E0E3BF}" type="presParOf" srcId="{B02B8DED-7B3F-443A-AD04-1BC83DF5594D}" destId="{696772F5-F05D-4288-AB15-2E329A2894E6}" srcOrd="1" destOrd="0" presId="urn:microsoft.com/office/officeart/2016/7/layout/LinearBlockProcessNumbered"/>
    <dgm:cxn modelId="{82BDBB6F-A1AB-4168-9E1D-5A48355C08E8}" type="presParOf" srcId="{B02B8DED-7B3F-443A-AD04-1BC83DF5594D}" destId="{C7E8539B-96F9-476F-AC20-2AB94158E87B}" srcOrd="2" destOrd="0" presId="urn:microsoft.com/office/officeart/2016/7/layout/LinearBlockProcessNumbered"/>
    <dgm:cxn modelId="{0ADFEC4F-279C-48E3-A742-2913517C275A}" type="presParOf" srcId="{2AD9456C-BE35-499F-B92D-78358C9A5BA0}" destId="{034B2684-974F-4498-A811-15B897FF6454}" srcOrd="3" destOrd="0" presId="urn:microsoft.com/office/officeart/2016/7/layout/LinearBlockProcessNumbered"/>
    <dgm:cxn modelId="{68491275-1764-4E55-960F-EE2126F6E029}" type="presParOf" srcId="{2AD9456C-BE35-499F-B92D-78358C9A5BA0}" destId="{3EC51601-1451-4028-BFFA-60AECCE34B15}" srcOrd="4" destOrd="0" presId="urn:microsoft.com/office/officeart/2016/7/layout/LinearBlockProcessNumbered"/>
    <dgm:cxn modelId="{F082C40B-426E-4315-B9BE-33A0A62B9761}" type="presParOf" srcId="{3EC51601-1451-4028-BFFA-60AECCE34B15}" destId="{76709758-ACE8-4E87-88C6-33B7E1D77C70}" srcOrd="0" destOrd="0" presId="urn:microsoft.com/office/officeart/2016/7/layout/LinearBlockProcessNumbered"/>
    <dgm:cxn modelId="{7ACE5537-A64A-4EFB-B6DC-6A981773B0B9}" type="presParOf" srcId="{3EC51601-1451-4028-BFFA-60AECCE34B15}" destId="{0AEE190A-1EA3-4333-9081-DB4C5180ACC5}" srcOrd="1" destOrd="0" presId="urn:microsoft.com/office/officeart/2016/7/layout/LinearBlockProcessNumbered"/>
    <dgm:cxn modelId="{3EA95AAB-CEBB-4AE6-A3BE-DF6FEBF0BBB7}" type="presParOf" srcId="{3EC51601-1451-4028-BFFA-60AECCE34B15}" destId="{1679994A-0DF0-4235-A1AD-4F773875FC9F}" srcOrd="2" destOrd="0" presId="urn:microsoft.com/office/officeart/2016/7/layout/LinearBlockProcessNumbered"/>
    <dgm:cxn modelId="{34B63E8E-8674-45EC-97C1-0AB580F97CE5}" type="presParOf" srcId="{2AD9456C-BE35-499F-B92D-78358C9A5BA0}" destId="{6EA69D91-ADBB-4DF2-80CA-DAA2F17BEE46}" srcOrd="5" destOrd="0" presId="urn:microsoft.com/office/officeart/2016/7/layout/LinearBlockProcessNumbered"/>
    <dgm:cxn modelId="{B59D229A-19EA-41EE-9DE0-6CDF1BDEC286}" type="presParOf" srcId="{2AD9456C-BE35-499F-B92D-78358C9A5BA0}" destId="{1D1B076A-FDAE-41C2-90F5-6DCBC6DA61A1}" srcOrd="6" destOrd="0" presId="urn:microsoft.com/office/officeart/2016/7/layout/LinearBlockProcessNumbered"/>
    <dgm:cxn modelId="{5438185C-05B7-42E5-8AB3-AAB83CCB841B}" type="presParOf" srcId="{1D1B076A-FDAE-41C2-90F5-6DCBC6DA61A1}" destId="{BCE58BE2-F98C-4846-AA21-0B70D4676668}" srcOrd="0" destOrd="0" presId="urn:microsoft.com/office/officeart/2016/7/layout/LinearBlockProcessNumbered"/>
    <dgm:cxn modelId="{CFC42C5D-7E9A-4E92-9A14-8EDEEA4B737E}" type="presParOf" srcId="{1D1B076A-FDAE-41C2-90F5-6DCBC6DA61A1}" destId="{3EA4EA7A-88CC-457D-BA0C-434AFFD62BA7}" srcOrd="1" destOrd="0" presId="urn:microsoft.com/office/officeart/2016/7/layout/LinearBlockProcessNumbered"/>
    <dgm:cxn modelId="{2C91AD3A-B0CB-4E28-A83E-AACB5ADBA207}" type="presParOf" srcId="{1D1B076A-FDAE-41C2-90F5-6DCBC6DA61A1}" destId="{72346EEA-3AA6-4BCF-8640-1D9FED173AD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BD7EB2-8CAE-4C99-9C72-8028D0DE67BD}"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9344A430-9745-444E-BBC9-F4ADD24AEA96}">
      <dgm:prSet custT="1"/>
      <dgm:spPr/>
      <dgm:t>
        <a:bodyPr/>
        <a:lstStyle/>
        <a:p>
          <a:r>
            <a:rPr lang="x-none" sz="1600" dirty="0">
              <a:latin typeface="+mj-lt"/>
            </a:rPr>
            <a:t>Pertenencia</a:t>
          </a:r>
          <a:endParaRPr lang="en-US" sz="1600" dirty="0">
            <a:latin typeface="+mj-lt"/>
          </a:endParaRPr>
        </a:p>
      </dgm:t>
    </dgm:pt>
    <dgm:pt modelId="{5706B1B1-8889-4505-9941-F6330AA53A04}" type="parTrans" cxnId="{32811AA6-8896-420C-9B42-3695B64E1122}">
      <dgm:prSet/>
      <dgm:spPr/>
      <dgm:t>
        <a:bodyPr/>
        <a:lstStyle/>
        <a:p>
          <a:endParaRPr lang="en-US"/>
        </a:p>
      </dgm:t>
    </dgm:pt>
    <dgm:pt modelId="{2197CE56-4A3F-4F7D-B1CF-18D738B48A0A}" type="sibTrans" cxnId="{32811AA6-8896-420C-9B42-3695B64E1122}">
      <dgm:prSet/>
      <dgm:spPr/>
      <dgm:t>
        <a:bodyPr/>
        <a:lstStyle/>
        <a:p>
          <a:endParaRPr lang="en-US"/>
        </a:p>
      </dgm:t>
    </dgm:pt>
    <dgm:pt modelId="{232053F0-B1AE-4C35-93AE-51D24D468296}">
      <dgm:prSet/>
      <dgm:spPr>
        <a:solidFill>
          <a:schemeClr val="accent3">
            <a:lumMod val="75000"/>
          </a:schemeClr>
        </a:solidFill>
      </dgm:spPr>
      <dgm:t>
        <a:bodyPr/>
        <a:lstStyle/>
        <a:p>
          <a:r>
            <a:rPr lang="x-none" dirty="0">
              <a:latin typeface="+mj-lt"/>
            </a:rPr>
            <a:t>Compasión</a:t>
          </a:r>
        </a:p>
      </dgm:t>
    </dgm:pt>
    <dgm:pt modelId="{721AAF2A-8C07-402B-8B59-43BEEB28A680}" type="parTrans" cxnId="{866630CC-A6FB-4A52-B2E5-4DE4B52598F5}">
      <dgm:prSet/>
      <dgm:spPr/>
      <dgm:t>
        <a:bodyPr/>
        <a:lstStyle/>
        <a:p>
          <a:endParaRPr lang="en-US"/>
        </a:p>
      </dgm:t>
    </dgm:pt>
    <dgm:pt modelId="{2740C307-F26D-425D-B746-7633357FCF62}" type="sibTrans" cxnId="{866630CC-A6FB-4A52-B2E5-4DE4B52598F5}">
      <dgm:prSet/>
      <dgm:spPr/>
      <dgm:t>
        <a:bodyPr/>
        <a:lstStyle/>
        <a:p>
          <a:endParaRPr lang="en-US"/>
        </a:p>
      </dgm:t>
    </dgm:pt>
    <dgm:pt modelId="{AAC7776D-EEE8-42F7-A530-D9997D55DE01}">
      <dgm:prSet/>
      <dgm:spPr/>
      <dgm:t>
        <a:bodyPr/>
        <a:lstStyle/>
        <a:p>
          <a:r>
            <a:rPr lang="x-none" dirty="0">
              <a:latin typeface="+mj-lt"/>
            </a:rPr>
            <a:t>Competencia</a:t>
          </a:r>
        </a:p>
      </dgm:t>
    </dgm:pt>
    <dgm:pt modelId="{8C993F9C-C5AF-4C17-B52C-69B0FEA9CB7B}" type="parTrans" cxnId="{EC364DB1-F2ED-4E29-9632-0E467E052F16}">
      <dgm:prSet/>
      <dgm:spPr/>
      <dgm:t>
        <a:bodyPr/>
        <a:lstStyle/>
        <a:p>
          <a:endParaRPr lang="en-US"/>
        </a:p>
      </dgm:t>
    </dgm:pt>
    <dgm:pt modelId="{D8A0602C-B25B-4CB4-BC14-D48ED273AE12}" type="sibTrans" cxnId="{EC364DB1-F2ED-4E29-9632-0E467E052F16}">
      <dgm:prSet/>
      <dgm:spPr/>
      <dgm:t>
        <a:bodyPr/>
        <a:lstStyle/>
        <a:p>
          <a:endParaRPr lang="en-US"/>
        </a:p>
      </dgm:t>
    </dgm:pt>
    <dgm:pt modelId="{FB26C384-F330-4FB7-BD16-DB487B8741F1}">
      <dgm:prSet/>
      <dgm:spPr/>
      <dgm:t>
        <a:bodyPr/>
        <a:lstStyle/>
        <a:p>
          <a:r>
            <a:rPr lang="x-none" dirty="0">
              <a:latin typeface="+mj-lt"/>
            </a:rPr>
            <a:t>Autoestima</a:t>
          </a:r>
        </a:p>
      </dgm:t>
    </dgm:pt>
    <dgm:pt modelId="{3346DD8E-500B-4389-A0BD-B107C28D311D}" type="parTrans" cxnId="{3491BA64-329C-4681-8233-56476414AA73}">
      <dgm:prSet/>
      <dgm:spPr/>
      <dgm:t>
        <a:bodyPr/>
        <a:lstStyle/>
        <a:p>
          <a:endParaRPr lang="en-US"/>
        </a:p>
      </dgm:t>
    </dgm:pt>
    <dgm:pt modelId="{864B93D5-5FAD-42C1-8372-3023A8C5E6F3}" type="sibTrans" cxnId="{3491BA64-329C-4681-8233-56476414AA73}">
      <dgm:prSet/>
      <dgm:spPr/>
      <dgm:t>
        <a:bodyPr/>
        <a:lstStyle/>
        <a:p>
          <a:endParaRPr lang="en-US"/>
        </a:p>
      </dgm:t>
    </dgm:pt>
    <dgm:pt modelId="{573A3819-D15D-4276-8AE5-9D1A35DE5B1B}">
      <dgm:prSet/>
      <dgm:spPr/>
      <dgm:t>
        <a:bodyPr/>
        <a:lstStyle/>
        <a:p>
          <a:r>
            <a:rPr lang="x-none" dirty="0">
              <a:latin typeface="+mj-lt"/>
            </a:rPr>
            <a:t>Cortesía</a:t>
          </a:r>
        </a:p>
      </dgm:t>
    </dgm:pt>
    <dgm:pt modelId="{B7AA6DE8-09CC-496B-91F0-18DCC70F2983}" type="parTrans" cxnId="{83BE4399-7242-4F84-A351-CC6E35386D86}">
      <dgm:prSet/>
      <dgm:spPr/>
      <dgm:t>
        <a:bodyPr/>
        <a:lstStyle/>
        <a:p>
          <a:endParaRPr lang="en-US"/>
        </a:p>
      </dgm:t>
    </dgm:pt>
    <dgm:pt modelId="{6387E0BA-AD02-4528-944E-AD7B387FDC4F}" type="sibTrans" cxnId="{83BE4399-7242-4F84-A351-CC6E35386D86}">
      <dgm:prSet/>
      <dgm:spPr/>
      <dgm:t>
        <a:bodyPr/>
        <a:lstStyle/>
        <a:p>
          <a:endParaRPr lang="en-US"/>
        </a:p>
      </dgm:t>
    </dgm:pt>
    <dgm:pt modelId="{A0645985-855C-4763-9974-289276B7ABEB}">
      <dgm:prSet/>
      <dgm:spPr/>
      <dgm:t>
        <a:bodyPr/>
        <a:lstStyle/>
        <a:p>
          <a:r>
            <a:rPr lang="x-none" dirty="0">
              <a:latin typeface="+mj-lt"/>
            </a:rPr>
            <a:t>Esfuerzo</a:t>
          </a:r>
        </a:p>
      </dgm:t>
    </dgm:pt>
    <dgm:pt modelId="{AAC74730-639E-4113-B252-208722B4362D}" type="parTrans" cxnId="{AC400DF8-A9F1-4347-B42F-8FDAFD6C8B6D}">
      <dgm:prSet/>
      <dgm:spPr/>
      <dgm:t>
        <a:bodyPr/>
        <a:lstStyle/>
        <a:p>
          <a:endParaRPr lang="en-US"/>
        </a:p>
      </dgm:t>
    </dgm:pt>
    <dgm:pt modelId="{3B566129-4A7B-4E04-BAFC-F98C7E95CF1C}" type="sibTrans" cxnId="{AC400DF8-A9F1-4347-B42F-8FDAFD6C8B6D}">
      <dgm:prSet/>
      <dgm:spPr/>
      <dgm:t>
        <a:bodyPr/>
        <a:lstStyle/>
        <a:p>
          <a:endParaRPr lang="en-US"/>
        </a:p>
      </dgm:t>
    </dgm:pt>
    <dgm:pt modelId="{8AB0033F-08A7-41B5-8999-1A1015A42545}">
      <dgm:prSet/>
      <dgm:spPr>
        <a:solidFill>
          <a:schemeClr val="accent3">
            <a:lumMod val="75000"/>
          </a:schemeClr>
        </a:solidFill>
      </dgm:spPr>
      <dgm:t>
        <a:bodyPr/>
        <a:lstStyle/>
        <a:p>
          <a:r>
            <a:rPr lang="x-none" dirty="0">
              <a:latin typeface="+mj-lt"/>
            </a:rPr>
            <a:t>Estímulo</a:t>
          </a:r>
        </a:p>
      </dgm:t>
    </dgm:pt>
    <dgm:pt modelId="{04B33DCA-0A56-43AF-9618-5C3FF5E14EEC}" type="parTrans" cxnId="{6EDB238C-752F-4023-89CE-5D791DF536EE}">
      <dgm:prSet/>
      <dgm:spPr/>
      <dgm:t>
        <a:bodyPr/>
        <a:lstStyle/>
        <a:p>
          <a:endParaRPr lang="en-US"/>
        </a:p>
      </dgm:t>
    </dgm:pt>
    <dgm:pt modelId="{D4BE918A-87FE-4A54-BEFC-407B501DA64B}" type="sibTrans" cxnId="{6EDB238C-752F-4023-89CE-5D791DF536EE}">
      <dgm:prSet/>
      <dgm:spPr/>
      <dgm:t>
        <a:bodyPr/>
        <a:lstStyle/>
        <a:p>
          <a:endParaRPr lang="en-US"/>
        </a:p>
      </dgm:t>
    </dgm:pt>
    <dgm:pt modelId="{E9151B27-9DEF-43B3-A860-7BC65317D34A}">
      <dgm:prSet/>
      <dgm:spPr/>
      <dgm:t>
        <a:bodyPr/>
        <a:lstStyle/>
        <a:p>
          <a:r>
            <a:rPr lang="x-none" dirty="0">
              <a:latin typeface="+mj-lt"/>
            </a:rPr>
            <a:t>Cordialidad</a:t>
          </a:r>
        </a:p>
      </dgm:t>
    </dgm:pt>
    <dgm:pt modelId="{7CD87871-C499-4D91-A1E2-E54C3605CBA7}" type="parTrans" cxnId="{93A5E441-752C-4EC8-A6E8-79284BC40ABD}">
      <dgm:prSet/>
      <dgm:spPr/>
      <dgm:t>
        <a:bodyPr/>
        <a:lstStyle/>
        <a:p>
          <a:endParaRPr lang="en-US"/>
        </a:p>
      </dgm:t>
    </dgm:pt>
    <dgm:pt modelId="{E6B700BD-B667-43F2-A10B-46E76BA59E41}" type="sibTrans" cxnId="{93A5E441-752C-4EC8-A6E8-79284BC40ABD}">
      <dgm:prSet/>
      <dgm:spPr/>
      <dgm:t>
        <a:bodyPr/>
        <a:lstStyle/>
        <a:p>
          <a:endParaRPr lang="en-US"/>
        </a:p>
      </dgm:t>
    </dgm:pt>
    <dgm:pt modelId="{81B973EF-D047-4BF9-956E-978B4FC01DCE}">
      <dgm:prSet/>
      <dgm:spPr/>
      <dgm:t>
        <a:bodyPr/>
        <a:lstStyle/>
        <a:p>
          <a:r>
            <a:rPr lang="x-none" dirty="0">
              <a:latin typeface="+mj-lt"/>
            </a:rPr>
            <a:t>Generosidad</a:t>
          </a:r>
        </a:p>
      </dgm:t>
    </dgm:pt>
    <dgm:pt modelId="{384CA917-BF97-45BC-B227-EEBA393B28A3}" type="parTrans" cxnId="{B13AF87A-CA49-4E01-ADD5-73F6E376DD8C}">
      <dgm:prSet/>
      <dgm:spPr/>
      <dgm:t>
        <a:bodyPr/>
        <a:lstStyle/>
        <a:p>
          <a:endParaRPr lang="en-US"/>
        </a:p>
      </dgm:t>
    </dgm:pt>
    <dgm:pt modelId="{8B7E6FE9-049E-4F0B-8D71-B5804EB8EB90}" type="sibTrans" cxnId="{B13AF87A-CA49-4E01-ADD5-73F6E376DD8C}">
      <dgm:prSet/>
      <dgm:spPr/>
      <dgm:t>
        <a:bodyPr/>
        <a:lstStyle/>
        <a:p>
          <a:endParaRPr lang="en-US"/>
        </a:p>
      </dgm:t>
    </dgm:pt>
    <dgm:pt modelId="{F3646634-60D9-4ABA-A699-F79E6E7A43E7}">
      <dgm:prSet/>
      <dgm:spPr/>
      <dgm:t>
        <a:bodyPr/>
        <a:lstStyle/>
        <a:p>
          <a:r>
            <a:rPr lang="x-none" dirty="0">
              <a:latin typeface="+mj-lt"/>
            </a:rPr>
            <a:t>Buenos modales</a:t>
          </a:r>
        </a:p>
      </dgm:t>
    </dgm:pt>
    <dgm:pt modelId="{C5925E1B-0693-45D8-A30B-E9D79855642D}" type="parTrans" cxnId="{89B5AD67-1650-4144-B4F2-CFEFAB88306A}">
      <dgm:prSet/>
      <dgm:spPr/>
      <dgm:t>
        <a:bodyPr/>
        <a:lstStyle/>
        <a:p>
          <a:endParaRPr lang="en-US"/>
        </a:p>
      </dgm:t>
    </dgm:pt>
    <dgm:pt modelId="{5F749D11-6EE0-44FE-9101-161467F19AF1}" type="sibTrans" cxnId="{89B5AD67-1650-4144-B4F2-CFEFAB88306A}">
      <dgm:prSet/>
      <dgm:spPr/>
      <dgm:t>
        <a:bodyPr/>
        <a:lstStyle/>
        <a:p>
          <a:endParaRPr lang="en-US"/>
        </a:p>
      </dgm:t>
    </dgm:pt>
    <dgm:pt modelId="{68D11B99-B7AE-40B9-A87B-3BC727865CE1}">
      <dgm:prSet/>
      <dgm:spPr/>
      <dgm:t>
        <a:bodyPr/>
        <a:lstStyle/>
        <a:p>
          <a:r>
            <a:rPr lang="x-none" dirty="0">
              <a:latin typeface="+mj-lt"/>
            </a:rPr>
            <a:t>Trabajo duro</a:t>
          </a:r>
        </a:p>
      </dgm:t>
    </dgm:pt>
    <dgm:pt modelId="{F4AAA3E8-BBF5-4C2F-8A8E-007F6566407C}" type="parTrans" cxnId="{24FB8E73-B52D-4F8B-BC85-C855F6CC9E1C}">
      <dgm:prSet/>
      <dgm:spPr/>
      <dgm:t>
        <a:bodyPr/>
        <a:lstStyle/>
        <a:p>
          <a:endParaRPr lang="en-US"/>
        </a:p>
      </dgm:t>
    </dgm:pt>
    <dgm:pt modelId="{C12542DC-31F5-4229-9EC7-E6EA1390A495}" type="sibTrans" cxnId="{24FB8E73-B52D-4F8B-BC85-C855F6CC9E1C}">
      <dgm:prSet/>
      <dgm:spPr/>
      <dgm:t>
        <a:bodyPr/>
        <a:lstStyle/>
        <a:p>
          <a:endParaRPr lang="en-US"/>
        </a:p>
      </dgm:t>
    </dgm:pt>
    <dgm:pt modelId="{824EB7FB-3197-4640-A335-747EFCA11AB7}">
      <dgm:prSet/>
      <dgm:spPr>
        <a:solidFill>
          <a:schemeClr val="accent3">
            <a:lumMod val="75000"/>
          </a:schemeClr>
        </a:solidFill>
      </dgm:spPr>
      <dgm:t>
        <a:bodyPr/>
        <a:lstStyle/>
        <a:p>
          <a:r>
            <a:rPr lang="x-none" dirty="0">
              <a:latin typeface="+mj-lt"/>
            </a:rPr>
            <a:t>Utilidad</a:t>
          </a:r>
        </a:p>
      </dgm:t>
    </dgm:pt>
    <dgm:pt modelId="{26CECB3B-62D1-4B94-8211-29CB821A7536}" type="parTrans" cxnId="{53F28B34-8C01-4CE2-9875-27407480DA4B}">
      <dgm:prSet/>
      <dgm:spPr/>
      <dgm:t>
        <a:bodyPr/>
        <a:lstStyle/>
        <a:p>
          <a:endParaRPr lang="en-US"/>
        </a:p>
      </dgm:t>
    </dgm:pt>
    <dgm:pt modelId="{D5AAC3B2-D972-493A-BB91-A81CB8F33FEC}" type="sibTrans" cxnId="{53F28B34-8C01-4CE2-9875-27407480DA4B}">
      <dgm:prSet/>
      <dgm:spPr/>
      <dgm:t>
        <a:bodyPr/>
        <a:lstStyle/>
        <a:p>
          <a:endParaRPr lang="en-US"/>
        </a:p>
      </dgm:t>
    </dgm:pt>
    <dgm:pt modelId="{D358E68B-9421-4C12-B1A4-AD5F12949FD5}">
      <dgm:prSet/>
      <dgm:spPr/>
      <dgm:t>
        <a:bodyPr/>
        <a:lstStyle/>
        <a:p>
          <a:r>
            <a:rPr lang="x-none" dirty="0">
              <a:latin typeface="+mj-lt"/>
            </a:rPr>
            <a:t>Honestidad</a:t>
          </a:r>
        </a:p>
      </dgm:t>
    </dgm:pt>
    <dgm:pt modelId="{1F2976B0-DECC-49AE-A536-942F4FFFB7AC}" type="parTrans" cxnId="{0EE12465-6F37-42B8-A43B-0083BFF9E33A}">
      <dgm:prSet/>
      <dgm:spPr/>
      <dgm:t>
        <a:bodyPr/>
        <a:lstStyle/>
        <a:p>
          <a:endParaRPr lang="en-US"/>
        </a:p>
      </dgm:t>
    </dgm:pt>
    <dgm:pt modelId="{E5E5E211-8D86-440D-8CAE-3E11C0E17336}" type="sibTrans" cxnId="{0EE12465-6F37-42B8-A43B-0083BFF9E33A}">
      <dgm:prSet/>
      <dgm:spPr/>
      <dgm:t>
        <a:bodyPr/>
        <a:lstStyle/>
        <a:p>
          <a:endParaRPr lang="en-US"/>
        </a:p>
      </dgm:t>
    </dgm:pt>
    <dgm:pt modelId="{BE2A1D49-9BE5-4A8A-9F09-2B37E06C47AC}">
      <dgm:prSet/>
      <dgm:spPr/>
      <dgm:t>
        <a:bodyPr/>
        <a:lstStyle/>
        <a:p>
          <a:r>
            <a:rPr lang="x-none" dirty="0">
              <a:latin typeface="+mj-lt"/>
            </a:rPr>
            <a:t>Independencia</a:t>
          </a:r>
        </a:p>
      </dgm:t>
    </dgm:pt>
    <dgm:pt modelId="{6E294DB1-4F51-489B-A09A-E23742749FF8}" type="parTrans" cxnId="{4705F8BC-576B-4B45-8EF4-E55F1F8ED954}">
      <dgm:prSet/>
      <dgm:spPr/>
      <dgm:t>
        <a:bodyPr/>
        <a:lstStyle/>
        <a:p>
          <a:endParaRPr lang="en-US"/>
        </a:p>
      </dgm:t>
    </dgm:pt>
    <dgm:pt modelId="{15E34132-8233-4CC1-8DCF-E5BA49F5F5D6}" type="sibTrans" cxnId="{4705F8BC-576B-4B45-8EF4-E55F1F8ED954}">
      <dgm:prSet/>
      <dgm:spPr/>
      <dgm:t>
        <a:bodyPr/>
        <a:lstStyle/>
        <a:p>
          <a:endParaRPr lang="en-US"/>
        </a:p>
      </dgm:t>
    </dgm:pt>
    <dgm:pt modelId="{2129C7ED-5694-4799-8323-26AAC00834BE}">
      <dgm:prSet/>
      <dgm:spPr/>
      <dgm:t>
        <a:bodyPr/>
        <a:lstStyle/>
        <a:p>
          <a:r>
            <a:rPr lang="x-none" dirty="0">
              <a:latin typeface="+mj-lt"/>
            </a:rPr>
            <a:t>Integridad</a:t>
          </a:r>
        </a:p>
      </dgm:t>
    </dgm:pt>
    <dgm:pt modelId="{95F5B22F-D575-42AE-826E-643737DED709}" type="parTrans" cxnId="{16202460-90CC-4C4B-9A30-E90D1C42EF76}">
      <dgm:prSet/>
      <dgm:spPr/>
      <dgm:t>
        <a:bodyPr/>
        <a:lstStyle/>
        <a:p>
          <a:endParaRPr lang="en-US"/>
        </a:p>
      </dgm:t>
    </dgm:pt>
    <dgm:pt modelId="{DEE9425A-2391-461D-8923-16F3840F7CC2}" type="sibTrans" cxnId="{16202460-90CC-4C4B-9A30-E90D1C42EF76}">
      <dgm:prSet/>
      <dgm:spPr/>
      <dgm:t>
        <a:bodyPr/>
        <a:lstStyle/>
        <a:p>
          <a:endParaRPr lang="en-US"/>
        </a:p>
      </dgm:t>
    </dgm:pt>
    <dgm:pt modelId="{3A53EDBD-83D6-4B37-9CA6-C349C9243A01}">
      <dgm:prSet/>
      <dgm:spPr/>
      <dgm:t>
        <a:bodyPr/>
        <a:lstStyle/>
        <a:p>
          <a:r>
            <a:rPr lang="x-none" dirty="0">
              <a:latin typeface="+mj-lt"/>
            </a:rPr>
            <a:t>Alegría</a:t>
          </a:r>
        </a:p>
      </dgm:t>
    </dgm:pt>
    <dgm:pt modelId="{BABCE748-993F-4D93-9F88-C6007078C6AA}" type="parTrans" cxnId="{697494B0-99EB-4F48-9201-D861FFE0A724}">
      <dgm:prSet/>
      <dgm:spPr/>
      <dgm:t>
        <a:bodyPr/>
        <a:lstStyle/>
        <a:p>
          <a:endParaRPr lang="en-US"/>
        </a:p>
      </dgm:t>
    </dgm:pt>
    <dgm:pt modelId="{DDB86402-B31C-4ADB-A89F-E2D9C6E2933E}" type="sibTrans" cxnId="{697494B0-99EB-4F48-9201-D861FFE0A724}">
      <dgm:prSet/>
      <dgm:spPr/>
      <dgm:t>
        <a:bodyPr/>
        <a:lstStyle/>
        <a:p>
          <a:endParaRPr lang="en-US"/>
        </a:p>
      </dgm:t>
    </dgm:pt>
    <dgm:pt modelId="{1D1C82E3-E88E-4D90-A242-8818BFE85A96}">
      <dgm:prSet/>
      <dgm:spPr>
        <a:solidFill>
          <a:schemeClr val="accent3">
            <a:lumMod val="75000"/>
          </a:schemeClr>
        </a:solidFill>
      </dgm:spPr>
      <dgm:t>
        <a:bodyPr/>
        <a:lstStyle/>
        <a:p>
          <a:r>
            <a:rPr lang="x-none" dirty="0">
              <a:latin typeface="+mj-lt"/>
            </a:rPr>
            <a:t>Amabilidad</a:t>
          </a:r>
        </a:p>
      </dgm:t>
    </dgm:pt>
    <dgm:pt modelId="{F1031BA7-8D95-4747-AED4-EBE4AA623ADB}" type="parTrans" cxnId="{14210A43-55CC-4740-9A1E-7B8BBD044AAF}">
      <dgm:prSet/>
      <dgm:spPr/>
      <dgm:t>
        <a:bodyPr/>
        <a:lstStyle/>
        <a:p>
          <a:endParaRPr lang="en-US"/>
        </a:p>
      </dgm:t>
    </dgm:pt>
    <dgm:pt modelId="{1128909C-96BE-40E3-A64D-DD9513903286}" type="sibTrans" cxnId="{14210A43-55CC-4740-9A1E-7B8BBD044AAF}">
      <dgm:prSet/>
      <dgm:spPr/>
      <dgm:t>
        <a:bodyPr/>
        <a:lstStyle/>
        <a:p>
          <a:endParaRPr lang="en-US"/>
        </a:p>
      </dgm:t>
    </dgm:pt>
    <dgm:pt modelId="{613DDA69-368F-4094-B3FA-31745FAE5A23}">
      <dgm:prSet/>
      <dgm:spPr/>
      <dgm:t>
        <a:bodyPr/>
        <a:lstStyle/>
        <a:p>
          <a:r>
            <a:rPr lang="x-none" dirty="0">
              <a:latin typeface="+mj-lt"/>
            </a:rPr>
            <a:t>Capacidad de escuchar</a:t>
          </a:r>
        </a:p>
      </dgm:t>
    </dgm:pt>
    <dgm:pt modelId="{043ED02C-CD42-45FB-95B8-1683E0A66BD0}" type="parTrans" cxnId="{DFF3C1A8-A2DA-4C02-A1F9-9D2F921FC45F}">
      <dgm:prSet/>
      <dgm:spPr/>
      <dgm:t>
        <a:bodyPr/>
        <a:lstStyle/>
        <a:p>
          <a:endParaRPr lang="en-US"/>
        </a:p>
      </dgm:t>
    </dgm:pt>
    <dgm:pt modelId="{B8F190EA-404A-4087-821B-B9C4020C7A9A}" type="sibTrans" cxnId="{DFF3C1A8-A2DA-4C02-A1F9-9D2F921FC45F}">
      <dgm:prSet/>
      <dgm:spPr/>
      <dgm:t>
        <a:bodyPr/>
        <a:lstStyle/>
        <a:p>
          <a:endParaRPr lang="en-US"/>
        </a:p>
      </dgm:t>
    </dgm:pt>
    <dgm:pt modelId="{69B064B8-614E-4A17-98E3-643C82DD41F4}">
      <dgm:prSet/>
      <dgm:spPr/>
      <dgm:t>
        <a:bodyPr/>
        <a:lstStyle/>
        <a:p>
          <a:r>
            <a:rPr lang="x-none" dirty="0">
              <a:latin typeface="+mj-lt"/>
            </a:rPr>
            <a:t>Alfabetización</a:t>
          </a:r>
        </a:p>
      </dgm:t>
    </dgm:pt>
    <dgm:pt modelId="{979B7496-56C5-46C0-BDFA-96A93AE0EDC7}" type="parTrans" cxnId="{A3BC7F3A-1C54-493F-8BE8-E11FC2E32F99}">
      <dgm:prSet/>
      <dgm:spPr/>
      <dgm:t>
        <a:bodyPr/>
        <a:lstStyle/>
        <a:p>
          <a:endParaRPr lang="en-US"/>
        </a:p>
      </dgm:t>
    </dgm:pt>
    <dgm:pt modelId="{56C13C1E-F75C-4E62-944B-7695DF06A4CE}" type="sibTrans" cxnId="{A3BC7F3A-1C54-493F-8BE8-E11FC2E32F99}">
      <dgm:prSet/>
      <dgm:spPr/>
      <dgm:t>
        <a:bodyPr/>
        <a:lstStyle/>
        <a:p>
          <a:endParaRPr lang="en-US"/>
        </a:p>
      </dgm:t>
    </dgm:pt>
    <dgm:pt modelId="{26C4F516-930A-4F23-AA3C-478ACF09A56E}">
      <dgm:prSet/>
      <dgm:spPr/>
      <dgm:t>
        <a:bodyPr/>
        <a:lstStyle/>
        <a:p>
          <a:r>
            <a:rPr lang="x-none" dirty="0">
              <a:latin typeface="+mj-lt"/>
            </a:rPr>
            <a:t>Maestría</a:t>
          </a:r>
        </a:p>
      </dgm:t>
    </dgm:pt>
    <dgm:pt modelId="{7DEB0F3D-F65E-49AB-8C55-DE640BA7E5F9}" type="parTrans" cxnId="{1FD29D0D-1809-4DCA-BAF0-AF87AC13ECF6}">
      <dgm:prSet/>
      <dgm:spPr/>
      <dgm:t>
        <a:bodyPr/>
        <a:lstStyle/>
        <a:p>
          <a:endParaRPr lang="en-US"/>
        </a:p>
      </dgm:t>
    </dgm:pt>
    <dgm:pt modelId="{916905A6-2E67-4B54-9432-39975EA79FC2}" type="sibTrans" cxnId="{1FD29D0D-1809-4DCA-BAF0-AF87AC13ECF6}">
      <dgm:prSet/>
      <dgm:spPr/>
      <dgm:t>
        <a:bodyPr/>
        <a:lstStyle/>
        <a:p>
          <a:endParaRPr lang="en-US"/>
        </a:p>
      </dgm:t>
    </dgm:pt>
    <dgm:pt modelId="{E59EB4BF-5AFC-4876-BA50-394E40D95153}">
      <dgm:prSet/>
      <dgm:spPr/>
      <dgm:t>
        <a:bodyPr/>
        <a:lstStyle/>
        <a:p>
          <a:r>
            <a:rPr lang="x-none" dirty="0">
              <a:latin typeface="+mj-lt"/>
            </a:rPr>
            <a:t>Respeto</a:t>
          </a:r>
        </a:p>
      </dgm:t>
    </dgm:pt>
    <dgm:pt modelId="{CAB0C514-4B49-4870-9557-814C9EB78F71}" type="parTrans" cxnId="{93880093-AEF6-4125-82B8-04194E13ACD2}">
      <dgm:prSet/>
      <dgm:spPr/>
      <dgm:t>
        <a:bodyPr/>
        <a:lstStyle/>
        <a:p>
          <a:endParaRPr lang="en-US"/>
        </a:p>
      </dgm:t>
    </dgm:pt>
    <dgm:pt modelId="{089E7A2D-8178-447F-A457-2B67CD82C004}" type="sibTrans" cxnId="{93880093-AEF6-4125-82B8-04194E13ACD2}">
      <dgm:prSet/>
      <dgm:spPr/>
      <dgm:t>
        <a:bodyPr/>
        <a:lstStyle/>
        <a:p>
          <a:endParaRPr lang="en-US"/>
        </a:p>
      </dgm:t>
    </dgm:pt>
    <dgm:pt modelId="{13B08E1D-89DA-41F7-AA27-9EEA27E8DC0F}">
      <dgm:prSet/>
      <dgm:spPr>
        <a:solidFill>
          <a:schemeClr val="accent3">
            <a:lumMod val="75000"/>
          </a:schemeClr>
        </a:solidFill>
      </dgm:spPr>
      <dgm:t>
        <a:bodyPr/>
        <a:lstStyle/>
        <a:p>
          <a:r>
            <a:rPr lang="x-none" dirty="0">
              <a:latin typeface="+mj-lt"/>
            </a:rPr>
            <a:t>Responsabilidad</a:t>
          </a:r>
        </a:p>
      </dgm:t>
    </dgm:pt>
    <dgm:pt modelId="{7E99FBEF-696E-4894-AF04-BF2B965F9A61}" type="parTrans" cxnId="{4673367B-DE21-4F4F-A857-27BF22A8AEE2}">
      <dgm:prSet/>
      <dgm:spPr/>
      <dgm:t>
        <a:bodyPr/>
        <a:lstStyle/>
        <a:p>
          <a:endParaRPr lang="en-US"/>
        </a:p>
      </dgm:t>
    </dgm:pt>
    <dgm:pt modelId="{567E5959-6876-49CE-9703-F37F5EA6A556}" type="sibTrans" cxnId="{4673367B-DE21-4F4F-A857-27BF22A8AEE2}">
      <dgm:prSet/>
      <dgm:spPr/>
      <dgm:t>
        <a:bodyPr/>
        <a:lstStyle/>
        <a:p>
          <a:endParaRPr lang="en-US"/>
        </a:p>
      </dgm:t>
    </dgm:pt>
    <dgm:pt modelId="{1D74D22F-E786-4854-B41C-2BF7C887438C}">
      <dgm:prSet/>
      <dgm:spPr/>
      <dgm:t>
        <a:bodyPr/>
        <a:lstStyle/>
        <a:p>
          <a:r>
            <a:rPr lang="x-none" dirty="0">
              <a:latin typeface="+mj-lt"/>
            </a:rPr>
            <a:t>Autosuficiencia</a:t>
          </a:r>
        </a:p>
      </dgm:t>
    </dgm:pt>
    <dgm:pt modelId="{57DFDA95-5316-4D80-82B4-13222951F242}" type="parTrans" cxnId="{E56F82C8-6B35-4F7E-A02E-E93BD659B385}">
      <dgm:prSet/>
      <dgm:spPr/>
      <dgm:t>
        <a:bodyPr/>
        <a:lstStyle/>
        <a:p>
          <a:endParaRPr lang="en-US"/>
        </a:p>
      </dgm:t>
    </dgm:pt>
    <dgm:pt modelId="{23E314BA-98D5-49B1-A378-985FCC0A4A41}" type="sibTrans" cxnId="{E56F82C8-6B35-4F7E-A02E-E93BD659B385}">
      <dgm:prSet/>
      <dgm:spPr/>
      <dgm:t>
        <a:bodyPr/>
        <a:lstStyle/>
        <a:p>
          <a:endParaRPr lang="en-US"/>
        </a:p>
      </dgm:t>
    </dgm:pt>
    <dgm:pt modelId="{CC5D47A3-FEAC-486D-B456-FB482D2670E7}">
      <dgm:prSet/>
      <dgm:spPr/>
      <dgm:t>
        <a:bodyPr/>
        <a:lstStyle/>
        <a:p>
          <a:r>
            <a:rPr lang="x-none" dirty="0">
              <a:latin typeface="+mj-lt"/>
            </a:rPr>
            <a:t>Sinceridad</a:t>
          </a:r>
        </a:p>
      </dgm:t>
    </dgm:pt>
    <dgm:pt modelId="{94AB2ED8-EDB6-4404-953E-0A57B7496754}" type="parTrans" cxnId="{AAB4BF92-5E07-44FA-B05D-C47C5EF14C26}">
      <dgm:prSet/>
      <dgm:spPr/>
      <dgm:t>
        <a:bodyPr/>
        <a:lstStyle/>
        <a:p>
          <a:endParaRPr lang="en-US"/>
        </a:p>
      </dgm:t>
    </dgm:pt>
    <dgm:pt modelId="{BFE2EC91-76C1-432F-92FB-B2918B6F92E5}" type="sibTrans" cxnId="{AAB4BF92-5E07-44FA-B05D-C47C5EF14C26}">
      <dgm:prSet/>
      <dgm:spPr/>
      <dgm:t>
        <a:bodyPr/>
        <a:lstStyle/>
        <a:p>
          <a:endParaRPr lang="en-US"/>
        </a:p>
      </dgm:t>
    </dgm:pt>
    <dgm:pt modelId="{295C4376-4515-48D8-ADEB-9FA84258AF6A}">
      <dgm:prSet/>
      <dgm:spPr/>
      <dgm:t>
        <a:bodyPr/>
        <a:lstStyle/>
        <a:p>
          <a:r>
            <a:rPr lang="x-none" dirty="0">
              <a:latin typeface="+mj-lt"/>
            </a:rPr>
            <a:t>Estudios</a:t>
          </a:r>
        </a:p>
      </dgm:t>
    </dgm:pt>
    <dgm:pt modelId="{9F3C0E25-6BE6-4D4D-8859-6B45181407E9}" type="parTrans" cxnId="{581D4832-8661-4290-A3AB-33A0C6B3E9BA}">
      <dgm:prSet/>
      <dgm:spPr/>
      <dgm:t>
        <a:bodyPr/>
        <a:lstStyle/>
        <a:p>
          <a:endParaRPr lang="en-US"/>
        </a:p>
      </dgm:t>
    </dgm:pt>
    <dgm:pt modelId="{A7C6D39E-230F-4743-8B5E-A6E8B124D442}" type="sibTrans" cxnId="{581D4832-8661-4290-A3AB-33A0C6B3E9BA}">
      <dgm:prSet/>
      <dgm:spPr/>
      <dgm:t>
        <a:bodyPr/>
        <a:lstStyle/>
        <a:p>
          <a:endParaRPr lang="en-US"/>
        </a:p>
      </dgm:t>
    </dgm:pt>
    <dgm:pt modelId="{5FBD4DA8-5BDB-4556-8FD2-21B91F501EEB}">
      <dgm:prSet/>
      <dgm:spPr/>
      <dgm:t>
        <a:bodyPr/>
        <a:lstStyle/>
        <a:p>
          <a:r>
            <a:rPr lang="x-none" dirty="0">
              <a:latin typeface="+mj-lt"/>
            </a:rPr>
            <a:t>Confianza</a:t>
          </a:r>
        </a:p>
      </dgm:t>
    </dgm:pt>
    <dgm:pt modelId="{86FD4540-58E9-419A-A938-8A6DA9F61833}" type="parTrans" cxnId="{64733011-DABF-4748-A929-111D9A0D2382}">
      <dgm:prSet/>
      <dgm:spPr/>
      <dgm:t>
        <a:bodyPr/>
        <a:lstStyle/>
        <a:p>
          <a:endParaRPr lang="en-US"/>
        </a:p>
      </dgm:t>
    </dgm:pt>
    <dgm:pt modelId="{3724121D-19FB-4069-806F-4AF3F2C9A5C3}" type="sibTrans" cxnId="{64733011-DABF-4748-A929-111D9A0D2382}">
      <dgm:prSet/>
      <dgm:spPr/>
      <dgm:t>
        <a:bodyPr/>
        <a:lstStyle/>
        <a:p>
          <a:endParaRPr lang="en-US"/>
        </a:p>
      </dgm:t>
    </dgm:pt>
    <dgm:pt modelId="{12AC2967-1113-43DA-A795-FECF816FF942}" type="pres">
      <dgm:prSet presAssocID="{81BD7EB2-8CAE-4C99-9C72-8028D0DE67BD}" presName="diagram" presStyleCnt="0">
        <dgm:presLayoutVars>
          <dgm:dir/>
          <dgm:resizeHandles val="exact"/>
        </dgm:presLayoutVars>
      </dgm:prSet>
      <dgm:spPr/>
    </dgm:pt>
    <dgm:pt modelId="{B2E77C43-E6A5-44E8-A6B8-A3B98CF2CF30}" type="pres">
      <dgm:prSet presAssocID="{9344A430-9745-444E-BBC9-F4ADD24AEA96}" presName="node" presStyleLbl="node1" presStyleIdx="0" presStyleCnt="26" custScaleX="84200">
        <dgm:presLayoutVars>
          <dgm:bulletEnabled val="1"/>
        </dgm:presLayoutVars>
      </dgm:prSet>
      <dgm:spPr/>
    </dgm:pt>
    <dgm:pt modelId="{154FBB0C-1910-4C28-830E-A7F108905D3E}" type="pres">
      <dgm:prSet presAssocID="{2197CE56-4A3F-4F7D-B1CF-18D738B48A0A}" presName="sibTrans" presStyleCnt="0"/>
      <dgm:spPr/>
    </dgm:pt>
    <dgm:pt modelId="{F568F6D2-13FA-4A2F-843F-FA7B06CBB0E9}" type="pres">
      <dgm:prSet presAssocID="{232053F0-B1AE-4C35-93AE-51D24D468296}" presName="node" presStyleLbl="node1" presStyleIdx="1" presStyleCnt="26">
        <dgm:presLayoutVars>
          <dgm:bulletEnabled val="1"/>
        </dgm:presLayoutVars>
      </dgm:prSet>
      <dgm:spPr/>
    </dgm:pt>
    <dgm:pt modelId="{93A17CEB-6711-4FA0-8455-C1EDDB8311CC}" type="pres">
      <dgm:prSet presAssocID="{2740C307-F26D-425D-B746-7633357FCF62}" presName="sibTrans" presStyleCnt="0"/>
      <dgm:spPr/>
    </dgm:pt>
    <dgm:pt modelId="{F8B082E2-1F4B-43ED-A4F9-C918661C5F48}" type="pres">
      <dgm:prSet presAssocID="{AAC7776D-EEE8-42F7-A530-D9997D55DE01}" presName="node" presStyleLbl="node1" presStyleIdx="2" presStyleCnt="26">
        <dgm:presLayoutVars>
          <dgm:bulletEnabled val="1"/>
        </dgm:presLayoutVars>
      </dgm:prSet>
      <dgm:spPr/>
    </dgm:pt>
    <dgm:pt modelId="{C84FD516-7EA6-4EEE-AA44-4991F80FD311}" type="pres">
      <dgm:prSet presAssocID="{D8A0602C-B25B-4CB4-BC14-D48ED273AE12}" presName="sibTrans" presStyleCnt="0"/>
      <dgm:spPr/>
    </dgm:pt>
    <dgm:pt modelId="{B5EF5614-D361-4CA2-B8AD-B6B332C841F2}" type="pres">
      <dgm:prSet presAssocID="{FB26C384-F330-4FB7-BD16-DB487B8741F1}" presName="node" presStyleLbl="node1" presStyleIdx="3" presStyleCnt="26">
        <dgm:presLayoutVars>
          <dgm:bulletEnabled val="1"/>
        </dgm:presLayoutVars>
      </dgm:prSet>
      <dgm:spPr/>
    </dgm:pt>
    <dgm:pt modelId="{0A1D3AF5-0516-4A54-B573-689877303812}" type="pres">
      <dgm:prSet presAssocID="{864B93D5-5FAD-42C1-8372-3023A8C5E6F3}" presName="sibTrans" presStyleCnt="0"/>
      <dgm:spPr/>
    </dgm:pt>
    <dgm:pt modelId="{84898465-5D15-40FD-80B3-25B481BFF370}" type="pres">
      <dgm:prSet presAssocID="{573A3819-D15D-4276-8AE5-9D1A35DE5B1B}" presName="node" presStyleLbl="node1" presStyleIdx="4" presStyleCnt="26">
        <dgm:presLayoutVars>
          <dgm:bulletEnabled val="1"/>
        </dgm:presLayoutVars>
      </dgm:prSet>
      <dgm:spPr/>
    </dgm:pt>
    <dgm:pt modelId="{7F2D00F3-E042-438C-8BF3-2A557E2603A0}" type="pres">
      <dgm:prSet presAssocID="{6387E0BA-AD02-4528-944E-AD7B387FDC4F}" presName="sibTrans" presStyleCnt="0"/>
      <dgm:spPr/>
    </dgm:pt>
    <dgm:pt modelId="{9F6988A6-F152-4026-B29F-121DD4CDBC79}" type="pres">
      <dgm:prSet presAssocID="{A0645985-855C-4763-9974-289276B7ABEB}" presName="node" presStyleLbl="node1" presStyleIdx="5" presStyleCnt="26" custScaleX="79649">
        <dgm:presLayoutVars>
          <dgm:bulletEnabled val="1"/>
        </dgm:presLayoutVars>
      </dgm:prSet>
      <dgm:spPr/>
    </dgm:pt>
    <dgm:pt modelId="{2F3B3FD0-4936-43FB-A331-65BA6964B380}" type="pres">
      <dgm:prSet presAssocID="{3B566129-4A7B-4E04-BAFC-F98C7E95CF1C}" presName="sibTrans" presStyleCnt="0"/>
      <dgm:spPr/>
    </dgm:pt>
    <dgm:pt modelId="{72BEFDD8-7D70-4F8D-B5DB-B15E818C7F6D}" type="pres">
      <dgm:prSet presAssocID="{8AB0033F-08A7-41B5-8999-1A1015A42545}" presName="node" presStyleLbl="node1" presStyleIdx="6" presStyleCnt="26" custScaleX="80428">
        <dgm:presLayoutVars>
          <dgm:bulletEnabled val="1"/>
        </dgm:presLayoutVars>
      </dgm:prSet>
      <dgm:spPr/>
    </dgm:pt>
    <dgm:pt modelId="{96E82F04-7687-4DB6-9676-29D5234DA4B8}" type="pres">
      <dgm:prSet presAssocID="{D4BE918A-87FE-4A54-BEFC-407B501DA64B}" presName="sibTrans" presStyleCnt="0"/>
      <dgm:spPr/>
    </dgm:pt>
    <dgm:pt modelId="{4FA91E72-5BBE-4647-A138-50BE192C0ED3}" type="pres">
      <dgm:prSet presAssocID="{E9151B27-9DEF-43B3-A860-7BC65317D34A}" presName="node" presStyleLbl="node1" presStyleIdx="7" presStyleCnt="26">
        <dgm:presLayoutVars>
          <dgm:bulletEnabled val="1"/>
        </dgm:presLayoutVars>
      </dgm:prSet>
      <dgm:spPr/>
    </dgm:pt>
    <dgm:pt modelId="{1C632396-43FA-45B3-A4EF-0C0BA202453A}" type="pres">
      <dgm:prSet presAssocID="{E6B700BD-B667-43F2-A10B-46E76BA59E41}" presName="sibTrans" presStyleCnt="0"/>
      <dgm:spPr/>
    </dgm:pt>
    <dgm:pt modelId="{2C82DFAD-F563-4890-A16F-0248A4DA0A5F}" type="pres">
      <dgm:prSet presAssocID="{81B973EF-D047-4BF9-956E-978B4FC01DCE}" presName="node" presStyleLbl="node1" presStyleIdx="8" presStyleCnt="26">
        <dgm:presLayoutVars>
          <dgm:bulletEnabled val="1"/>
        </dgm:presLayoutVars>
      </dgm:prSet>
      <dgm:spPr/>
    </dgm:pt>
    <dgm:pt modelId="{0DD67BE6-F755-49DF-B0CE-5D3A52E8EC25}" type="pres">
      <dgm:prSet presAssocID="{8B7E6FE9-049E-4F0B-8D71-B5804EB8EB90}" presName="sibTrans" presStyleCnt="0"/>
      <dgm:spPr/>
    </dgm:pt>
    <dgm:pt modelId="{08252B06-B019-41E3-A43A-A244901F4DC9}" type="pres">
      <dgm:prSet presAssocID="{F3646634-60D9-4ABA-A699-F79E6E7A43E7}" presName="node" presStyleLbl="node1" presStyleIdx="9" presStyleCnt="26">
        <dgm:presLayoutVars>
          <dgm:bulletEnabled val="1"/>
        </dgm:presLayoutVars>
      </dgm:prSet>
      <dgm:spPr/>
    </dgm:pt>
    <dgm:pt modelId="{4225B024-2508-49B7-A563-8613E2846921}" type="pres">
      <dgm:prSet presAssocID="{5F749D11-6EE0-44FE-9101-161467F19AF1}" presName="sibTrans" presStyleCnt="0"/>
      <dgm:spPr/>
    </dgm:pt>
    <dgm:pt modelId="{93461B15-6354-4AEE-BC99-7CD252D7CEEB}" type="pres">
      <dgm:prSet presAssocID="{68D11B99-B7AE-40B9-A87B-3BC727865CE1}" presName="node" presStyleLbl="node1" presStyleIdx="10" presStyleCnt="26">
        <dgm:presLayoutVars>
          <dgm:bulletEnabled val="1"/>
        </dgm:presLayoutVars>
      </dgm:prSet>
      <dgm:spPr/>
    </dgm:pt>
    <dgm:pt modelId="{01913E83-5C57-4467-BD09-DF0DBCCFD9D9}" type="pres">
      <dgm:prSet presAssocID="{C12542DC-31F5-4229-9EC7-E6EA1390A495}" presName="sibTrans" presStyleCnt="0"/>
      <dgm:spPr/>
    </dgm:pt>
    <dgm:pt modelId="{4D05CF65-B703-467F-B3DC-194F1B389A5D}" type="pres">
      <dgm:prSet presAssocID="{824EB7FB-3197-4640-A335-747EFCA11AB7}" presName="node" presStyleLbl="node1" presStyleIdx="11" presStyleCnt="26" custScaleX="99412">
        <dgm:presLayoutVars>
          <dgm:bulletEnabled val="1"/>
        </dgm:presLayoutVars>
      </dgm:prSet>
      <dgm:spPr/>
    </dgm:pt>
    <dgm:pt modelId="{2C935545-5B76-424A-82CD-63773EE8926D}" type="pres">
      <dgm:prSet presAssocID="{D5AAC3B2-D972-493A-BB91-A81CB8F33FEC}" presName="sibTrans" presStyleCnt="0"/>
      <dgm:spPr/>
    </dgm:pt>
    <dgm:pt modelId="{88E79037-225C-427D-8F27-4994F43BC6DB}" type="pres">
      <dgm:prSet presAssocID="{D358E68B-9421-4C12-B1A4-AD5F12949FD5}" presName="node" presStyleLbl="node1" presStyleIdx="12" presStyleCnt="26">
        <dgm:presLayoutVars>
          <dgm:bulletEnabled val="1"/>
        </dgm:presLayoutVars>
      </dgm:prSet>
      <dgm:spPr/>
    </dgm:pt>
    <dgm:pt modelId="{0D53EBAB-31E4-4DDC-80D5-175995D17096}" type="pres">
      <dgm:prSet presAssocID="{E5E5E211-8D86-440D-8CAE-3E11C0E17336}" presName="sibTrans" presStyleCnt="0"/>
      <dgm:spPr/>
    </dgm:pt>
    <dgm:pt modelId="{7019A313-9A26-4E2C-BFC6-DFF9FB19FA8B}" type="pres">
      <dgm:prSet presAssocID="{BE2A1D49-9BE5-4A8A-9F09-2B37E06C47AC}" presName="node" presStyleLbl="node1" presStyleIdx="13" presStyleCnt="26">
        <dgm:presLayoutVars>
          <dgm:bulletEnabled val="1"/>
        </dgm:presLayoutVars>
      </dgm:prSet>
      <dgm:spPr/>
    </dgm:pt>
    <dgm:pt modelId="{0ECDE60E-C419-493E-A047-EA547248AB36}" type="pres">
      <dgm:prSet presAssocID="{15E34132-8233-4CC1-8DCF-E5BA49F5F5D6}" presName="sibTrans" presStyleCnt="0"/>
      <dgm:spPr/>
    </dgm:pt>
    <dgm:pt modelId="{B3F24FCF-6E27-44A2-9CF0-03549E14E8E4}" type="pres">
      <dgm:prSet presAssocID="{2129C7ED-5694-4799-8323-26AAC00834BE}" presName="node" presStyleLbl="node1" presStyleIdx="14" presStyleCnt="26">
        <dgm:presLayoutVars>
          <dgm:bulletEnabled val="1"/>
        </dgm:presLayoutVars>
      </dgm:prSet>
      <dgm:spPr/>
    </dgm:pt>
    <dgm:pt modelId="{13BA3F76-7231-4402-9756-66DD6941A565}" type="pres">
      <dgm:prSet presAssocID="{DEE9425A-2391-461D-8923-16F3840F7CC2}" presName="sibTrans" presStyleCnt="0"/>
      <dgm:spPr/>
    </dgm:pt>
    <dgm:pt modelId="{9C5343EA-B800-40F3-98EB-7ABDEEFAC77E}" type="pres">
      <dgm:prSet presAssocID="{3A53EDBD-83D6-4B37-9CA6-C349C9243A01}" presName="node" presStyleLbl="node1" presStyleIdx="15" presStyleCnt="26" custScaleX="68709">
        <dgm:presLayoutVars>
          <dgm:bulletEnabled val="1"/>
        </dgm:presLayoutVars>
      </dgm:prSet>
      <dgm:spPr/>
    </dgm:pt>
    <dgm:pt modelId="{0676B224-B202-44A4-A63E-1AA01A4902D9}" type="pres">
      <dgm:prSet presAssocID="{DDB86402-B31C-4ADB-A89F-E2D9C6E2933E}" presName="sibTrans" presStyleCnt="0"/>
      <dgm:spPr/>
    </dgm:pt>
    <dgm:pt modelId="{F25F424D-25C6-4E8E-8DB4-CCB4D3CFBAE8}" type="pres">
      <dgm:prSet presAssocID="{1D1C82E3-E88E-4D90-A242-8818BFE85A96}" presName="node" presStyleLbl="node1" presStyleIdx="16" presStyleCnt="26">
        <dgm:presLayoutVars>
          <dgm:bulletEnabled val="1"/>
        </dgm:presLayoutVars>
      </dgm:prSet>
      <dgm:spPr/>
    </dgm:pt>
    <dgm:pt modelId="{725BE214-133C-4F76-82B6-6CCD0FEB7609}" type="pres">
      <dgm:prSet presAssocID="{1128909C-96BE-40E3-A64D-DD9513903286}" presName="sibTrans" presStyleCnt="0"/>
      <dgm:spPr/>
    </dgm:pt>
    <dgm:pt modelId="{A8BBC778-F85E-4350-98EF-3C38AB41AA9C}" type="pres">
      <dgm:prSet presAssocID="{613DDA69-368F-4094-B3FA-31745FAE5A23}" presName="node" presStyleLbl="node1" presStyleIdx="17" presStyleCnt="26">
        <dgm:presLayoutVars>
          <dgm:bulletEnabled val="1"/>
        </dgm:presLayoutVars>
      </dgm:prSet>
      <dgm:spPr/>
    </dgm:pt>
    <dgm:pt modelId="{6AA8501D-DF7E-4C42-895A-7160BEDA5CA8}" type="pres">
      <dgm:prSet presAssocID="{B8F190EA-404A-4087-821B-B9C4020C7A9A}" presName="sibTrans" presStyleCnt="0"/>
      <dgm:spPr/>
    </dgm:pt>
    <dgm:pt modelId="{1F6C1F13-5DEB-4DF0-BC63-8CA8244252F1}" type="pres">
      <dgm:prSet presAssocID="{69B064B8-614E-4A17-98E3-643C82DD41F4}" presName="node" presStyleLbl="node1" presStyleIdx="18" presStyleCnt="26">
        <dgm:presLayoutVars>
          <dgm:bulletEnabled val="1"/>
        </dgm:presLayoutVars>
      </dgm:prSet>
      <dgm:spPr/>
    </dgm:pt>
    <dgm:pt modelId="{E6C2E364-2B3B-4CAA-8F79-D821CEFAB597}" type="pres">
      <dgm:prSet presAssocID="{56C13C1E-F75C-4E62-944B-7695DF06A4CE}" presName="sibTrans" presStyleCnt="0"/>
      <dgm:spPr/>
    </dgm:pt>
    <dgm:pt modelId="{F57F53A8-59B9-47E8-9BA0-B333C5BE8B48}" type="pres">
      <dgm:prSet presAssocID="{26C4F516-930A-4F23-AA3C-478ACF09A56E}" presName="node" presStyleLbl="node1" presStyleIdx="19" presStyleCnt="26">
        <dgm:presLayoutVars>
          <dgm:bulletEnabled val="1"/>
        </dgm:presLayoutVars>
      </dgm:prSet>
      <dgm:spPr/>
    </dgm:pt>
    <dgm:pt modelId="{8033B487-F058-423F-85B1-C38C1707CBA5}" type="pres">
      <dgm:prSet presAssocID="{916905A6-2E67-4B54-9432-39975EA79FC2}" presName="sibTrans" presStyleCnt="0"/>
      <dgm:spPr/>
    </dgm:pt>
    <dgm:pt modelId="{22D2C563-C957-4F1A-9D06-296995FCEC4C}" type="pres">
      <dgm:prSet presAssocID="{E59EB4BF-5AFC-4876-BA50-394E40D95153}" presName="node" presStyleLbl="node1" presStyleIdx="20" presStyleCnt="26" custScaleX="65760">
        <dgm:presLayoutVars>
          <dgm:bulletEnabled val="1"/>
        </dgm:presLayoutVars>
      </dgm:prSet>
      <dgm:spPr/>
    </dgm:pt>
    <dgm:pt modelId="{A547C598-8BEF-438D-8558-CC2D2DD8BDF0}" type="pres">
      <dgm:prSet presAssocID="{089E7A2D-8178-447F-A457-2B67CD82C004}" presName="sibTrans" presStyleCnt="0"/>
      <dgm:spPr/>
    </dgm:pt>
    <dgm:pt modelId="{E0A64F16-D707-4CC1-8659-EC41E94556B6}" type="pres">
      <dgm:prSet presAssocID="{13B08E1D-89DA-41F7-AA27-9EEA27E8DC0F}" presName="node" presStyleLbl="node1" presStyleIdx="21" presStyleCnt="26">
        <dgm:presLayoutVars>
          <dgm:bulletEnabled val="1"/>
        </dgm:presLayoutVars>
      </dgm:prSet>
      <dgm:spPr/>
    </dgm:pt>
    <dgm:pt modelId="{7002503C-4C0A-4895-921E-CB50B1D690E7}" type="pres">
      <dgm:prSet presAssocID="{567E5959-6876-49CE-9703-F37F5EA6A556}" presName="sibTrans" presStyleCnt="0"/>
      <dgm:spPr/>
    </dgm:pt>
    <dgm:pt modelId="{736B1DB1-6CF0-43AF-BB2C-8361C7E934A4}" type="pres">
      <dgm:prSet presAssocID="{1D74D22F-E786-4854-B41C-2BF7C887438C}" presName="node" presStyleLbl="node1" presStyleIdx="22" presStyleCnt="26">
        <dgm:presLayoutVars>
          <dgm:bulletEnabled val="1"/>
        </dgm:presLayoutVars>
      </dgm:prSet>
      <dgm:spPr/>
    </dgm:pt>
    <dgm:pt modelId="{669ADD78-6FDD-4922-9731-AF21804D286D}" type="pres">
      <dgm:prSet presAssocID="{23E314BA-98D5-49B1-A378-985FCC0A4A41}" presName="sibTrans" presStyleCnt="0"/>
      <dgm:spPr/>
    </dgm:pt>
    <dgm:pt modelId="{95D35086-6276-434A-92D3-AD94341852DD}" type="pres">
      <dgm:prSet presAssocID="{CC5D47A3-FEAC-486D-B456-FB482D2670E7}" presName="node" presStyleLbl="node1" presStyleIdx="23" presStyleCnt="26" custScaleX="77620">
        <dgm:presLayoutVars>
          <dgm:bulletEnabled val="1"/>
        </dgm:presLayoutVars>
      </dgm:prSet>
      <dgm:spPr/>
    </dgm:pt>
    <dgm:pt modelId="{66585DC4-4B11-40A3-A10F-B06EC65DB824}" type="pres">
      <dgm:prSet presAssocID="{BFE2EC91-76C1-432F-92FB-B2918B6F92E5}" presName="sibTrans" presStyleCnt="0"/>
      <dgm:spPr/>
    </dgm:pt>
    <dgm:pt modelId="{6B8BF800-1865-475B-B7D5-97E3883FB4B0}" type="pres">
      <dgm:prSet presAssocID="{295C4376-4515-48D8-ADEB-9FA84258AF6A}" presName="node" presStyleLbl="node1" presStyleIdx="24" presStyleCnt="26" custScaleX="87055">
        <dgm:presLayoutVars>
          <dgm:bulletEnabled val="1"/>
        </dgm:presLayoutVars>
      </dgm:prSet>
      <dgm:spPr/>
    </dgm:pt>
    <dgm:pt modelId="{5AEF7745-9B80-4388-8804-923C440FBA15}" type="pres">
      <dgm:prSet presAssocID="{A7C6D39E-230F-4743-8B5E-A6E8B124D442}" presName="sibTrans" presStyleCnt="0"/>
      <dgm:spPr/>
    </dgm:pt>
    <dgm:pt modelId="{41BC1507-619C-4F21-B3B7-D6FB545C0B5C}" type="pres">
      <dgm:prSet presAssocID="{5FBD4DA8-5BDB-4556-8FD2-21B91F501EEB}" presName="node" presStyleLbl="node1" presStyleIdx="25" presStyleCnt="26" custScaleX="95198">
        <dgm:presLayoutVars>
          <dgm:bulletEnabled val="1"/>
        </dgm:presLayoutVars>
      </dgm:prSet>
      <dgm:spPr/>
    </dgm:pt>
  </dgm:ptLst>
  <dgm:cxnLst>
    <dgm:cxn modelId="{97EF6107-2AF5-4819-A34E-AB9B85F35E96}" type="presOf" srcId="{BE2A1D49-9BE5-4A8A-9F09-2B37E06C47AC}" destId="{7019A313-9A26-4E2C-BFC6-DFF9FB19FA8B}" srcOrd="0" destOrd="0" presId="urn:microsoft.com/office/officeart/2005/8/layout/default"/>
    <dgm:cxn modelId="{1FD29D0D-1809-4DCA-BAF0-AF87AC13ECF6}" srcId="{81BD7EB2-8CAE-4C99-9C72-8028D0DE67BD}" destId="{26C4F516-930A-4F23-AA3C-478ACF09A56E}" srcOrd="19" destOrd="0" parTransId="{7DEB0F3D-F65E-49AB-8C55-DE640BA7E5F9}" sibTransId="{916905A6-2E67-4B54-9432-39975EA79FC2}"/>
    <dgm:cxn modelId="{64733011-DABF-4748-A929-111D9A0D2382}" srcId="{81BD7EB2-8CAE-4C99-9C72-8028D0DE67BD}" destId="{5FBD4DA8-5BDB-4556-8FD2-21B91F501EEB}" srcOrd="25" destOrd="0" parTransId="{86FD4540-58E9-419A-A938-8A6DA9F61833}" sibTransId="{3724121D-19FB-4069-806F-4AF3F2C9A5C3}"/>
    <dgm:cxn modelId="{B661991C-94AC-4F1E-B9F8-3936817DB64D}" type="presOf" srcId="{81BD7EB2-8CAE-4C99-9C72-8028D0DE67BD}" destId="{12AC2967-1113-43DA-A795-FECF816FF942}" srcOrd="0" destOrd="0" presId="urn:microsoft.com/office/officeart/2005/8/layout/default"/>
    <dgm:cxn modelId="{11F16020-5081-481C-8F2C-E14EB9B82124}" type="presOf" srcId="{AAC7776D-EEE8-42F7-A530-D9997D55DE01}" destId="{F8B082E2-1F4B-43ED-A4F9-C918661C5F48}" srcOrd="0" destOrd="0" presId="urn:microsoft.com/office/officeart/2005/8/layout/default"/>
    <dgm:cxn modelId="{71CBBA23-EB23-4D4F-BB50-A573C852E55F}" type="presOf" srcId="{81B973EF-D047-4BF9-956E-978B4FC01DCE}" destId="{2C82DFAD-F563-4890-A16F-0248A4DA0A5F}" srcOrd="0" destOrd="0" presId="urn:microsoft.com/office/officeart/2005/8/layout/default"/>
    <dgm:cxn modelId="{581D4832-8661-4290-A3AB-33A0C6B3E9BA}" srcId="{81BD7EB2-8CAE-4C99-9C72-8028D0DE67BD}" destId="{295C4376-4515-48D8-ADEB-9FA84258AF6A}" srcOrd="24" destOrd="0" parTransId="{9F3C0E25-6BE6-4D4D-8859-6B45181407E9}" sibTransId="{A7C6D39E-230F-4743-8B5E-A6E8B124D442}"/>
    <dgm:cxn modelId="{53F28B34-8C01-4CE2-9875-27407480DA4B}" srcId="{81BD7EB2-8CAE-4C99-9C72-8028D0DE67BD}" destId="{824EB7FB-3197-4640-A335-747EFCA11AB7}" srcOrd="11" destOrd="0" parTransId="{26CECB3B-62D1-4B94-8211-29CB821A7536}" sibTransId="{D5AAC3B2-D972-493A-BB91-A81CB8F33FEC}"/>
    <dgm:cxn modelId="{83908838-1716-4792-9C45-83A65643B515}" type="presOf" srcId="{232053F0-B1AE-4C35-93AE-51D24D468296}" destId="{F568F6D2-13FA-4A2F-843F-FA7B06CBB0E9}" srcOrd="0" destOrd="0" presId="urn:microsoft.com/office/officeart/2005/8/layout/default"/>
    <dgm:cxn modelId="{A3BC7F3A-1C54-493F-8BE8-E11FC2E32F99}" srcId="{81BD7EB2-8CAE-4C99-9C72-8028D0DE67BD}" destId="{69B064B8-614E-4A17-98E3-643C82DD41F4}" srcOrd="18" destOrd="0" parTransId="{979B7496-56C5-46C0-BDFA-96A93AE0EDC7}" sibTransId="{56C13C1E-F75C-4E62-944B-7695DF06A4CE}"/>
    <dgm:cxn modelId="{539CAE5C-9BE8-45CF-B215-E6321F600839}" type="presOf" srcId="{A0645985-855C-4763-9974-289276B7ABEB}" destId="{9F6988A6-F152-4026-B29F-121DD4CDBC79}" srcOrd="0" destOrd="0" presId="urn:microsoft.com/office/officeart/2005/8/layout/default"/>
    <dgm:cxn modelId="{554CF45C-4A6E-429A-B737-69E6112F5D54}" type="presOf" srcId="{1D74D22F-E786-4854-B41C-2BF7C887438C}" destId="{736B1DB1-6CF0-43AF-BB2C-8361C7E934A4}" srcOrd="0" destOrd="0" presId="urn:microsoft.com/office/officeart/2005/8/layout/default"/>
    <dgm:cxn modelId="{12BF2C5F-F597-4C56-94B9-E645BB987EC4}" type="presOf" srcId="{9344A430-9745-444E-BBC9-F4ADD24AEA96}" destId="{B2E77C43-E6A5-44E8-A6B8-A3B98CF2CF30}" srcOrd="0" destOrd="0" presId="urn:microsoft.com/office/officeart/2005/8/layout/default"/>
    <dgm:cxn modelId="{E6D2CE5F-66CD-41F6-9E44-8FA75E6B785A}" type="presOf" srcId="{D358E68B-9421-4C12-B1A4-AD5F12949FD5}" destId="{88E79037-225C-427D-8F27-4994F43BC6DB}" srcOrd="0" destOrd="0" presId="urn:microsoft.com/office/officeart/2005/8/layout/default"/>
    <dgm:cxn modelId="{16202460-90CC-4C4B-9A30-E90D1C42EF76}" srcId="{81BD7EB2-8CAE-4C99-9C72-8028D0DE67BD}" destId="{2129C7ED-5694-4799-8323-26AAC00834BE}" srcOrd="14" destOrd="0" parTransId="{95F5B22F-D575-42AE-826E-643737DED709}" sibTransId="{DEE9425A-2391-461D-8923-16F3840F7CC2}"/>
    <dgm:cxn modelId="{93A5E441-752C-4EC8-A6E8-79284BC40ABD}" srcId="{81BD7EB2-8CAE-4C99-9C72-8028D0DE67BD}" destId="{E9151B27-9DEF-43B3-A860-7BC65317D34A}" srcOrd="7" destOrd="0" parTransId="{7CD87871-C499-4D91-A1E2-E54C3605CBA7}" sibTransId="{E6B700BD-B667-43F2-A10B-46E76BA59E41}"/>
    <dgm:cxn modelId="{14210A43-55CC-4740-9A1E-7B8BBD044AAF}" srcId="{81BD7EB2-8CAE-4C99-9C72-8028D0DE67BD}" destId="{1D1C82E3-E88E-4D90-A242-8818BFE85A96}" srcOrd="16" destOrd="0" parTransId="{F1031BA7-8D95-4747-AED4-EBE4AA623ADB}" sibTransId="{1128909C-96BE-40E3-A64D-DD9513903286}"/>
    <dgm:cxn modelId="{3491BA64-329C-4681-8233-56476414AA73}" srcId="{81BD7EB2-8CAE-4C99-9C72-8028D0DE67BD}" destId="{FB26C384-F330-4FB7-BD16-DB487B8741F1}" srcOrd="3" destOrd="0" parTransId="{3346DD8E-500B-4389-A0BD-B107C28D311D}" sibTransId="{864B93D5-5FAD-42C1-8372-3023A8C5E6F3}"/>
    <dgm:cxn modelId="{0EE12465-6F37-42B8-A43B-0083BFF9E33A}" srcId="{81BD7EB2-8CAE-4C99-9C72-8028D0DE67BD}" destId="{D358E68B-9421-4C12-B1A4-AD5F12949FD5}" srcOrd="12" destOrd="0" parTransId="{1F2976B0-DECC-49AE-A536-942F4FFFB7AC}" sibTransId="{E5E5E211-8D86-440D-8CAE-3E11C0E17336}"/>
    <dgm:cxn modelId="{37607866-256A-4F96-A997-0D344289641D}" type="presOf" srcId="{2129C7ED-5694-4799-8323-26AAC00834BE}" destId="{B3F24FCF-6E27-44A2-9CF0-03549E14E8E4}" srcOrd="0" destOrd="0" presId="urn:microsoft.com/office/officeart/2005/8/layout/default"/>
    <dgm:cxn modelId="{89B5AD67-1650-4144-B4F2-CFEFAB88306A}" srcId="{81BD7EB2-8CAE-4C99-9C72-8028D0DE67BD}" destId="{F3646634-60D9-4ABA-A699-F79E6E7A43E7}" srcOrd="9" destOrd="0" parTransId="{C5925E1B-0693-45D8-A30B-E9D79855642D}" sibTransId="{5F749D11-6EE0-44FE-9101-161467F19AF1}"/>
    <dgm:cxn modelId="{24FB8E73-B52D-4F8B-BC85-C855F6CC9E1C}" srcId="{81BD7EB2-8CAE-4C99-9C72-8028D0DE67BD}" destId="{68D11B99-B7AE-40B9-A87B-3BC727865CE1}" srcOrd="10" destOrd="0" parTransId="{F4AAA3E8-BBF5-4C2F-8A8E-007F6566407C}" sibTransId="{C12542DC-31F5-4229-9EC7-E6EA1390A495}"/>
    <dgm:cxn modelId="{2702D374-678B-405B-B2F1-D76A55B9C91F}" type="presOf" srcId="{CC5D47A3-FEAC-486D-B456-FB482D2670E7}" destId="{95D35086-6276-434A-92D3-AD94341852DD}" srcOrd="0" destOrd="0" presId="urn:microsoft.com/office/officeart/2005/8/layout/default"/>
    <dgm:cxn modelId="{BEF56C5A-A7DF-40A9-9A65-31699E11F304}" type="presOf" srcId="{F3646634-60D9-4ABA-A699-F79E6E7A43E7}" destId="{08252B06-B019-41E3-A43A-A244901F4DC9}" srcOrd="0" destOrd="0" presId="urn:microsoft.com/office/officeart/2005/8/layout/default"/>
    <dgm:cxn modelId="{B13AF87A-CA49-4E01-ADD5-73F6E376DD8C}" srcId="{81BD7EB2-8CAE-4C99-9C72-8028D0DE67BD}" destId="{81B973EF-D047-4BF9-956E-978B4FC01DCE}" srcOrd="8" destOrd="0" parTransId="{384CA917-BF97-45BC-B227-EEBA393B28A3}" sibTransId="{8B7E6FE9-049E-4F0B-8D71-B5804EB8EB90}"/>
    <dgm:cxn modelId="{4673367B-DE21-4F4F-A857-27BF22A8AEE2}" srcId="{81BD7EB2-8CAE-4C99-9C72-8028D0DE67BD}" destId="{13B08E1D-89DA-41F7-AA27-9EEA27E8DC0F}" srcOrd="21" destOrd="0" parTransId="{7E99FBEF-696E-4894-AF04-BF2B965F9A61}" sibTransId="{567E5959-6876-49CE-9703-F37F5EA6A556}"/>
    <dgm:cxn modelId="{8CE3A07D-43FE-4DBB-9EB2-581CBDE68EB3}" type="presOf" srcId="{13B08E1D-89DA-41F7-AA27-9EEA27E8DC0F}" destId="{E0A64F16-D707-4CC1-8659-EC41E94556B6}" srcOrd="0" destOrd="0" presId="urn:microsoft.com/office/officeart/2005/8/layout/default"/>
    <dgm:cxn modelId="{6EDB238C-752F-4023-89CE-5D791DF536EE}" srcId="{81BD7EB2-8CAE-4C99-9C72-8028D0DE67BD}" destId="{8AB0033F-08A7-41B5-8999-1A1015A42545}" srcOrd="6" destOrd="0" parTransId="{04B33DCA-0A56-43AF-9618-5C3FF5E14EEC}" sibTransId="{D4BE918A-87FE-4A54-BEFC-407B501DA64B}"/>
    <dgm:cxn modelId="{F770828D-F55D-4668-B277-4001DC6A6152}" type="presOf" srcId="{824EB7FB-3197-4640-A335-747EFCA11AB7}" destId="{4D05CF65-B703-467F-B3DC-194F1B389A5D}" srcOrd="0" destOrd="0" presId="urn:microsoft.com/office/officeart/2005/8/layout/default"/>
    <dgm:cxn modelId="{AAB4BF92-5E07-44FA-B05D-C47C5EF14C26}" srcId="{81BD7EB2-8CAE-4C99-9C72-8028D0DE67BD}" destId="{CC5D47A3-FEAC-486D-B456-FB482D2670E7}" srcOrd="23" destOrd="0" parTransId="{94AB2ED8-EDB6-4404-953E-0A57B7496754}" sibTransId="{BFE2EC91-76C1-432F-92FB-B2918B6F92E5}"/>
    <dgm:cxn modelId="{93880093-AEF6-4125-82B8-04194E13ACD2}" srcId="{81BD7EB2-8CAE-4C99-9C72-8028D0DE67BD}" destId="{E59EB4BF-5AFC-4876-BA50-394E40D95153}" srcOrd="20" destOrd="0" parTransId="{CAB0C514-4B49-4870-9557-814C9EB78F71}" sibTransId="{089E7A2D-8178-447F-A457-2B67CD82C004}"/>
    <dgm:cxn modelId="{2EF05F94-6842-40BA-926B-5BE5668F04B4}" type="presOf" srcId="{5FBD4DA8-5BDB-4556-8FD2-21B91F501EEB}" destId="{41BC1507-619C-4F21-B3B7-D6FB545C0B5C}" srcOrd="0" destOrd="0" presId="urn:microsoft.com/office/officeart/2005/8/layout/default"/>
    <dgm:cxn modelId="{6AB0EE96-CD5F-40EB-9684-44781E4E5CA6}" type="presOf" srcId="{1D1C82E3-E88E-4D90-A242-8818BFE85A96}" destId="{F25F424D-25C6-4E8E-8DB4-CCB4D3CFBAE8}" srcOrd="0" destOrd="0" presId="urn:microsoft.com/office/officeart/2005/8/layout/default"/>
    <dgm:cxn modelId="{5A31C497-6D31-4929-92A5-24197C7715D0}" type="presOf" srcId="{FB26C384-F330-4FB7-BD16-DB487B8741F1}" destId="{B5EF5614-D361-4CA2-B8AD-B6B332C841F2}" srcOrd="0" destOrd="0" presId="urn:microsoft.com/office/officeart/2005/8/layout/default"/>
    <dgm:cxn modelId="{90FF4F98-341C-4AD8-B3A0-E22B3B5CD62C}" type="presOf" srcId="{573A3819-D15D-4276-8AE5-9D1A35DE5B1B}" destId="{84898465-5D15-40FD-80B3-25B481BFF370}" srcOrd="0" destOrd="0" presId="urn:microsoft.com/office/officeart/2005/8/layout/default"/>
    <dgm:cxn modelId="{83BE4399-7242-4F84-A351-CC6E35386D86}" srcId="{81BD7EB2-8CAE-4C99-9C72-8028D0DE67BD}" destId="{573A3819-D15D-4276-8AE5-9D1A35DE5B1B}" srcOrd="4" destOrd="0" parTransId="{B7AA6DE8-09CC-496B-91F0-18DCC70F2983}" sibTransId="{6387E0BA-AD02-4528-944E-AD7B387FDC4F}"/>
    <dgm:cxn modelId="{352F93A0-D72A-4C37-B3A9-4B1A261B2737}" type="presOf" srcId="{69B064B8-614E-4A17-98E3-643C82DD41F4}" destId="{1F6C1F13-5DEB-4DF0-BC63-8CA8244252F1}" srcOrd="0" destOrd="0" presId="urn:microsoft.com/office/officeart/2005/8/layout/default"/>
    <dgm:cxn modelId="{B525D4A1-C92D-4148-853B-9F8187B3A981}" type="presOf" srcId="{E9151B27-9DEF-43B3-A860-7BC65317D34A}" destId="{4FA91E72-5BBE-4647-A138-50BE192C0ED3}" srcOrd="0" destOrd="0" presId="urn:microsoft.com/office/officeart/2005/8/layout/default"/>
    <dgm:cxn modelId="{38C40CA5-C587-43CF-8A6E-8B978CCBD3D1}" type="presOf" srcId="{613DDA69-368F-4094-B3FA-31745FAE5A23}" destId="{A8BBC778-F85E-4350-98EF-3C38AB41AA9C}" srcOrd="0" destOrd="0" presId="urn:microsoft.com/office/officeart/2005/8/layout/default"/>
    <dgm:cxn modelId="{32811AA6-8896-420C-9B42-3695B64E1122}" srcId="{81BD7EB2-8CAE-4C99-9C72-8028D0DE67BD}" destId="{9344A430-9745-444E-BBC9-F4ADD24AEA96}" srcOrd="0" destOrd="0" parTransId="{5706B1B1-8889-4505-9941-F6330AA53A04}" sibTransId="{2197CE56-4A3F-4F7D-B1CF-18D738B48A0A}"/>
    <dgm:cxn modelId="{DFF3C1A8-A2DA-4C02-A1F9-9D2F921FC45F}" srcId="{81BD7EB2-8CAE-4C99-9C72-8028D0DE67BD}" destId="{613DDA69-368F-4094-B3FA-31745FAE5A23}" srcOrd="17" destOrd="0" parTransId="{043ED02C-CD42-45FB-95B8-1683E0A66BD0}" sibTransId="{B8F190EA-404A-4087-821B-B9C4020C7A9A}"/>
    <dgm:cxn modelId="{697494B0-99EB-4F48-9201-D861FFE0A724}" srcId="{81BD7EB2-8CAE-4C99-9C72-8028D0DE67BD}" destId="{3A53EDBD-83D6-4B37-9CA6-C349C9243A01}" srcOrd="15" destOrd="0" parTransId="{BABCE748-993F-4D93-9F88-C6007078C6AA}" sibTransId="{DDB86402-B31C-4ADB-A89F-E2D9C6E2933E}"/>
    <dgm:cxn modelId="{3BB833B1-F908-487A-A43E-2A13B4EE9FB1}" type="presOf" srcId="{68D11B99-B7AE-40B9-A87B-3BC727865CE1}" destId="{93461B15-6354-4AEE-BC99-7CD252D7CEEB}" srcOrd="0" destOrd="0" presId="urn:microsoft.com/office/officeart/2005/8/layout/default"/>
    <dgm:cxn modelId="{EC364DB1-F2ED-4E29-9632-0E467E052F16}" srcId="{81BD7EB2-8CAE-4C99-9C72-8028D0DE67BD}" destId="{AAC7776D-EEE8-42F7-A530-D9997D55DE01}" srcOrd="2" destOrd="0" parTransId="{8C993F9C-C5AF-4C17-B52C-69B0FEA9CB7B}" sibTransId="{D8A0602C-B25B-4CB4-BC14-D48ED273AE12}"/>
    <dgm:cxn modelId="{4705F8BC-576B-4B45-8EF4-E55F1F8ED954}" srcId="{81BD7EB2-8CAE-4C99-9C72-8028D0DE67BD}" destId="{BE2A1D49-9BE5-4A8A-9F09-2B37E06C47AC}" srcOrd="13" destOrd="0" parTransId="{6E294DB1-4F51-489B-A09A-E23742749FF8}" sibTransId="{15E34132-8233-4CC1-8DCF-E5BA49F5F5D6}"/>
    <dgm:cxn modelId="{E56F82C8-6B35-4F7E-A02E-E93BD659B385}" srcId="{81BD7EB2-8CAE-4C99-9C72-8028D0DE67BD}" destId="{1D74D22F-E786-4854-B41C-2BF7C887438C}" srcOrd="22" destOrd="0" parTransId="{57DFDA95-5316-4D80-82B4-13222951F242}" sibTransId="{23E314BA-98D5-49B1-A378-985FCC0A4A41}"/>
    <dgm:cxn modelId="{0F30EFCA-D264-4CE2-A08C-3BF13218B8CA}" type="presOf" srcId="{26C4F516-930A-4F23-AA3C-478ACF09A56E}" destId="{F57F53A8-59B9-47E8-9BA0-B333C5BE8B48}" srcOrd="0" destOrd="0" presId="urn:microsoft.com/office/officeart/2005/8/layout/default"/>
    <dgm:cxn modelId="{866630CC-A6FB-4A52-B2E5-4DE4B52598F5}" srcId="{81BD7EB2-8CAE-4C99-9C72-8028D0DE67BD}" destId="{232053F0-B1AE-4C35-93AE-51D24D468296}" srcOrd="1" destOrd="0" parTransId="{721AAF2A-8C07-402B-8B59-43BEEB28A680}" sibTransId="{2740C307-F26D-425D-B746-7633357FCF62}"/>
    <dgm:cxn modelId="{39B268DB-7B2F-480D-AB31-00A89D2857B5}" type="presOf" srcId="{8AB0033F-08A7-41B5-8999-1A1015A42545}" destId="{72BEFDD8-7D70-4F8D-B5DB-B15E818C7F6D}" srcOrd="0" destOrd="0" presId="urn:microsoft.com/office/officeart/2005/8/layout/default"/>
    <dgm:cxn modelId="{38DDDFE4-8935-4026-8BAF-7ED96E62BB70}" type="presOf" srcId="{E59EB4BF-5AFC-4876-BA50-394E40D95153}" destId="{22D2C563-C957-4F1A-9D06-296995FCEC4C}" srcOrd="0" destOrd="0" presId="urn:microsoft.com/office/officeart/2005/8/layout/default"/>
    <dgm:cxn modelId="{C3D624EB-D9AC-4015-938B-ADF0C8501B14}" type="presOf" srcId="{3A53EDBD-83D6-4B37-9CA6-C349C9243A01}" destId="{9C5343EA-B800-40F3-98EB-7ABDEEFAC77E}" srcOrd="0" destOrd="0" presId="urn:microsoft.com/office/officeart/2005/8/layout/default"/>
    <dgm:cxn modelId="{591951EE-DDEB-4EA8-B443-0EB8808BA345}" type="presOf" srcId="{295C4376-4515-48D8-ADEB-9FA84258AF6A}" destId="{6B8BF800-1865-475B-B7D5-97E3883FB4B0}" srcOrd="0" destOrd="0" presId="urn:microsoft.com/office/officeart/2005/8/layout/default"/>
    <dgm:cxn modelId="{AC400DF8-A9F1-4347-B42F-8FDAFD6C8B6D}" srcId="{81BD7EB2-8CAE-4C99-9C72-8028D0DE67BD}" destId="{A0645985-855C-4763-9974-289276B7ABEB}" srcOrd="5" destOrd="0" parTransId="{AAC74730-639E-4113-B252-208722B4362D}" sibTransId="{3B566129-4A7B-4E04-BAFC-F98C7E95CF1C}"/>
    <dgm:cxn modelId="{0AB68BC8-886D-4630-90EF-5D4A7EBB8381}" type="presParOf" srcId="{12AC2967-1113-43DA-A795-FECF816FF942}" destId="{B2E77C43-E6A5-44E8-A6B8-A3B98CF2CF30}" srcOrd="0" destOrd="0" presId="urn:microsoft.com/office/officeart/2005/8/layout/default"/>
    <dgm:cxn modelId="{B7F1EC65-040A-41B4-BF1D-DF2182131F2B}" type="presParOf" srcId="{12AC2967-1113-43DA-A795-FECF816FF942}" destId="{154FBB0C-1910-4C28-830E-A7F108905D3E}" srcOrd="1" destOrd="0" presId="urn:microsoft.com/office/officeart/2005/8/layout/default"/>
    <dgm:cxn modelId="{5E726981-24F3-4FCB-B4AF-9EA2BA8F004A}" type="presParOf" srcId="{12AC2967-1113-43DA-A795-FECF816FF942}" destId="{F568F6D2-13FA-4A2F-843F-FA7B06CBB0E9}" srcOrd="2" destOrd="0" presId="urn:microsoft.com/office/officeart/2005/8/layout/default"/>
    <dgm:cxn modelId="{E5D27281-490C-4F27-A9AC-7FF6910C1788}" type="presParOf" srcId="{12AC2967-1113-43DA-A795-FECF816FF942}" destId="{93A17CEB-6711-4FA0-8455-C1EDDB8311CC}" srcOrd="3" destOrd="0" presId="urn:microsoft.com/office/officeart/2005/8/layout/default"/>
    <dgm:cxn modelId="{46971F96-7E67-45DD-91CE-E78460AAD42F}" type="presParOf" srcId="{12AC2967-1113-43DA-A795-FECF816FF942}" destId="{F8B082E2-1F4B-43ED-A4F9-C918661C5F48}" srcOrd="4" destOrd="0" presId="urn:microsoft.com/office/officeart/2005/8/layout/default"/>
    <dgm:cxn modelId="{365A500E-EF08-42A0-A48C-094519510279}" type="presParOf" srcId="{12AC2967-1113-43DA-A795-FECF816FF942}" destId="{C84FD516-7EA6-4EEE-AA44-4991F80FD311}" srcOrd="5" destOrd="0" presId="urn:microsoft.com/office/officeart/2005/8/layout/default"/>
    <dgm:cxn modelId="{DF92342D-2AAF-4725-A058-B01F54C57570}" type="presParOf" srcId="{12AC2967-1113-43DA-A795-FECF816FF942}" destId="{B5EF5614-D361-4CA2-B8AD-B6B332C841F2}" srcOrd="6" destOrd="0" presId="urn:microsoft.com/office/officeart/2005/8/layout/default"/>
    <dgm:cxn modelId="{CB56D5D9-2F0D-4840-A87C-A852E7C3DC16}" type="presParOf" srcId="{12AC2967-1113-43DA-A795-FECF816FF942}" destId="{0A1D3AF5-0516-4A54-B573-689877303812}" srcOrd="7" destOrd="0" presId="urn:microsoft.com/office/officeart/2005/8/layout/default"/>
    <dgm:cxn modelId="{98E3A09E-DCDB-4725-9DC9-4462E95A9843}" type="presParOf" srcId="{12AC2967-1113-43DA-A795-FECF816FF942}" destId="{84898465-5D15-40FD-80B3-25B481BFF370}" srcOrd="8" destOrd="0" presId="urn:microsoft.com/office/officeart/2005/8/layout/default"/>
    <dgm:cxn modelId="{EBE8B6C6-242C-464D-B789-A47015E3FB79}" type="presParOf" srcId="{12AC2967-1113-43DA-A795-FECF816FF942}" destId="{7F2D00F3-E042-438C-8BF3-2A557E2603A0}" srcOrd="9" destOrd="0" presId="urn:microsoft.com/office/officeart/2005/8/layout/default"/>
    <dgm:cxn modelId="{669CE588-06EC-4BA9-95A4-C57ACD3BF458}" type="presParOf" srcId="{12AC2967-1113-43DA-A795-FECF816FF942}" destId="{9F6988A6-F152-4026-B29F-121DD4CDBC79}" srcOrd="10" destOrd="0" presId="urn:microsoft.com/office/officeart/2005/8/layout/default"/>
    <dgm:cxn modelId="{876A3162-B972-4B39-A469-D0634978983B}" type="presParOf" srcId="{12AC2967-1113-43DA-A795-FECF816FF942}" destId="{2F3B3FD0-4936-43FB-A331-65BA6964B380}" srcOrd="11" destOrd="0" presId="urn:microsoft.com/office/officeart/2005/8/layout/default"/>
    <dgm:cxn modelId="{9E57D5B1-BAA6-4137-9D5E-5980567FCF6F}" type="presParOf" srcId="{12AC2967-1113-43DA-A795-FECF816FF942}" destId="{72BEFDD8-7D70-4F8D-B5DB-B15E818C7F6D}" srcOrd="12" destOrd="0" presId="urn:microsoft.com/office/officeart/2005/8/layout/default"/>
    <dgm:cxn modelId="{AEF41437-6C68-4B67-A029-986076F34167}" type="presParOf" srcId="{12AC2967-1113-43DA-A795-FECF816FF942}" destId="{96E82F04-7687-4DB6-9676-29D5234DA4B8}" srcOrd="13" destOrd="0" presId="urn:microsoft.com/office/officeart/2005/8/layout/default"/>
    <dgm:cxn modelId="{F7263F84-6547-46B4-8290-06F4EE125401}" type="presParOf" srcId="{12AC2967-1113-43DA-A795-FECF816FF942}" destId="{4FA91E72-5BBE-4647-A138-50BE192C0ED3}" srcOrd="14" destOrd="0" presId="urn:microsoft.com/office/officeart/2005/8/layout/default"/>
    <dgm:cxn modelId="{309AD31A-632B-4FBE-94B3-A51ACF42D99B}" type="presParOf" srcId="{12AC2967-1113-43DA-A795-FECF816FF942}" destId="{1C632396-43FA-45B3-A4EF-0C0BA202453A}" srcOrd="15" destOrd="0" presId="urn:microsoft.com/office/officeart/2005/8/layout/default"/>
    <dgm:cxn modelId="{A126329D-447F-4E16-9337-E8E2700E7067}" type="presParOf" srcId="{12AC2967-1113-43DA-A795-FECF816FF942}" destId="{2C82DFAD-F563-4890-A16F-0248A4DA0A5F}" srcOrd="16" destOrd="0" presId="urn:microsoft.com/office/officeart/2005/8/layout/default"/>
    <dgm:cxn modelId="{017F63B3-F0FD-406E-8D75-A92136BADBF5}" type="presParOf" srcId="{12AC2967-1113-43DA-A795-FECF816FF942}" destId="{0DD67BE6-F755-49DF-B0CE-5D3A52E8EC25}" srcOrd="17" destOrd="0" presId="urn:microsoft.com/office/officeart/2005/8/layout/default"/>
    <dgm:cxn modelId="{55EF5960-A392-4823-B47C-EDFF589872FA}" type="presParOf" srcId="{12AC2967-1113-43DA-A795-FECF816FF942}" destId="{08252B06-B019-41E3-A43A-A244901F4DC9}" srcOrd="18" destOrd="0" presId="urn:microsoft.com/office/officeart/2005/8/layout/default"/>
    <dgm:cxn modelId="{78735C22-D29A-4F13-83DB-8A321DF98673}" type="presParOf" srcId="{12AC2967-1113-43DA-A795-FECF816FF942}" destId="{4225B024-2508-49B7-A563-8613E2846921}" srcOrd="19" destOrd="0" presId="urn:microsoft.com/office/officeart/2005/8/layout/default"/>
    <dgm:cxn modelId="{C3DB67E1-0381-4CD9-BE50-E8E49674AF3B}" type="presParOf" srcId="{12AC2967-1113-43DA-A795-FECF816FF942}" destId="{93461B15-6354-4AEE-BC99-7CD252D7CEEB}" srcOrd="20" destOrd="0" presId="urn:microsoft.com/office/officeart/2005/8/layout/default"/>
    <dgm:cxn modelId="{6953CE44-EB7B-4AB5-9B71-88CA6BDE1CC8}" type="presParOf" srcId="{12AC2967-1113-43DA-A795-FECF816FF942}" destId="{01913E83-5C57-4467-BD09-DF0DBCCFD9D9}" srcOrd="21" destOrd="0" presId="urn:microsoft.com/office/officeart/2005/8/layout/default"/>
    <dgm:cxn modelId="{6DBEACBD-C350-4E7B-A06B-CF0AAA128E3C}" type="presParOf" srcId="{12AC2967-1113-43DA-A795-FECF816FF942}" destId="{4D05CF65-B703-467F-B3DC-194F1B389A5D}" srcOrd="22" destOrd="0" presId="urn:microsoft.com/office/officeart/2005/8/layout/default"/>
    <dgm:cxn modelId="{E5BD4BA9-F978-4B8F-94EF-E630AD3201E8}" type="presParOf" srcId="{12AC2967-1113-43DA-A795-FECF816FF942}" destId="{2C935545-5B76-424A-82CD-63773EE8926D}" srcOrd="23" destOrd="0" presId="urn:microsoft.com/office/officeart/2005/8/layout/default"/>
    <dgm:cxn modelId="{CE01FF8C-8414-493A-A33B-D6785B9B7724}" type="presParOf" srcId="{12AC2967-1113-43DA-A795-FECF816FF942}" destId="{88E79037-225C-427D-8F27-4994F43BC6DB}" srcOrd="24" destOrd="0" presId="urn:microsoft.com/office/officeart/2005/8/layout/default"/>
    <dgm:cxn modelId="{A4CC5BF1-D3AC-4D4C-B5B4-BEBE89FFF612}" type="presParOf" srcId="{12AC2967-1113-43DA-A795-FECF816FF942}" destId="{0D53EBAB-31E4-4DDC-80D5-175995D17096}" srcOrd="25" destOrd="0" presId="urn:microsoft.com/office/officeart/2005/8/layout/default"/>
    <dgm:cxn modelId="{635A2853-C737-4DFB-A24A-41C8FDF47BD2}" type="presParOf" srcId="{12AC2967-1113-43DA-A795-FECF816FF942}" destId="{7019A313-9A26-4E2C-BFC6-DFF9FB19FA8B}" srcOrd="26" destOrd="0" presId="urn:microsoft.com/office/officeart/2005/8/layout/default"/>
    <dgm:cxn modelId="{DB590E62-8011-4A24-8E2F-FE1DEA2FFADD}" type="presParOf" srcId="{12AC2967-1113-43DA-A795-FECF816FF942}" destId="{0ECDE60E-C419-493E-A047-EA547248AB36}" srcOrd="27" destOrd="0" presId="urn:microsoft.com/office/officeart/2005/8/layout/default"/>
    <dgm:cxn modelId="{BD508365-27E8-4BF0-94C8-B83B7DD79193}" type="presParOf" srcId="{12AC2967-1113-43DA-A795-FECF816FF942}" destId="{B3F24FCF-6E27-44A2-9CF0-03549E14E8E4}" srcOrd="28" destOrd="0" presId="urn:microsoft.com/office/officeart/2005/8/layout/default"/>
    <dgm:cxn modelId="{23D0985F-B553-458E-BEDB-636921B81EE3}" type="presParOf" srcId="{12AC2967-1113-43DA-A795-FECF816FF942}" destId="{13BA3F76-7231-4402-9756-66DD6941A565}" srcOrd="29" destOrd="0" presId="urn:microsoft.com/office/officeart/2005/8/layout/default"/>
    <dgm:cxn modelId="{00864E83-F48E-4832-B13D-D590A9C1DC56}" type="presParOf" srcId="{12AC2967-1113-43DA-A795-FECF816FF942}" destId="{9C5343EA-B800-40F3-98EB-7ABDEEFAC77E}" srcOrd="30" destOrd="0" presId="urn:microsoft.com/office/officeart/2005/8/layout/default"/>
    <dgm:cxn modelId="{7991AD43-A993-4375-9B42-9AB52575E257}" type="presParOf" srcId="{12AC2967-1113-43DA-A795-FECF816FF942}" destId="{0676B224-B202-44A4-A63E-1AA01A4902D9}" srcOrd="31" destOrd="0" presId="urn:microsoft.com/office/officeart/2005/8/layout/default"/>
    <dgm:cxn modelId="{1AF26E1E-D975-4FFA-A61D-4B4EEBCBD9C9}" type="presParOf" srcId="{12AC2967-1113-43DA-A795-FECF816FF942}" destId="{F25F424D-25C6-4E8E-8DB4-CCB4D3CFBAE8}" srcOrd="32" destOrd="0" presId="urn:microsoft.com/office/officeart/2005/8/layout/default"/>
    <dgm:cxn modelId="{5C05DB2A-6F3C-46C4-A84C-4952071DA0D1}" type="presParOf" srcId="{12AC2967-1113-43DA-A795-FECF816FF942}" destId="{725BE214-133C-4F76-82B6-6CCD0FEB7609}" srcOrd="33" destOrd="0" presId="urn:microsoft.com/office/officeart/2005/8/layout/default"/>
    <dgm:cxn modelId="{CA22D3EF-C768-4102-B369-8913E422BB8B}" type="presParOf" srcId="{12AC2967-1113-43DA-A795-FECF816FF942}" destId="{A8BBC778-F85E-4350-98EF-3C38AB41AA9C}" srcOrd="34" destOrd="0" presId="urn:microsoft.com/office/officeart/2005/8/layout/default"/>
    <dgm:cxn modelId="{F68A7456-FF09-4175-A689-D1A71285D2A5}" type="presParOf" srcId="{12AC2967-1113-43DA-A795-FECF816FF942}" destId="{6AA8501D-DF7E-4C42-895A-7160BEDA5CA8}" srcOrd="35" destOrd="0" presId="urn:microsoft.com/office/officeart/2005/8/layout/default"/>
    <dgm:cxn modelId="{EC01A8C2-383A-4105-8940-C3113F3B7386}" type="presParOf" srcId="{12AC2967-1113-43DA-A795-FECF816FF942}" destId="{1F6C1F13-5DEB-4DF0-BC63-8CA8244252F1}" srcOrd="36" destOrd="0" presId="urn:microsoft.com/office/officeart/2005/8/layout/default"/>
    <dgm:cxn modelId="{6C0466C4-01D1-4E02-B3E8-B9F525FEB3E3}" type="presParOf" srcId="{12AC2967-1113-43DA-A795-FECF816FF942}" destId="{E6C2E364-2B3B-4CAA-8F79-D821CEFAB597}" srcOrd="37" destOrd="0" presId="urn:microsoft.com/office/officeart/2005/8/layout/default"/>
    <dgm:cxn modelId="{64DBE671-3D90-4B2C-A6E7-BD9E6E1CFDF2}" type="presParOf" srcId="{12AC2967-1113-43DA-A795-FECF816FF942}" destId="{F57F53A8-59B9-47E8-9BA0-B333C5BE8B48}" srcOrd="38" destOrd="0" presId="urn:microsoft.com/office/officeart/2005/8/layout/default"/>
    <dgm:cxn modelId="{663648FF-73CE-4E75-987B-1DE31F925B79}" type="presParOf" srcId="{12AC2967-1113-43DA-A795-FECF816FF942}" destId="{8033B487-F058-423F-85B1-C38C1707CBA5}" srcOrd="39" destOrd="0" presId="urn:microsoft.com/office/officeart/2005/8/layout/default"/>
    <dgm:cxn modelId="{0E492663-395A-4445-BFE7-DE0D7C21C444}" type="presParOf" srcId="{12AC2967-1113-43DA-A795-FECF816FF942}" destId="{22D2C563-C957-4F1A-9D06-296995FCEC4C}" srcOrd="40" destOrd="0" presId="urn:microsoft.com/office/officeart/2005/8/layout/default"/>
    <dgm:cxn modelId="{AA006F89-2DF8-4E1B-B2FF-FD873B947DAE}" type="presParOf" srcId="{12AC2967-1113-43DA-A795-FECF816FF942}" destId="{A547C598-8BEF-438D-8558-CC2D2DD8BDF0}" srcOrd="41" destOrd="0" presId="urn:microsoft.com/office/officeart/2005/8/layout/default"/>
    <dgm:cxn modelId="{F611E2B3-6F2C-40FB-BF48-72F114E1EDFE}" type="presParOf" srcId="{12AC2967-1113-43DA-A795-FECF816FF942}" destId="{E0A64F16-D707-4CC1-8659-EC41E94556B6}" srcOrd="42" destOrd="0" presId="urn:microsoft.com/office/officeart/2005/8/layout/default"/>
    <dgm:cxn modelId="{4E550D60-0004-4F96-9D41-63933610844F}" type="presParOf" srcId="{12AC2967-1113-43DA-A795-FECF816FF942}" destId="{7002503C-4C0A-4895-921E-CB50B1D690E7}" srcOrd="43" destOrd="0" presId="urn:microsoft.com/office/officeart/2005/8/layout/default"/>
    <dgm:cxn modelId="{F6FD1462-105D-45D9-8BA3-4A80296C2925}" type="presParOf" srcId="{12AC2967-1113-43DA-A795-FECF816FF942}" destId="{736B1DB1-6CF0-43AF-BB2C-8361C7E934A4}" srcOrd="44" destOrd="0" presId="urn:microsoft.com/office/officeart/2005/8/layout/default"/>
    <dgm:cxn modelId="{9DAEC170-D136-49E0-B001-1007EBE3E7E0}" type="presParOf" srcId="{12AC2967-1113-43DA-A795-FECF816FF942}" destId="{669ADD78-6FDD-4922-9731-AF21804D286D}" srcOrd="45" destOrd="0" presId="urn:microsoft.com/office/officeart/2005/8/layout/default"/>
    <dgm:cxn modelId="{E74D90BB-03B7-4B9D-B775-CB3F77666705}" type="presParOf" srcId="{12AC2967-1113-43DA-A795-FECF816FF942}" destId="{95D35086-6276-434A-92D3-AD94341852DD}" srcOrd="46" destOrd="0" presId="urn:microsoft.com/office/officeart/2005/8/layout/default"/>
    <dgm:cxn modelId="{02429293-A29F-4515-B1AC-041E54AFA49D}" type="presParOf" srcId="{12AC2967-1113-43DA-A795-FECF816FF942}" destId="{66585DC4-4B11-40A3-A10F-B06EC65DB824}" srcOrd="47" destOrd="0" presId="urn:microsoft.com/office/officeart/2005/8/layout/default"/>
    <dgm:cxn modelId="{7B88472E-3C9B-43DC-A67C-446D4EDBEAAB}" type="presParOf" srcId="{12AC2967-1113-43DA-A795-FECF816FF942}" destId="{6B8BF800-1865-475B-B7D5-97E3883FB4B0}" srcOrd="48" destOrd="0" presId="urn:microsoft.com/office/officeart/2005/8/layout/default"/>
    <dgm:cxn modelId="{AF0051CE-B2D8-4114-A08E-AD2003DDAE6A}" type="presParOf" srcId="{12AC2967-1113-43DA-A795-FECF816FF942}" destId="{5AEF7745-9B80-4388-8804-923C440FBA15}" srcOrd="49" destOrd="0" presId="urn:microsoft.com/office/officeart/2005/8/layout/default"/>
    <dgm:cxn modelId="{6CF3334E-3501-4B98-9EC9-7BBDEFB6B8D1}" type="presParOf" srcId="{12AC2967-1113-43DA-A795-FECF816FF942}" destId="{41BC1507-619C-4F21-B3B7-D6FB545C0B5C}" srcOrd="5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37A879-5C28-48D7-869E-0A9BF620BFE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2FDACCE-2B76-4EC1-8279-5E98CC0D0EA3}">
      <dgm:prSet/>
      <dgm:spPr/>
      <dgm:t>
        <a:bodyPr/>
        <a:lstStyle/>
        <a:p>
          <a:r>
            <a:rPr lang="x-none" b="0" i="0" u="none" strike="noStrike" cap="none">
              <a:latin typeface="+mj-lt"/>
              <a:sym typeface="Cabin"/>
            </a:rPr>
            <a:t>Exterior, </a:t>
          </a:r>
          <a:r>
            <a:rPr lang="en-US" b="0" i="0" u="none" strike="noStrike" cap="none">
              <a:latin typeface="+mj-lt"/>
              <a:sym typeface="Cabin"/>
            </a:rPr>
            <a:t>salones</a:t>
          </a:r>
          <a:r>
            <a:rPr lang="x-none" b="0" i="0" u="none" strike="noStrike" cap="none">
              <a:latin typeface="+mj-lt"/>
              <a:sym typeface="Cabin"/>
            </a:rPr>
            <a:t>, pasillos, baños, etc. </a:t>
          </a:r>
          <a:endParaRPr lang="en-US" dirty="0">
            <a:latin typeface="+mj-lt"/>
          </a:endParaRPr>
        </a:p>
      </dgm:t>
    </dgm:pt>
    <dgm:pt modelId="{242B6CF8-086C-4D2C-B969-E2A92502D5C2}" type="parTrans" cxnId="{857150F6-6918-4E18-A68B-46769474F7EC}">
      <dgm:prSet/>
      <dgm:spPr/>
      <dgm:t>
        <a:bodyPr/>
        <a:lstStyle/>
        <a:p>
          <a:endParaRPr lang="en-US"/>
        </a:p>
      </dgm:t>
    </dgm:pt>
    <dgm:pt modelId="{D0E17C36-6CF9-41CF-AA69-412D4EB80B73}" type="sibTrans" cxnId="{857150F6-6918-4E18-A68B-46769474F7EC}">
      <dgm:prSet/>
      <dgm:spPr/>
      <dgm:t>
        <a:bodyPr/>
        <a:lstStyle/>
        <a:p>
          <a:endParaRPr lang="en-US"/>
        </a:p>
      </dgm:t>
    </dgm:pt>
    <dgm:pt modelId="{A928DAAF-FB56-407B-8C4B-3BFBF0F91E55}">
      <dgm:prSet/>
      <dgm:spPr/>
      <dgm:t>
        <a:bodyPr/>
        <a:lstStyle/>
        <a:p>
          <a:r>
            <a:rPr lang="x-none" b="0" i="0" u="none" strike="noStrike" cap="none">
              <a:latin typeface="+mj-lt"/>
              <a:sym typeface="Cabin"/>
            </a:rPr>
            <a:t>Describa los exhibidores en las paredes o las puertas </a:t>
          </a:r>
          <a:endParaRPr lang="x-none" b="0" i="0" u="none" strike="noStrike" cap="none" dirty="0">
            <a:latin typeface="+mj-lt"/>
            <a:sym typeface="Arial"/>
          </a:endParaRPr>
        </a:p>
      </dgm:t>
    </dgm:pt>
    <dgm:pt modelId="{458CC557-3B93-4EA8-A9A3-A21FA4EFD1AE}" type="parTrans" cxnId="{7FE989B5-3C12-4D54-8B22-29EC22686D36}">
      <dgm:prSet/>
      <dgm:spPr/>
      <dgm:t>
        <a:bodyPr/>
        <a:lstStyle/>
        <a:p>
          <a:endParaRPr lang="en-US"/>
        </a:p>
      </dgm:t>
    </dgm:pt>
    <dgm:pt modelId="{36CD99B5-4D53-4DB2-8374-666E51CC9710}" type="sibTrans" cxnId="{7FE989B5-3C12-4D54-8B22-29EC22686D36}">
      <dgm:prSet/>
      <dgm:spPr/>
      <dgm:t>
        <a:bodyPr/>
        <a:lstStyle/>
        <a:p>
          <a:endParaRPr lang="en-US"/>
        </a:p>
      </dgm:t>
    </dgm:pt>
    <dgm:pt modelId="{12E5C3F4-7FDC-49F9-A80E-0DB96F87FFDA}">
      <dgm:prSet/>
      <dgm:spPr/>
      <dgm:t>
        <a:bodyPr/>
        <a:lstStyle/>
        <a:p>
          <a:r>
            <a:rPr lang="x-none" b="0" i="0" u="none" strike="noStrike" cap="none">
              <a:latin typeface="+mj-lt"/>
              <a:sym typeface="Cabin"/>
            </a:rPr>
            <a:t>Vestimenta del maestro</a:t>
          </a:r>
          <a:endParaRPr lang="x-none" b="0" i="0" u="none" strike="noStrike" cap="none" dirty="0">
            <a:latin typeface="+mj-lt"/>
            <a:sym typeface="Arial"/>
          </a:endParaRPr>
        </a:p>
      </dgm:t>
    </dgm:pt>
    <dgm:pt modelId="{94DA586D-9F20-4B74-B2C1-FAE9C9B4BBED}" type="parTrans" cxnId="{443281D9-9050-40B0-9746-09C56BF6234D}">
      <dgm:prSet/>
      <dgm:spPr/>
      <dgm:t>
        <a:bodyPr/>
        <a:lstStyle/>
        <a:p>
          <a:endParaRPr lang="en-US"/>
        </a:p>
      </dgm:t>
    </dgm:pt>
    <dgm:pt modelId="{1C22EA85-DFAD-405B-8D51-A4106E9F23AA}" type="sibTrans" cxnId="{443281D9-9050-40B0-9746-09C56BF6234D}">
      <dgm:prSet/>
      <dgm:spPr/>
      <dgm:t>
        <a:bodyPr/>
        <a:lstStyle/>
        <a:p>
          <a:endParaRPr lang="en-US"/>
        </a:p>
      </dgm:t>
    </dgm:pt>
    <dgm:pt modelId="{00B8282B-C345-43FD-8493-1F8A7EAA7948}">
      <dgm:prSet/>
      <dgm:spPr/>
      <dgm:t>
        <a:bodyPr/>
        <a:lstStyle/>
        <a:p>
          <a:r>
            <a:rPr lang="x-none" b="0" i="0" u="none" strike="noStrike" cap="none">
              <a:latin typeface="+mj-lt"/>
              <a:sym typeface="Cabin"/>
            </a:rPr>
            <a:t>Vestimenta del estudiante </a:t>
          </a:r>
          <a:endParaRPr lang="x-none" b="0" i="0" u="none" strike="noStrike" cap="none" dirty="0">
            <a:latin typeface="+mj-lt"/>
            <a:sym typeface="Arial"/>
          </a:endParaRPr>
        </a:p>
      </dgm:t>
    </dgm:pt>
    <dgm:pt modelId="{C635FA2D-3673-4085-B9C3-6FB45CD4ED22}" type="parTrans" cxnId="{4B81F390-91DB-4EC1-BADA-8163643D1A0A}">
      <dgm:prSet/>
      <dgm:spPr/>
      <dgm:t>
        <a:bodyPr/>
        <a:lstStyle/>
        <a:p>
          <a:endParaRPr lang="en-US"/>
        </a:p>
      </dgm:t>
    </dgm:pt>
    <dgm:pt modelId="{887DC4CC-DAEB-4D00-A935-C4DC6767741A}" type="sibTrans" cxnId="{4B81F390-91DB-4EC1-BADA-8163643D1A0A}">
      <dgm:prSet/>
      <dgm:spPr/>
      <dgm:t>
        <a:bodyPr/>
        <a:lstStyle/>
        <a:p>
          <a:endParaRPr lang="en-US"/>
        </a:p>
      </dgm:t>
    </dgm:pt>
    <dgm:pt modelId="{B6C28D50-8D7D-4918-B29F-D6DB9497CED2}">
      <dgm:prSet/>
      <dgm:spPr/>
      <dgm:t>
        <a:bodyPr/>
        <a:lstStyle/>
        <a:p>
          <a:r>
            <a:rPr lang="x-none" b="0" i="0" u="none" strike="noStrike" cap="none">
              <a:latin typeface="+mj-lt"/>
              <a:sym typeface="Cabin"/>
            </a:rPr>
            <a:t>Interacciones entre los estudiantes</a:t>
          </a:r>
          <a:endParaRPr lang="x-none" b="0" i="0" u="none" strike="noStrike" cap="none" dirty="0">
            <a:latin typeface="+mj-lt"/>
            <a:sym typeface="Arial"/>
          </a:endParaRPr>
        </a:p>
      </dgm:t>
    </dgm:pt>
    <dgm:pt modelId="{2AA2B35B-6B72-4125-9ED3-66DB2A0AC634}" type="parTrans" cxnId="{AB69AAA5-8F72-497B-AB17-DF2C2B7BE933}">
      <dgm:prSet/>
      <dgm:spPr/>
      <dgm:t>
        <a:bodyPr/>
        <a:lstStyle/>
        <a:p>
          <a:endParaRPr lang="en-US"/>
        </a:p>
      </dgm:t>
    </dgm:pt>
    <dgm:pt modelId="{51D78F23-F991-48CF-B6EC-26E8B18EA28B}" type="sibTrans" cxnId="{AB69AAA5-8F72-497B-AB17-DF2C2B7BE933}">
      <dgm:prSet/>
      <dgm:spPr/>
      <dgm:t>
        <a:bodyPr/>
        <a:lstStyle/>
        <a:p>
          <a:endParaRPr lang="en-US"/>
        </a:p>
      </dgm:t>
    </dgm:pt>
    <dgm:pt modelId="{8B1482A5-40CF-4723-8745-880C67EE2E10}">
      <dgm:prSet/>
      <dgm:spPr/>
      <dgm:t>
        <a:bodyPr/>
        <a:lstStyle/>
        <a:p>
          <a:r>
            <a:rPr lang="x-none" b="0" i="0" u="none" strike="noStrike" cap="none">
              <a:latin typeface="+mj-lt"/>
              <a:sym typeface="Cabin"/>
            </a:rPr>
            <a:t>Interacciones entre maestros y estudiantes</a:t>
          </a:r>
          <a:endParaRPr lang="x-none" b="0" i="0" u="none" strike="noStrike" cap="none" dirty="0">
            <a:latin typeface="+mj-lt"/>
            <a:sym typeface="Arial"/>
          </a:endParaRPr>
        </a:p>
      </dgm:t>
    </dgm:pt>
    <dgm:pt modelId="{78816303-CC4D-4A15-9023-6301AD88A0FC}" type="parTrans" cxnId="{3C2F64E4-A27A-4FE4-B4DC-B44E7698B6C9}">
      <dgm:prSet/>
      <dgm:spPr/>
      <dgm:t>
        <a:bodyPr/>
        <a:lstStyle/>
        <a:p>
          <a:endParaRPr lang="en-US"/>
        </a:p>
      </dgm:t>
    </dgm:pt>
    <dgm:pt modelId="{03E801BD-ECFA-46C9-ADD5-C4893F02479A}" type="sibTrans" cxnId="{3C2F64E4-A27A-4FE4-B4DC-B44E7698B6C9}">
      <dgm:prSet/>
      <dgm:spPr/>
      <dgm:t>
        <a:bodyPr/>
        <a:lstStyle/>
        <a:p>
          <a:endParaRPr lang="en-US"/>
        </a:p>
      </dgm:t>
    </dgm:pt>
    <dgm:pt modelId="{EEFD0B63-213C-41D2-84D2-566C5920488D}">
      <dgm:prSet/>
      <dgm:spPr/>
      <dgm:t>
        <a:bodyPr/>
        <a:lstStyle/>
        <a:p>
          <a:r>
            <a:rPr lang="x-none" b="0" i="0" u="none" strike="noStrike" cap="none">
              <a:latin typeface="+mj-lt"/>
              <a:sym typeface="Cabin"/>
            </a:rPr>
            <a:t>Interacciones entre los maestros</a:t>
          </a:r>
          <a:endParaRPr lang="x-none" b="0" i="0" u="none" strike="noStrike" cap="none" dirty="0">
            <a:latin typeface="+mj-lt"/>
            <a:sym typeface="Arial"/>
          </a:endParaRPr>
        </a:p>
      </dgm:t>
    </dgm:pt>
    <dgm:pt modelId="{9F1EA5E1-FA57-483E-B6DA-FE0C858341D3}" type="parTrans" cxnId="{C95CEACE-1DE6-4B8A-8DC3-A95CB11ADE1E}">
      <dgm:prSet/>
      <dgm:spPr/>
      <dgm:t>
        <a:bodyPr/>
        <a:lstStyle/>
        <a:p>
          <a:endParaRPr lang="en-US"/>
        </a:p>
      </dgm:t>
    </dgm:pt>
    <dgm:pt modelId="{73DE878C-54D8-4CF7-83ED-94FF57A5C589}" type="sibTrans" cxnId="{C95CEACE-1DE6-4B8A-8DC3-A95CB11ADE1E}">
      <dgm:prSet/>
      <dgm:spPr/>
      <dgm:t>
        <a:bodyPr/>
        <a:lstStyle/>
        <a:p>
          <a:endParaRPr lang="en-US"/>
        </a:p>
      </dgm:t>
    </dgm:pt>
    <dgm:pt modelId="{1D9220AB-3A18-4998-86A8-6885EA4DD335}">
      <dgm:prSet/>
      <dgm:spPr/>
      <dgm:t>
        <a:bodyPr/>
        <a:lstStyle/>
        <a:p>
          <a:r>
            <a:rPr lang="x-none" b="0" i="0" u="none" strike="noStrike" cap="none">
              <a:latin typeface="+mj-lt"/>
              <a:sym typeface="Cabin"/>
            </a:rPr>
            <a:t>Interacciones entre el personal y los padres/familias</a:t>
          </a:r>
          <a:endParaRPr lang="x-none" b="0" i="0" u="none" strike="noStrike" cap="none" dirty="0">
            <a:latin typeface="+mj-lt"/>
            <a:sym typeface="Arial"/>
          </a:endParaRPr>
        </a:p>
      </dgm:t>
    </dgm:pt>
    <dgm:pt modelId="{68B7C23E-F788-496D-BC5C-BB6C23AC0E3A}" type="parTrans" cxnId="{80FD2AEE-7F27-4947-AE76-6B549C5C5A66}">
      <dgm:prSet/>
      <dgm:spPr/>
      <dgm:t>
        <a:bodyPr/>
        <a:lstStyle/>
        <a:p>
          <a:endParaRPr lang="en-US"/>
        </a:p>
      </dgm:t>
    </dgm:pt>
    <dgm:pt modelId="{63D685C2-AAF3-428B-BC6E-D73436FB3812}" type="sibTrans" cxnId="{80FD2AEE-7F27-4947-AE76-6B549C5C5A66}">
      <dgm:prSet/>
      <dgm:spPr/>
      <dgm:t>
        <a:bodyPr/>
        <a:lstStyle/>
        <a:p>
          <a:endParaRPr lang="en-US"/>
        </a:p>
      </dgm:t>
    </dgm:pt>
    <dgm:pt modelId="{C6EE8F80-D506-4DB7-AF23-E828EB8F38BD}">
      <dgm:prSet/>
      <dgm:spPr/>
      <dgm:t>
        <a:bodyPr/>
        <a:lstStyle/>
        <a:p>
          <a:r>
            <a:rPr lang="x-none" b="0" i="0" u="none" strike="noStrike" cap="none">
              <a:latin typeface="+mj-lt"/>
              <a:sym typeface="Cabin"/>
            </a:rPr>
            <a:t>Interacciones entre el personal de la oficina y los visitantes</a:t>
          </a:r>
          <a:endParaRPr lang="x-none" b="0" i="0" u="none" strike="noStrike" cap="none" dirty="0">
            <a:latin typeface="+mj-lt"/>
            <a:sym typeface="Arial"/>
          </a:endParaRPr>
        </a:p>
      </dgm:t>
    </dgm:pt>
    <dgm:pt modelId="{4F38169B-6F7C-4799-A276-299E8E58273E}" type="parTrans" cxnId="{106E1505-B27E-480D-BAFB-3DBE1564D905}">
      <dgm:prSet/>
      <dgm:spPr/>
      <dgm:t>
        <a:bodyPr/>
        <a:lstStyle/>
        <a:p>
          <a:endParaRPr lang="en-US"/>
        </a:p>
      </dgm:t>
    </dgm:pt>
    <dgm:pt modelId="{1CAFCD16-3077-4141-B457-96AF126E1A8E}" type="sibTrans" cxnId="{106E1505-B27E-480D-BAFB-3DBE1564D905}">
      <dgm:prSet/>
      <dgm:spPr/>
      <dgm:t>
        <a:bodyPr/>
        <a:lstStyle/>
        <a:p>
          <a:endParaRPr lang="en-US"/>
        </a:p>
      </dgm:t>
    </dgm:pt>
    <dgm:pt modelId="{BB4799C6-C3B0-4FCC-8A55-2F7C3CE79AA0}" type="pres">
      <dgm:prSet presAssocID="{5B37A879-5C28-48D7-869E-0A9BF620BFEA}" presName="diagram" presStyleCnt="0">
        <dgm:presLayoutVars>
          <dgm:dir/>
          <dgm:resizeHandles val="exact"/>
        </dgm:presLayoutVars>
      </dgm:prSet>
      <dgm:spPr/>
    </dgm:pt>
    <dgm:pt modelId="{3A3BF868-EA6E-4D2B-92A2-13BD0291026B}" type="pres">
      <dgm:prSet presAssocID="{22FDACCE-2B76-4EC1-8279-5E98CC0D0EA3}" presName="node" presStyleLbl="node1" presStyleIdx="0" presStyleCnt="9">
        <dgm:presLayoutVars>
          <dgm:bulletEnabled val="1"/>
        </dgm:presLayoutVars>
      </dgm:prSet>
      <dgm:spPr/>
    </dgm:pt>
    <dgm:pt modelId="{8B612250-EAFD-4C07-AA7C-077099AC2C64}" type="pres">
      <dgm:prSet presAssocID="{D0E17C36-6CF9-41CF-AA69-412D4EB80B73}" presName="sibTrans" presStyleCnt="0"/>
      <dgm:spPr/>
    </dgm:pt>
    <dgm:pt modelId="{3F1D8E0A-B85C-4A00-A6CC-E12FD2689414}" type="pres">
      <dgm:prSet presAssocID="{A928DAAF-FB56-407B-8C4B-3BFBF0F91E55}" presName="node" presStyleLbl="node1" presStyleIdx="1" presStyleCnt="9">
        <dgm:presLayoutVars>
          <dgm:bulletEnabled val="1"/>
        </dgm:presLayoutVars>
      </dgm:prSet>
      <dgm:spPr/>
    </dgm:pt>
    <dgm:pt modelId="{4E9FE5D5-3FBB-4D73-8A41-85D1867C9086}" type="pres">
      <dgm:prSet presAssocID="{36CD99B5-4D53-4DB2-8374-666E51CC9710}" presName="sibTrans" presStyleCnt="0"/>
      <dgm:spPr/>
    </dgm:pt>
    <dgm:pt modelId="{BC9EA16A-DF6D-467C-A2FA-4B83E0E0D679}" type="pres">
      <dgm:prSet presAssocID="{12E5C3F4-7FDC-49F9-A80E-0DB96F87FFDA}" presName="node" presStyleLbl="node1" presStyleIdx="2" presStyleCnt="9">
        <dgm:presLayoutVars>
          <dgm:bulletEnabled val="1"/>
        </dgm:presLayoutVars>
      </dgm:prSet>
      <dgm:spPr/>
    </dgm:pt>
    <dgm:pt modelId="{3873BB2C-33E6-49C4-8B86-F0D178674B62}" type="pres">
      <dgm:prSet presAssocID="{1C22EA85-DFAD-405B-8D51-A4106E9F23AA}" presName="sibTrans" presStyleCnt="0"/>
      <dgm:spPr/>
    </dgm:pt>
    <dgm:pt modelId="{15707087-C435-44C3-B6DF-B177698D95E9}" type="pres">
      <dgm:prSet presAssocID="{00B8282B-C345-43FD-8493-1F8A7EAA7948}" presName="node" presStyleLbl="node1" presStyleIdx="3" presStyleCnt="9">
        <dgm:presLayoutVars>
          <dgm:bulletEnabled val="1"/>
        </dgm:presLayoutVars>
      </dgm:prSet>
      <dgm:spPr/>
    </dgm:pt>
    <dgm:pt modelId="{7A1DF1A1-431F-4833-914F-AE4EAE74A88B}" type="pres">
      <dgm:prSet presAssocID="{887DC4CC-DAEB-4D00-A935-C4DC6767741A}" presName="sibTrans" presStyleCnt="0"/>
      <dgm:spPr/>
    </dgm:pt>
    <dgm:pt modelId="{5F3D822B-6D27-4771-9F9F-16763663571A}" type="pres">
      <dgm:prSet presAssocID="{B6C28D50-8D7D-4918-B29F-D6DB9497CED2}" presName="node" presStyleLbl="node1" presStyleIdx="4" presStyleCnt="9">
        <dgm:presLayoutVars>
          <dgm:bulletEnabled val="1"/>
        </dgm:presLayoutVars>
      </dgm:prSet>
      <dgm:spPr/>
    </dgm:pt>
    <dgm:pt modelId="{F2D5067E-E16B-4538-9C86-663C6445EFE0}" type="pres">
      <dgm:prSet presAssocID="{51D78F23-F991-48CF-B6EC-26E8B18EA28B}" presName="sibTrans" presStyleCnt="0"/>
      <dgm:spPr/>
    </dgm:pt>
    <dgm:pt modelId="{1E1552F6-B8A4-4D9E-A10E-5B6BC4531138}" type="pres">
      <dgm:prSet presAssocID="{8B1482A5-40CF-4723-8745-880C67EE2E10}" presName="node" presStyleLbl="node1" presStyleIdx="5" presStyleCnt="9">
        <dgm:presLayoutVars>
          <dgm:bulletEnabled val="1"/>
        </dgm:presLayoutVars>
      </dgm:prSet>
      <dgm:spPr/>
    </dgm:pt>
    <dgm:pt modelId="{D2358A1F-3612-436E-8740-461C2B7CA58C}" type="pres">
      <dgm:prSet presAssocID="{03E801BD-ECFA-46C9-ADD5-C4893F02479A}" presName="sibTrans" presStyleCnt="0"/>
      <dgm:spPr/>
    </dgm:pt>
    <dgm:pt modelId="{9AE2B154-4D5F-4572-BB09-19B7FCD47E25}" type="pres">
      <dgm:prSet presAssocID="{EEFD0B63-213C-41D2-84D2-566C5920488D}" presName="node" presStyleLbl="node1" presStyleIdx="6" presStyleCnt="9">
        <dgm:presLayoutVars>
          <dgm:bulletEnabled val="1"/>
        </dgm:presLayoutVars>
      </dgm:prSet>
      <dgm:spPr/>
    </dgm:pt>
    <dgm:pt modelId="{57693E3D-449C-40BC-B9CD-3F4C37AE6025}" type="pres">
      <dgm:prSet presAssocID="{73DE878C-54D8-4CF7-83ED-94FF57A5C589}" presName="sibTrans" presStyleCnt="0"/>
      <dgm:spPr/>
    </dgm:pt>
    <dgm:pt modelId="{802B9212-BC5B-4D96-9A49-211250CFCCD2}" type="pres">
      <dgm:prSet presAssocID="{1D9220AB-3A18-4998-86A8-6885EA4DD335}" presName="node" presStyleLbl="node1" presStyleIdx="7" presStyleCnt="9">
        <dgm:presLayoutVars>
          <dgm:bulletEnabled val="1"/>
        </dgm:presLayoutVars>
      </dgm:prSet>
      <dgm:spPr/>
    </dgm:pt>
    <dgm:pt modelId="{AF2ADD5A-532A-4832-BAA8-50BF08C590B3}" type="pres">
      <dgm:prSet presAssocID="{63D685C2-AAF3-428B-BC6E-D73436FB3812}" presName="sibTrans" presStyleCnt="0"/>
      <dgm:spPr/>
    </dgm:pt>
    <dgm:pt modelId="{3C72484F-3C24-4011-B28C-6A9EDF010492}" type="pres">
      <dgm:prSet presAssocID="{C6EE8F80-D506-4DB7-AF23-E828EB8F38BD}" presName="node" presStyleLbl="node1" presStyleIdx="8" presStyleCnt="9">
        <dgm:presLayoutVars>
          <dgm:bulletEnabled val="1"/>
        </dgm:presLayoutVars>
      </dgm:prSet>
      <dgm:spPr/>
    </dgm:pt>
  </dgm:ptLst>
  <dgm:cxnLst>
    <dgm:cxn modelId="{106E1505-B27E-480D-BAFB-3DBE1564D905}" srcId="{5B37A879-5C28-48D7-869E-0A9BF620BFEA}" destId="{C6EE8F80-D506-4DB7-AF23-E828EB8F38BD}" srcOrd="8" destOrd="0" parTransId="{4F38169B-6F7C-4799-A276-299E8E58273E}" sibTransId="{1CAFCD16-3077-4141-B457-96AF126E1A8E}"/>
    <dgm:cxn modelId="{8F5A7E05-01BF-4CA6-A321-8F74556B1371}" type="presOf" srcId="{12E5C3F4-7FDC-49F9-A80E-0DB96F87FFDA}" destId="{BC9EA16A-DF6D-467C-A2FA-4B83E0E0D679}" srcOrd="0" destOrd="0" presId="urn:microsoft.com/office/officeart/2005/8/layout/default"/>
    <dgm:cxn modelId="{1FF67D17-1ADA-4747-814B-E53C03ED7887}" type="presOf" srcId="{1D9220AB-3A18-4998-86A8-6885EA4DD335}" destId="{802B9212-BC5B-4D96-9A49-211250CFCCD2}" srcOrd="0" destOrd="0" presId="urn:microsoft.com/office/officeart/2005/8/layout/default"/>
    <dgm:cxn modelId="{53C6673F-B24F-4A91-B0CF-5779651D3F99}" type="presOf" srcId="{A928DAAF-FB56-407B-8C4B-3BFBF0F91E55}" destId="{3F1D8E0A-B85C-4A00-A6CC-E12FD2689414}" srcOrd="0" destOrd="0" presId="urn:microsoft.com/office/officeart/2005/8/layout/default"/>
    <dgm:cxn modelId="{DFA4E475-B8BA-4ECE-BB20-4DDB003B40BC}" type="presOf" srcId="{8B1482A5-40CF-4723-8745-880C67EE2E10}" destId="{1E1552F6-B8A4-4D9E-A10E-5B6BC4531138}" srcOrd="0" destOrd="0" presId="urn:microsoft.com/office/officeart/2005/8/layout/default"/>
    <dgm:cxn modelId="{E6565158-3671-4AAD-A0E0-5DCBC5A703C3}" type="presOf" srcId="{EEFD0B63-213C-41D2-84D2-566C5920488D}" destId="{9AE2B154-4D5F-4572-BB09-19B7FCD47E25}" srcOrd="0" destOrd="0" presId="urn:microsoft.com/office/officeart/2005/8/layout/default"/>
    <dgm:cxn modelId="{B5D4B57F-436B-4C92-94D3-DC932278F328}" type="presOf" srcId="{C6EE8F80-D506-4DB7-AF23-E828EB8F38BD}" destId="{3C72484F-3C24-4011-B28C-6A9EDF010492}" srcOrd="0" destOrd="0" presId="urn:microsoft.com/office/officeart/2005/8/layout/default"/>
    <dgm:cxn modelId="{4B81F390-91DB-4EC1-BADA-8163643D1A0A}" srcId="{5B37A879-5C28-48D7-869E-0A9BF620BFEA}" destId="{00B8282B-C345-43FD-8493-1F8A7EAA7948}" srcOrd="3" destOrd="0" parTransId="{C635FA2D-3673-4085-B9C3-6FB45CD4ED22}" sibTransId="{887DC4CC-DAEB-4D00-A935-C4DC6767741A}"/>
    <dgm:cxn modelId="{AB69AAA5-8F72-497B-AB17-DF2C2B7BE933}" srcId="{5B37A879-5C28-48D7-869E-0A9BF620BFEA}" destId="{B6C28D50-8D7D-4918-B29F-D6DB9497CED2}" srcOrd="4" destOrd="0" parTransId="{2AA2B35B-6B72-4125-9ED3-66DB2A0AC634}" sibTransId="{51D78F23-F991-48CF-B6EC-26E8B18EA28B}"/>
    <dgm:cxn modelId="{C1A1A9A9-D40E-48EE-95B9-4A74BAC97103}" type="presOf" srcId="{B6C28D50-8D7D-4918-B29F-D6DB9497CED2}" destId="{5F3D822B-6D27-4771-9F9F-16763663571A}" srcOrd="0" destOrd="0" presId="urn:microsoft.com/office/officeart/2005/8/layout/default"/>
    <dgm:cxn modelId="{A4EEB8AB-613A-4F69-8ACA-491B52F141A9}" type="presOf" srcId="{00B8282B-C345-43FD-8493-1F8A7EAA7948}" destId="{15707087-C435-44C3-B6DF-B177698D95E9}" srcOrd="0" destOrd="0" presId="urn:microsoft.com/office/officeart/2005/8/layout/default"/>
    <dgm:cxn modelId="{7FE989B5-3C12-4D54-8B22-29EC22686D36}" srcId="{5B37A879-5C28-48D7-869E-0A9BF620BFEA}" destId="{A928DAAF-FB56-407B-8C4B-3BFBF0F91E55}" srcOrd="1" destOrd="0" parTransId="{458CC557-3B93-4EA8-A9A3-A21FA4EFD1AE}" sibTransId="{36CD99B5-4D53-4DB2-8374-666E51CC9710}"/>
    <dgm:cxn modelId="{007B8DC3-EE27-44FD-B87C-C1E36E330377}" type="presOf" srcId="{22FDACCE-2B76-4EC1-8279-5E98CC0D0EA3}" destId="{3A3BF868-EA6E-4D2B-92A2-13BD0291026B}" srcOrd="0" destOrd="0" presId="urn:microsoft.com/office/officeart/2005/8/layout/default"/>
    <dgm:cxn modelId="{C95CEACE-1DE6-4B8A-8DC3-A95CB11ADE1E}" srcId="{5B37A879-5C28-48D7-869E-0A9BF620BFEA}" destId="{EEFD0B63-213C-41D2-84D2-566C5920488D}" srcOrd="6" destOrd="0" parTransId="{9F1EA5E1-FA57-483E-B6DA-FE0C858341D3}" sibTransId="{73DE878C-54D8-4CF7-83ED-94FF57A5C589}"/>
    <dgm:cxn modelId="{443281D9-9050-40B0-9746-09C56BF6234D}" srcId="{5B37A879-5C28-48D7-869E-0A9BF620BFEA}" destId="{12E5C3F4-7FDC-49F9-A80E-0DB96F87FFDA}" srcOrd="2" destOrd="0" parTransId="{94DA586D-9F20-4B74-B2C1-FAE9C9B4BBED}" sibTransId="{1C22EA85-DFAD-405B-8D51-A4106E9F23AA}"/>
    <dgm:cxn modelId="{3C2F64E4-A27A-4FE4-B4DC-B44E7698B6C9}" srcId="{5B37A879-5C28-48D7-869E-0A9BF620BFEA}" destId="{8B1482A5-40CF-4723-8745-880C67EE2E10}" srcOrd="5" destOrd="0" parTransId="{78816303-CC4D-4A15-9023-6301AD88A0FC}" sibTransId="{03E801BD-ECFA-46C9-ADD5-C4893F02479A}"/>
    <dgm:cxn modelId="{80FD2AEE-7F27-4947-AE76-6B549C5C5A66}" srcId="{5B37A879-5C28-48D7-869E-0A9BF620BFEA}" destId="{1D9220AB-3A18-4998-86A8-6885EA4DD335}" srcOrd="7" destOrd="0" parTransId="{68B7C23E-F788-496D-BC5C-BB6C23AC0E3A}" sibTransId="{63D685C2-AAF3-428B-BC6E-D73436FB3812}"/>
    <dgm:cxn modelId="{857150F6-6918-4E18-A68B-46769474F7EC}" srcId="{5B37A879-5C28-48D7-869E-0A9BF620BFEA}" destId="{22FDACCE-2B76-4EC1-8279-5E98CC0D0EA3}" srcOrd="0" destOrd="0" parTransId="{242B6CF8-086C-4D2C-B969-E2A92502D5C2}" sibTransId="{D0E17C36-6CF9-41CF-AA69-412D4EB80B73}"/>
    <dgm:cxn modelId="{1DD4DCFA-EEF2-4A44-8BA0-C897F2847CDF}" type="presOf" srcId="{5B37A879-5C28-48D7-869E-0A9BF620BFEA}" destId="{BB4799C6-C3B0-4FCC-8A55-2F7C3CE79AA0}" srcOrd="0" destOrd="0" presId="urn:microsoft.com/office/officeart/2005/8/layout/default"/>
    <dgm:cxn modelId="{6228C42B-7C68-4DB3-9D09-FD5B97C3ABC9}" type="presParOf" srcId="{BB4799C6-C3B0-4FCC-8A55-2F7C3CE79AA0}" destId="{3A3BF868-EA6E-4D2B-92A2-13BD0291026B}" srcOrd="0" destOrd="0" presId="urn:microsoft.com/office/officeart/2005/8/layout/default"/>
    <dgm:cxn modelId="{90C1A9A1-B32B-4BC2-AD08-F5535316B320}" type="presParOf" srcId="{BB4799C6-C3B0-4FCC-8A55-2F7C3CE79AA0}" destId="{8B612250-EAFD-4C07-AA7C-077099AC2C64}" srcOrd="1" destOrd="0" presId="urn:microsoft.com/office/officeart/2005/8/layout/default"/>
    <dgm:cxn modelId="{D255F9B5-1DC2-45B0-B4EB-C1E4494E5594}" type="presParOf" srcId="{BB4799C6-C3B0-4FCC-8A55-2F7C3CE79AA0}" destId="{3F1D8E0A-B85C-4A00-A6CC-E12FD2689414}" srcOrd="2" destOrd="0" presId="urn:microsoft.com/office/officeart/2005/8/layout/default"/>
    <dgm:cxn modelId="{45EF1FB0-393E-4C71-9593-607EE095B89D}" type="presParOf" srcId="{BB4799C6-C3B0-4FCC-8A55-2F7C3CE79AA0}" destId="{4E9FE5D5-3FBB-4D73-8A41-85D1867C9086}" srcOrd="3" destOrd="0" presId="urn:microsoft.com/office/officeart/2005/8/layout/default"/>
    <dgm:cxn modelId="{0F798715-1812-41B3-B666-B0ABE2952CB1}" type="presParOf" srcId="{BB4799C6-C3B0-4FCC-8A55-2F7C3CE79AA0}" destId="{BC9EA16A-DF6D-467C-A2FA-4B83E0E0D679}" srcOrd="4" destOrd="0" presId="urn:microsoft.com/office/officeart/2005/8/layout/default"/>
    <dgm:cxn modelId="{4331898B-93DF-44AA-ABB5-24E04B30B5D7}" type="presParOf" srcId="{BB4799C6-C3B0-4FCC-8A55-2F7C3CE79AA0}" destId="{3873BB2C-33E6-49C4-8B86-F0D178674B62}" srcOrd="5" destOrd="0" presId="urn:microsoft.com/office/officeart/2005/8/layout/default"/>
    <dgm:cxn modelId="{F5044302-9363-4ECD-8A47-9AB034A3742A}" type="presParOf" srcId="{BB4799C6-C3B0-4FCC-8A55-2F7C3CE79AA0}" destId="{15707087-C435-44C3-B6DF-B177698D95E9}" srcOrd="6" destOrd="0" presId="urn:microsoft.com/office/officeart/2005/8/layout/default"/>
    <dgm:cxn modelId="{6B24B0F7-37C8-4D08-9616-ACDF02F9B0DC}" type="presParOf" srcId="{BB4799C6-C3B0-4FCC-8A55-2F7C3CE79AA0}" destId="{7A1DF1A1-431F-4833-914F-AE4EAE74A88B}" srcOrd="7" destOrd="0" presId="urn:microsoft.com/office/officeart/2005/8/layout/default"/>
    <dgm:cxn modelId="{2DE5D915-13B3-4211-972A-1A032B672CBE}" type="presParOf" srcId="{BB4799C6-C3B0-4FCC-8A55-2F7C3CE79AA0}" destId="{5F3D822B-6D27-4771-9F9F-16763663571A}" srcOrd="8" destOrd="0" presId="urn:microsoft.com/office/officeart/2005/8/layout/default"/>
    <dgm:cxn modelId="{F2A16A12-3CEF-4742-AD0A-98D37E6CD921}" type="presParOf" srcId="{BB4799C6-C3B0-4FCC-8A55-2F7C3CE79AA0}" destId="{F2D5067E-E16B-4538-9C86-663C6445EFE0}" srcOrd="9" destOrd="0" presId="urn:microsoft.com/office/officeart/2005/8/layout/default"/>
    <dgm:cxn modelId="{3BAAB7D7-715C-466A-8BCC-1EC063E5D753}" type="presParOf" srcId="{BB4799C6-C3B0-4FCC-8A55-2F7C3CE79AA0}" destId="{1E1552F6-B8A4-4D9E-A10E-5B6BC4531138}" srcOrd="10" destOrd="0" presId="urn:microsoft.com/office/officeart/2005/8/layout/default"/>
    <dgm:cxn modelId="{28D98CFD-2D29-47BE-BEFF-0399328C83CE}" type="presParOf" srcId="{BB4799C6-C3B0-4FCC-8A55-2F7C3CE79AA0}" destId="{D2358A1F-3612-436E-8740-461C2B7CA58C}" srcOrd="11" destOrd="0" presId="urn:microsoft.com/office/officeart/2005/8/layout/default"/>
    <dgm:cxn modelId="{934B8D0D-38A0-48F2-85D2-9C8093A32E08}" type="presParOf" srcId="{BB4799C6-C3B0-4FCC-8A55-2F7C3CE79AA0}" destId="{9AE2B154-4D5F-4572-BB09-19B7FCD47E25}" srcOrd="12" destOrd="0" presId="urn:microsoft.com/office/officeart/2005/8/layout/default"/>
    <dgm:cxn modelId="{49A0924E-64AD-46E2-A930-8951055DF9E1}" type="presParOf" srcId="{BB4799C6-C3B0-4FCC-8A55-2F7C3CE79AA0}" destId="{57693E3D-449C-40BC-B9CD-3F4C37AE6025}" srcOrd="13" destOrd="0" presId="urn:microsoft.com/office/officeart/2005/8/layout/default"/>
    <dgm:cxn modelId="{DB1492BD-CD88-4ECB-AA92-C269CF3EA0CB}" type="presParOf" srcId="{BB4799C6-C3B0-4FCC-8A55-2F7C3CE79AA0}" destId="{802B9212-BC5B-4D96-9A49-211250CFCCD2}" srcOrd="14" destOrd="0" presId="urn:microsoft.com/office/officeart/2005/8/layout/default"/>
    <dgm:cxn modelId="{E0F7CB02-5344-4057-B3F4-0686ECD0626F}" type="presParOf" srcId="{BB4799C6-C3B0-4FCC-8A55-2F7C3CE79AA0}" destId="{AF2ADD5A-532A-4832-BAA8-50BF08C590B3}" srcOrd="15" destOrd="0" presId="urn:microsoft.com/office/officeart/2005/8/layout/default"/>
    <dgm:cxn modelId="{A7A8A660-46C1-4798-A9DB-93058F81A6D1}" type="presParOf" srcId="{BB4799C6-C3B0-4FCC-8A55-2F7C3CE79AA0}" destId="{3C72484F-3C24-4011-B28C-6A9EDF01049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582EAF-54A0-4D0E-AE7D-E4A5D80890E3}"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74A71DC8-9E66-47BA-9400-42C107D471F2}">
      <dgm:prSet custT="1"/>
      <dgm:spPr/>
      <dgm:t>
        <a:bodyPr/>
        <a:lstStyle/>
        <a:p>
          <a:r>
            <a:rPr lang="x-none" sz="2000" b="0" i="0" u="none" strike="noStrike" cap="none" dirty="0">
              <a:solidFill>
                <a:schemeClr val="dk1"/>
              </a:solidFill>
              <a:latin typeface="+mj-lt"/>
              <a:sym typeface="Cabin"/>
            </a:rPr>
            <a:t>Rutina matutina </a:t>
          </a:r>
          <a:endParaRPr lang="en-US" sz="2000" dirty="0">
            <a:latin typeface="+mj-lt"/>
          </a:endParaRPr>
        </a:p>
      </dgm:t>
    </dgm:pt>
    <dgm:pt modelId="{0D29AA9E-367D-4600-AD88-62B041B58E4C}" type="parTrans" cxnId="{7090A3F0-4C56-4CE9-A273-495C18040691}">
      <dgm:prSet/>
      <dgm:spPr/>
      <dgm:t>
        <a:bodyPr/>
        <a:lstStyle/>
        <a:p>
          <a:endParaRPr lang="en-US"/>
        </a:p>
      </dgm:t>
    </dgm:pt>
    <dgm:pt modelId="{4AF3D8D8-DDED-47C8-8FAB-D6A8946AF382}" type="sibTrans" cxnId="{7090A3F0-4C56-4CE9-A273-495C18040691}">
      <dgm:prSet phldrT="01" phldr="0"/>
      <dgm:spPr/>
      <dgm:t>
        <a:bodyPr/>
        <a:lstStyle/>
        <a:p>
          <a:r>
            <a:rPr lang="en-US"/>
            <a:t>01</a:t>
          </a:r>
        </a:p>
      </dgm:t>
    </dgm:pt>
    <dgm:pt modelId="{7496C878-D229-40D2-9474-90023F99EEE0}">
      <dgm:prSet custT="1"/>
      <dgm:spPr/>
      <dgm:t>
        <a:bodyPr/>
        <a:lstStyle/>
        <a:p>
          <a:r>
            <a:rPr lang="x-none" sz="2000" b="0" i="0" u="none" strike="noStrike" cap="none" dirty="0">
              <a:solidFill>
                <a:schemeClr val="dk1"/>
              </a:solidFill>
              <a:latin typeface="+mj-lt"/>
              <a:sym typeface="Cabin"/>
            </a:rPr>
            <a:t>Rutina al final del día </a:t>
          </a:r>
          <a:endParaRPr lang="x-none" sz="2000" b="0" i="0" u="none" strike="noStrike" cap="none" dirty="0">
            <a:solidFill>
              <a:srgbClr val="000000"/>
            </a:solidFill>
            <a:latin typeface="+mj-lt"/>
            <a:sym typeface="Arial"/>
          </a:endParaRPr>
        </a:p>
      </dgm:t>
    </dgm:pt>
    <dgm:pt modelId="{BA247AF4-40F3-41CB-BA6E-B7AC7DFDFC83}" type="parTrans" cxnId="{2D5411B1-0EC2-44CF-ABBA-0BAE54D56914}">
      <dgm:prSet/>
      <dgm:spPr/>
      <dgm:t>
        <a:bodyPr/>
        <a:lstStyle/>
        <a:p>
          <a:endParaRPr lang="en-US"/>
        </a:p>
      </dgm:t>
    </dgm:pt>
    <dgm:pt modelId="{345BEC12-30D8-4C89-BF37-5F858204CA32}" type="sibTrans" cxnId="{2D5411B1-0EC2-44CF-ABBA-0BAE54D56914}">
      <dgm:prSet phldrT="02" phldr="0"/>
      <dgm:spPr/>
      <dgm:t>
        <a:bodyPr/>
        <a:lstStyle/>
        <a:p>
          <a:r>
            <a:rPr lang="en-US"/>
            <a:t>02</a:t>
          </a:r>
        </a:p>
      </dgm:t>
    </dgm:pt>
    <dgm:pt modelId="{2C6D4335-A5FE-462F-B6F3-62D637DA97A3}">
      <dgm:prSet custT="1"/>
      <dgm:spPr/>
      <dgm:t>
        <a:bodyPr/>
        <a:lstStyle/>
        <a:p>
          <a:r>
            <a:rPr lang="x-none" sz="2000" b="0" i="0" u="none" strike="noStrike" cap="none" dirty="0">
              <a:solidFill>
                <a:schemeClr val="dk1"/>
              </a:solidFill>
              <a:latin typeface="+mj-lt"/>
              <a:sym typeface="Cabin"/>
            </a:rPr>
            <a:t>Rutina de reuniones </a:t>
          </a:r>
          <a:endParaRPr lang="x-none" sz="2000" b="0" i="0" u="none" strike="noStrike" cap="none" dirty="0">
            <a:solidFill>
              <a:srgbClr val="000000"/>
            </a:solidFill>
            <a:latin typeface="+mj-lt"/>
            <a:sym typeface="Arial"/>
          </a:endParaRPr>
        </a:p>
      </dgm:t>
    </dgm:pt>
    <dgm:pt modelId="{8448C4C6-A9F0-4320-AEB2-08124837B048}" type="parTrans" cxnId="{F8FFAB00-1270-4008-89B3-4C4E87E6C8CD}">
      <dgm:prSet/>
      <dgm:spPr/>
      <dgm:t>
        <a:bodyPr/>
        <a:lstStyle/>
        <a:p>
          <a:endParaRPr lang="en-US"/>
        </a:p>
      </dgm:t>
    </dgm:pt>
    <dgm:pt modelId="{9DB4B877-4385-48BF-AEB0-7988565ADD13}" type="sibTrans" cxnId="{F8FFAB00-1270-4008-89B3-4C4E87E6C8CD}">
      <dgm:prSet phldrT="03" phldr="0"/>
      <dgm:spPr/>
      <dgm:t>
        <a:bodyPr/>
        <a:lstStyle/>
        <a:p>
          <a:r>
            <a:rPr lang="en-US"/>
            <a:t>03</a:t>
          </a:r>
        </a:p>
      </dgm:t>
    </dgm:pt>
    <dgm:pt modelId="{2CBE7D3C-9C0A-4F11-BF08-D9F15995E3C5}">
      <dgm:prSet custT="1"/>
      <dgm:spPr/>
      <dgm:t>
        <a:bodyPr/>
        <a:lstStyle/>
        <a:p>
          <a:r>
            <a:rPr lang="en-US" sz="2000" dirty="0" err="1">
              <a:solidFill>
                <a:schemeClr val="dk1"/>
              </a:solidFill>
              <a:latin typeface="+mj-lt"/>
              <a:sym typeface="Cabin"/>
            </a:rPr>
            <a:t>Prácticas</a:t>
          </a:r>
          <a:r>
            <a:rPr lang="en-US" sz="2000" dirty="0">
              <a:solidFill>
                <a:schemeClr val="dk1"/>
              </a:solidFill>
              <a:latin typeface="+mj-lt"/>
              <a:sym typeface="Cabin"/>
            </a:rPr>
            <a:t>/ </a:t>
          </a:r>
          <a:r>
            <a:rPr lang="en-US" sz="2000" dirty="0" err="1">
              <a:solidFill>
                <a:schemeClr val="dk1"/>
              </a:solidFill>
              <a:latin typeface="+mj-lt"/>
              <a:sym typeface="Cabin"/>
            </a:rPr>
            <a:t>costumbres</a:t>
          </a:r>
          <a:r>
            <a:rPr lang="en-US" sz="2000" dirty="0">
              <a:solidFill>
                <a:schemeClr val="dk1"/>
              </a:solidFill>
              <a:latin typeface="+mj-lt"/>
              <a:sym typeface="Cabin"/>
            </a:rPr>
            <a:t> de la </a:t>
          </a:r>
          <a:r>
            <a:rPr lang="en-US" sz="2000" dirty="0" err="1">
              <a:solidFill>
                <a:schemeClr val="dk1"/>
              </a:solidFill>
              <a:latin typeface="+mj-lt"/>
              <a:sym typeface="Cabin"/>
            </a:rPr>
            <a:t>escuela</a:t>
          </a:r>
          <a:r>
            <a:rPr lang="x-none" sz="2000" b="0" i="0" u="none" strike="noStrike" cap="none" dirty="0">
              <a:solidFill>
                <a:schemeClr val="dk1"/>
              </a:solidFill>
              <a:latin typeface="+mj-lt"/>
              <a:sym typeface="Cabin"/>
            </a:rPr>
            <a:t> </a:t>
          </a:r>
          <a:endParaRPr lang="x-none" sz="2000" b="0" i="0" u="none" strike="noStrike" cap="none" dirty="0">
            <a:solidFill>
              <a:srgbClr val="000000"/>
            </a:solidFill>
            <a:latin typeface="+mj-lt"/>
            <a:sym typeface="Arial"/>
          </a:endParaRPr>
        </a:p>
      </dgm:t>
    </dgm:pt>
    <dgm:pt modelId="{AF1A9779-3A86-435E-B340-CF53E98F7DE0}" type="parTrans" cxnId="{DA8CCE47-7C8F-45EB-9152-FF8EDA5223AA}">
      <dgm:prSet/>
      <dgm:spPr/>
      <dgm:t>
        <a:bodyPr/>
        <a:lstStyle/>
        <a:p>
          <a:endParaRPr lang="en-US"/>
        </a:p>
      </dgm:t>
    </dgm:pt>
    <dgm:pt modelId="{AB19DDB3-D4F8-441E-AAB2-C407EFA2788E}" type="sibTrans" cxnId="{DA8CCE47-7C8F-45EB-9152-FF8EDA5223AA}">
      <dgm:prSet phldrT="04" phldr="0"/>
      <dgm:spPr/>
      <dgm:t>
        <a:bodyPr/>
        <a:lstStyle/>
        <a:p>
          <a:r>
            <a:rPr lang="en-US"/>
            <a:t>04</a:t>
          </a:r>
        </a:p>
      </dgm:t>
    </dgm:pt>
    <dgm:pt modelId="{BEF741F5-0E29-4B5F-985D-777E21AFA908}">
      <dgm:prSet custT="1"/>
      <dgm:spPr/>
      <dgm:t>
        <a:bodyPr/>
        <a:lstStyle/>
        <a:p>
          <a:r>
            <a:rPr lang="x-none" sz="2000" b="0" i="0" u="none" strike="noStrike" cap="none" dirty="0">
              <a:solidFill>
                <a:schemeClr val="dk1"/>
              </a:solidFill>
              <a:latin typeface="+mj-lt"/>
              <a:sym typeface="Cabin"/>
            </a:rPr>
            <a:t>Tradiciones</a:t>
          </a:r>
          <a:r>
            <a:rPr lang="en-US" sz="2000" b="0" i="0" u="none" strike="noStrike" cap="none" dirty="0">
              <a:solidFill>
                <a:schemeClr val="dk1"/>
              </a:solidFill>
              <a:latin typeface="+mj-lt"/>
              <a:sym typeface="Cabin"/>
            </a:rPr>
            <a:t> de la </a:t>
          </a:r>
          <a:r>
            <a:rPr lang="en-US" sz="2000" b="0" i="0" u="none" strike="noStrike" cap="none" dirty="0" err="1">
              <a:solidFill>
                <a:schemeClr val="dk1"/>
              </a:solidFill>
              <a:latin typeface="+mj-lt"/>
              <a:sym typeface="Cabin"/>
            </a:rPr>
            <a:t>escuela</a:t>
          </a:r>
          <a:endParaRPr lang="x-none" sz="2000" b="0" i="0" u="none" strike="noStrike" cap="none" dirty="0">
            <a:solidFill>
              <a:srgbClr val="000000"/>
            </a:solidFill>
            <a:latin typeface="+mj-lt"/>
            <a:sym typeface="Arial"/>
          </a:endParaRPr>
        </a:p>
      </dgm:t>
    </dgm:pt>
    <dgm:pt modelId="{77C19090-4DD0-41AA-A9D2-4D1FBE625C63}" type="parTrans" cxnId="{29F29B74-F6FD-4A75-8695-55BC987175D1}">
      <dgm:prSet/>
      <dgm:spPr/>
      <dgm:t>
        <a:bodyPr/>
        <a:lstStyle/>
        <a:p>
          <a:endParaRPr lang="en-US"/>
        </a:p>
      </dgm:t>
    </dgm:pt>
    <dgm:pt modelId="{CD32BED3-3AF4-495F-B2C3-402232DB33B0}" type="sibTrans" cxnId="{29F29B74-F6FD-4A75-8695-55BC987175D1}">
      <dgm:prSet phldrT="05" phldr="0"/>
      <dgm:spPr/>
      <dgm:t>
        <a:bodyPr/>
        <a:lstStyle/>
        <a:p>
          <a:r>
            <a:rPr lang="en-US"/>
            <a:t>05</a:t>
          </a:r>
        </a:p>
      </dgm:t>
    </dgm:pt>
    <dgm:pt modelId="{D3AB120D-B4C8-42F3-8D9F-7472EF3869F3}" type="pres">
      <dgm:prSet presAssocID="{8F582EAF-54A0-4D0E-AE7D-E4A5D80890E3}" presName="Name0" presStyleCnt="0">
        <dgm:presLayoutVars>
          <dgm:animLvl val="lvl"/>
          <dgm:resizeHandles val="exact"/>
        </dgm:presLayoutVars>
      </dgm:prSet>
      <dgm:spPr/>
    </dgm:pt>
    <dgm:pt modelId="{88861A1C-3118-417A-A022-A04A8CFF4726}" type="pres">
      <dgm:prSet presAssocID="{74A71DC8-9E66-47BA-9400-42C107D471F2}" presName="compositeNode" presStyleCnt="0">
        <dgm:presLayoutVars>
          <dgm:bulletEnabled val="1"/>
        </dgm:presLayoutVars>
      </dgm:prSet>
      <dgm:spPr/>
    </dgm:pt>
    <dgm:pt modelId="{C225AC58-1A25-4C8C-84AD-F4300C74837C}" type="pres">
      <dgm:prSet presAssocID="{74A71DC8-9E66-47BA-9400-42C107D471F2}" presName="bgRect" presStyleLbl="alignNode1" presStyleIdx="0" presStyleCnt="5"/>
      <dgm:spPr/>
    </dgm:pt>
    <dgm:pt modelId="{9984072E-2C16-4E31-81C6-A18740E4DB75}" type="pres">
      <dgm:prSet presAssocID="{4AF3D8D8-DDED-47C8-8FAB-D6A8946AF382}" presName="sibTransNodeRect" presStyleLbl="alignNode1" presStyleIdx="0" presStyleCnt="5">
        <dgm:presLayoutVars>
          <dgm:chMax val="0"/>
          <dgm:bulletEnabled val="1"/>
        </dgm:presLayoutVars>
      </dgm:prSet>
      <dgm:spPr/>
    </dgm:pt>
    <dgm:pt modelId="{8E8CBEC1-8B26-497D-A1E2-2DE182744D53}" type="pres">
      <dgm:prSet presAssocID="{74A71DC8-9E66-47BA-9400-42C107D471F2}" presName="nodeRect" presStyleLbl="alignNode1" presStyleIdx="0" presStyleCnt="5">
        <dgm:presLayoutVars>
          <dgm:bulletEnabled val="1"/>
        </dgm:presLayoutVars>
      </dgm:prSet>
      <dgm:spPr/>
    </dgm:pt>
    <dgm:pt modelId="{F1FB0AFA-90E0-4C63-BEFF-853FBB96A9DB}" type="pres">
      <dgm:prSet presAssocID="{4AF3D8D8-DDED-47C8-8FAB-D6A8946AF382}" presName="sibTrans" presStyleCnt="0"/>
      <dgm:spPr/>
    </dgm:pt>
    <dgm:pt modelId="{1AAA1340-871C-4215-B0D8-270BF72CD043}" type="pres">
      <dgm:prSet presAssocID="{7496C878-D229-40D2-9474-90023F99EEE0}" presName="compositeNode" presStyleCnt="0">
        <dgm:presLayoutVars>
          <dgm:bulletEnabled val="1"/>
        </dgm:presLayoutVars>
      </dgm:prSet>
      <dgm:spPr/>
    </dgm:pt>
    <dgm:pt modelId="{9875067C-5114-4473-B771-AE91EFA9A575}" type="pres">
      <dgm:prSet presAssocID="{7496C878-D229-40D2-9474-90023F99EEE0}" presName="bgRect" presStyleLbl="alignNode1" presStyleIdx="1" presStyleCnt="5"/>
      <dgm:spPr/>
    </dgm:pt>
    <dgm:pt modelId="{48880994-FA2E-402A-920D-728723BFFDBA}" type="pres">
      <dgm:prSet presAssocID="{345BEC12-30D8-4C89-BF37-5F858204CA32}" presName="sibTransNodeRect" presStyleLbl="alignNode1" presStyleIdx="1" presStyleCnt="5">
        <dgm:presLayoutVars>
          <dgm:chMax val="0"/>
          <dgm:bulletEnabled val="1"/>
        </dgm:presLayoutVars>
      </dgm:prSet>
      <dgm:spPr/>
    </dgm:pt>
    <dgm:pt modelId="{641FB10C-2084-4395-8361-CEFD5491CF88}" type="pres">
      <dgm:prSet presAssocID="{7496C878-D229-40D2-9474-90023F99EEE0}" presName="nodeRect" presStyleLbl="alignNode1" presStyleIdx="1" presStyleCnt="5">
        <dgm:presLayoutVars>
          <dgm:bulletEnabled val="1"/>
        </dgm:presLayoutVars>
      </dgm:prSet>
      <dgm:spPr/>
    </dgm:pt>
    <dgm:pt modelId="{0BC7A582-42D4-4A0B-AEEC-89D760229729}" type="pres">
      <dgm:prSet presAssocID="{345BEC12-30D8-4C89-BF37-5F858204CA32}" presName="sibTrans" presStyleCnt="0"/>
      <dgm:spPr/>
    </dgm:pt>
    <dgm:pt modelId="{EB4321E0-3D50-4591-BD1D-D29970D08784}" type="pres">
      <dgm:prSet presAssocID="{2C6D4335-A5FE-462F-B6F3-62D637DA97A3}" presName="compositeNode" presStyleCnt="0">
        <dgm:presLayoutVars>
          <dgm:bulletEnabled val="1"/>
        </dgm:presLayoutVars>
      </dgm:prSet>
      <dgm:spPr/>
    </dgm:pt>
    <dgm:pt modelId="{F3B8E411-28A3-45FA-93BD-2F2706270446}" type="pres">
      <dgm:prSet presAssocID="{2C6D4335-A5FE-462F-B6F3-62D637DA97A3}" presName="bgRect" presStyleLbl="alignNode1" presStyleIdx="2" presStyleCnt="5"/>
      <dgm:spPr/>
    </dgm:pt>
    <dgm:pt modelId="{F360D0C7-F137-4E07-AD19-FF6A65A6BFF4}" type="pres">
      <dgm:prSet presAssocID="{9DB4B877-4385-48BF-AEB0-7988565ADD13}" presName="sibTransNodeRect" presStyleLbl="alignNode1" presStyleIdx="2" presStyleCnt="5">
        <dgm:presLayoutVars>
          <dgm:chMax val="0"/>
          <dgm:bulletEnabled val="1"/>
        </dgm:presLayoutVars>
      </dgm:prSet>
      <dgm:spPr/>
    </dgm:pt>
    <dgm:pt modelId="{D4C1CFE7-A18B-4652-A7C3-15C9268B1771}" type="pres">
      <dgm:prSet presAssocID="{2C6D4335-A5FE-462F-B6F3-62D637DA97A3}" presName="nodeRect" presStyleLbl="alignNode1" presStyleIdx="2" presStyleCnt="5">
        <dgm:presLayoutVars>
          <dgm:bulletEnabled val="1"/>
        </dgm:presLayoutVars>
      </dgm:prSet>
      <dgm:spPr/>
    </dgm:pt>
    <dgm:pt modelId="{2EEAD19A-4065-4B40-8508-0E253BFB9782}" type="pres">
      <dgm:prSet presAssocID="{9DB4B877-4385-48BF-AEB0-7988565ADD13}" presName="sibTrans" presStyleCnt="0"/>
      <dgm:spPr/>
    </dgm:pt>
    <dgm:pt modelId="{412D09E3-BAC7-4FCB-9214-25A22E854955}" type="pres">
      <dgm:prSet presAssocID="{2CBE7D3C-9C0A-4F11-BF08-D9F15995E3C5}" presName="compositeNode" presStyleCnt="0">
        <dgm:presLayoutVars>
          <dgm:bulletEnabled val="1"/>
        </dgm:presLayoutVars>
      </dgm:prSet>
      <dgm:spPr/>
    </dgm:pt>
    <dgm:pt modelId="{C20E86AA-2832-406E-89ED-F886CE212D92}" type="pres">
      <dgm:prSet presAssocID="{2CBE7D3C-9C0A-4F11-BF08-D9F15995E3C5}" presName="bgRect" presStyleLbl="alignNode1" presStyleIdx="3" presStyleCnt="5"/>
      <dgm:spPr/>
    </dgm:pt>
    <dgm:pt modelId="{200406A2-752D-4B3A-A66B-2224DF56F16E}" type="pres">
      <dgm:prSet presAssocID="{AB19DDB3-D4F8-441E-AAB2-C407EFA2788E}" presName="sibTransNodeRect" presStyleLbl="alignNode1" presStyleIdx="3" presStyleCnt="5">
        <dgm:presLayoutVars>
          <dgm:chMax val="0"/>
          <dgm:bulletEnabled val="1"/>
        </dgm:presLayoutVars>
      </dgm:prSet>
      <dgm:spPr/>
    </dgm:pt>
    <dgm:pt modelId="{54A08C12-B850-4D81-A491-87F19C17C43B}" type="pres">
      <dgm:prSet presAssocID="{2CBE7D3C-9C0A-4F11-BF08-D9F15995E3C5}" presName="nodeRect" presStyleLbl="alignNode1" presStyleIdx="3" presStyleCnt="5">
        <dgm:presLayoutVars>
          <dgm:bulletEnabled val="1"/>
        </dgm:presLayoutVars>
      </dgm:prSet>
      <dgm:spPr/>
    </dgm:pt>
    <dgm:pt modelId="{61AF7243-0522-4E09-827F-FFC0D00239FD}" type="pres">
      <dgm:prSet presAssocID="{AB19DDB3-D4F8-441E-AAB2-C407EFA2788E}" presName="sibTrans" presStyleCnt="0"/>
      <dgm:spPr/>
    </dgm:pt>
    <dgm:pt modelId="{32367616-E451-493C-98E1-BEDC2F95E41E}" type="pres">
      <dgm:prSet presAssocID="{BEF741F5-0E29-4B5F-985D-777E21AFA908}" presName="compositeNode" presStyleCnt="0">
        <dgm:presLayoutVars>
          <dgm:bulletEnabled val="1"/>
        </dgm:presLayoutVars>
      </dgm:prSet>
      <dgm:spPr/>
    </dgm:pt>
    <dgm:pt modelId="{6262CD4A-6924-45C6-8896-83658C402075}" type="pres">
      <dgm:prSet presAssocID="{BEF741F5-0E29-4B5F-985D-777E21AFA908}" presName="bgRect" presStyleLbl="alignNode1" presStyleIdx="4" presStyleCnt="5"/>
      <dgm:spPr/>
    </dgm:pt>
    <dgm:pt modelId="{80B92B1F-7CCD-4FAA-BE63-89E77E77B7D3}" type="pres">
      <dgm:prSet presAssocID="{CD32BED3-3AF4-495F-B2C3-402232DB33B0}" presName="sibTransNodeRect" presStyleLbl="alignNode1" presStyleIdx="4" presStyleCnt="5">
        <dgm:presLayoutVars>
          <dgm:chMax val="0"/>
          <dgm:bulletEnabled val="1"/>
        </dgm:presLayoutVars>
      </dgm:prSet>
      <dgm:spPr/>
    </dgm:pt>
    <dgm:pt modelId="{02AC911C-1065-4C6B-83E5-3A6CF7A2DF2B}" type="pres">
      <dgm:prSet presAssocID="{BEF741F5-0E29-4B5F-985D-777E21AFA908}" presName="nodeRect" presStyleLbl="alignNode1" presStyleIdx="4" presStyleCnt="5">
        <dgm:presLayoutVars>
          <dgm:bulletEnabled val="1"/>
        </dgm:presLayoutVars>
      </dgm:prSet>
      <dgm:spPr/>
    </dgm:pt>
  </dgm:ptLst>
  <dgm:cxnLst>
    <dgm:cxn modelId="{F8FFAB00-1270-4008-89B3-4C4E87E6C8CD}" srcId="{8F582EAF-54A0-4D0E-AE7D-E4A5D80890E3}" destId="{2C6D4335-A5FE-462F-B6F3-62D637DA97A3}" srcOrd="2" destOrd="0" parTransId="{8448C4C6-A9F0-4320-AEB2-08124837B048}" sibTransId="{9DB4B877-4385-48BF-AEB0-7988565ADD13}"/>
    <dgm:cxn modelId="{5F07A206-2802-4CE4-AB55-6B3C987C0EB9}" type="presOf" srcId="{9DB4B877-4385-48BF-AEB0-7988565ADD13}" destId="{F360D0C7-F137-4E07-AD19-FF6A65A6BFF4}" srcOrd="0" destOrd="0" presId="urn:microsoft.com/office/officeart/2016/7/layout/LinearBlockProcessNumbered"/>
    <dgm:cxn modelId="{707A2F1A-9835-4BDA-87B1-03457C945DD9}" type="presOf" srcId="{4AF3D8D8-DDED-47C8-8FAB-D6A8946AF382}" destId="{9984072E-2C16-4E31-81C6-A18740E4DB75}" srcOrd="0" destOrd="0" presId="urn:microsoft.com/office/officeart/2016/7/layout/LinearBlockProcessNumbered"/>
    <dgm:cxn modelId="{908BD929-0A7D-4924-85FB-FD5A9A5E5183}" type="presOf" srcId="{7496C878-D229-40D2-9474-90023F99EEE0}" destId="{9875067C-5114-4473-B771-AE91EFA9A575}" srcOrd="0" destOrd="0" presId="urn:microsoft.com/office/officeart/2016/7/layout/LinearBlockProcessNumbered"/>
    <dgm:cxn modelId="{0504B93A-F956-4AAF-A9B7-95863D7E9A3C}" type="presOf" srcId="{345BEC12-30D8-4C89-BF37-5F858204CA32}" destId="{48880994-FA2E-402A-920D-728723BFFDBA}" srcOrd="0" destOrd="0" presId="urn:microsoft.com/office/officeart/2016/7/layout/LinearBlockProcessNumbered"/>
    <dgm:cxn modelId="{E9D3995E-E9A1-4838-811C-3176A0086680}" type="presOf" srcId="{BEF741F5-0E29-4B5F-985D-777E21AFA908}" destId="{6262CD4A-6924-45C6-8896-83658C402075}" srcOrd="0" destOrd="0" presId="urn:microsoft.com/office/officeart/2016/7/layout/LinearBlockProcessNumbered"/>
    <dgm:cxn modelId="{0480C545-B052-4DF4-B36C-A733A1A0D460}" type="presOf" srcId="{7496C878-D229-40D2-9474-90023F99EEE0}" destId="{641FB10C-2084-4395-8361-CEFD5491CF88}" srcOrd="1" destOrd="0" presId="urn:microsoft.com/office/officeart/2016/7/layout/LinearBlockProcessNumbered"/>
    <dgm:cxn modelId="{820EB667-F131-40BC-B647-EACB6B762BA7}" type="presOf" srcId="{8F582EAF-54A0-4D0E-AE7D-E4A5D80890E3}" destId="{D3AB120D-B4C8-42F3-8D9F-7472EF3869F3}" srcOrd="0" destOrd="0" presId="urn:microsoft.com/office/officeart/2016/7/layout/LinearBlockProcessNumbered"/>
    <dgm:cxn modelId="{DA8CCE47-7C8F-45EB-9152-FF8EDA5223AA}" srcId="{8F582EAF-54A0-4D0E-AE7D-E4A5D80890E3}" destId="{2CBE7D3C-9C0A-4F11-BF08-D9F15995E3C5}" srcOrd="3" destOrd="0" parTransId="{AF1A9779-3A86-435E-B340-CF53E98F7DE0}" sibTransId="{AB19DDB3-D4F8-441E-AAB2-C407EFA2788E}"/>
    <dgm:cxn modelId="{A2475E4F-94CB-4F7C-8756-F3C2EFFDC4BE}" type="presOf" srcId="{BEF741F5-0E29-4B5F-985D-777E21AFA908}" destId="{02AC911C-1065-4C6B-83E5-3A6CF7A2DF2B}" srcOrd="1" destOrd="0" presId="urn:microsoft.com/office/officeart/2016/7/layout/LinearBlockProcessNumbered"/>
    <dgm:cxn modelId="{29F29B74-F6FD-4A75-8695-55BC987175D1}" srcId="{8F582EAF-54A0-4D0E-AE7D-E4A5D80890E3}" destId="{BEF741F5-0E29-4B5F-985D-777E21AFA908}" srcOrd="4" destOrd="0" parTransId="{77C19090-4DD0-41AA-A9D2-4D1FBE625C63}" sibTransId="{CD32BED3-3AF4-495F-B2C3-402232DB33B0}"/>
    <dgm:cxn modelId="{BAD96E55-4285-4A4E-AD7F-AA341CEB54FE}" type="presOf" srcId="{CD32BED3-3AF4-495F-B2C3-402232DB33B0}" destId="{80B92B1F-7CCD-4FAA-BE63-89E77E77B7D3}" srcOrd="0" destOrd="0" presId="urn:microsoft.com/office/officeart/2016/7/layout/LinearBlockProcessNumbered"/>
    <dgm:cxn modelId="{928E6084-9DD9-491C-B0AB-526229FDFAA7}" type="presOf" srcId="{2CBE7D3C-9C0A-4F11-BF08-D9F15995E3C5}" destId="{C20E86AA-2832-406E-89ED-F886CE212D92}" srcOrd="0" destOrd="0" presId="urn:microsoft.com/office/officeart/2016/7/layout/LinearBlockProcessNumbered"/>
    <dgm:cxn modelId="{F5C2B28E-8B64-4BA3-B2C2-078C3C25B8B6}" type="presOf" srcId="{74A71DC8-9E66-47BA-9400-42C107D471F2}" destId="{8E8CBEC1-8B26-497D-A1E2-2DE182744D53}" srcOrd="1" destOrd="0" presId="urn:microsoft.com/office/officeart/2016/7/layout/LinearBlockProcessNumbered"/>
    <dgm:cxn modelId="{F63BB993-93C2-4BBD-BB86-FA05934FA9DB}" type="presOf" srcId="{2CBE7D3C-9C0A-4F11-BF08-D9F15995E3C5}" destId="{54A08C12-B850-4D81-A491-87F19C17C43B}" srcOrd="1" destOrd="0" presId="urn:microsoft.com/office/officeart/2016/7/layout/LinearBlockProcessNumbered"/>
    <dgm:cxn modelId="{0AC5E297-D336-4C65-9D4D-887225A893BD}" type="presOf" srcId="{2C6D4335-A5FE-462F-B6F3-62D637DA97A3}" destId="{D4C1CFE7-A18B-4652-A7C3-15C9268B1771}" srcOrd="1" destOrd="0" presId="urn:microsoft.com/office/officeart/2016/7/layout/LinearBlockProcessNumbered"/>
    <dgm:cxn modelId="{2D5411B1-0EC2-44CF-ABBA-0BAE54D56914}" srcId="{8F582EAF-54A0-4D0E-AE7D-E4A5D80890E3}" destId="{7496C878-D229-40D2-9474-90023F99EEE0}" srcOrd="1" destOrd="0" parTransId="{BA247AF4-40F3-41CB-BA6E-B7AC7DFDFC83}" sibTransId="{345BEC12-30D8-4C89-BF37-5F858204CA32}"/>
    <dgm:cxn modelId="{DA80A8C0-1494-4DB1-8B70-22A22F5027C4}" type="presOf" srcId="{AB19DDB3-D4F8-441E-AAB2-C407EFA2788E}" destId="{200406A2-752D-4B3A-A66B-2224DF56F16E}" srcOrd="0" destOrd="0" presId="urn:microsoft.com/office/officeart/2016/7/layout/LinearBlockProcessNumbered"/>
    <dgm:cxn modelId="{23B39ED5-04BD-468A-9877-CC9ECA4780F7}" type="presOf" srcId="{74A71DC8-9E66-47BA-9400-42C107D471F2}" destId="{C225AC58-1A25-4C8C-84AD-F4300C74837C}" srcOrd="0" destOrd="0" presId="urn:microsoft.com/office/officeart/2016/7/layout/LinearBlockProcessNumbered"/>
    <dgm:cxn modelId="{7090A3F0-4C56-4CE9-A273-495C18040691}" srcId="{8F582EAF-54A0-4D0E-AE7D-E4A5D80890E3}" destId="{74A71DC8-9E66-47BA-9400-42C107D471F2}" srcOrd="0" destOrd="0" parTransId="{0D29AA9E-367D-4600-AD88-62B041B58E4C}" sibTransId="{4AF3D8D8-DDED-47C8-8FAB-D6A8946AF382}"/>
    <dgm:cxn modelId="{031FD0F6-61C2-444F-9EA2-D774CCE22AB7}" type="presOf" srcId="{2C6D4335-A5FE-462F-B6F3-62D637DA97A3}" destId="{F3B8E411-28A3-45FA-93BD-2F2706270446}" srcOrd="0" destOrd="0" presId="urn:microsoft.com/office/officeart/2016/7/layout/LinearBlockProcessNumbered"/>
    <dgm:cxn modelId="{52C09BBD-CD77-4893-B701-B10EE0C5EB34}" type="presParOf" srcId="{D3AB120D-B4C8-42F3-8D9F-7472EF3869F3}" destId="{88861A1C-3118-417A-A022-A04A8CFF4726}" srcOrd="0" destOrd="0" presId="urn:microsoft.com/office/officeart/2016/7/layout/LinearBlockProcessNumbered"/>
    <dgm:cxn modelId="{3612692A-E494-4F3B-A3F9-CC92D90C4D2E}" type="presParOf" srcId="{88861A1C-3118-417A-A022-A04A8CFF4726}" destId="{C225AC58-1A25-4C8C-84AD-F4300C74837C}" srcOrd="0" destOrd="0" presId="urn:microsoft.com/office/officeart/2016/7/layout/LinearBlockProcessNumbered"/>
    <dgm:cxn modelId="{CC50DA8D-DB52-4FCC-BB9A-8D8566047657}" type="presParOf" srcId="{88861A1C-3118-417A-A022-A04A8CFF4726}" destId="{9984072E-2C16-4E31-81C6-A18740E4DB75}" srcOrd="1" destOrd="0" presId="urn:microsoft.com/office/officeart/2016/7/layout/LinearBlockProcessNumbered"/>
    <dgm:cxn modelId="{14F776BF-34B3-456E-9D0F-33FDE5935043}" type="presParOf" srcId="{88861A1C-3118-417A-A022-A04A8CFF4726}" destId="{8E8CBEC1-8B26-497D-A1E2-2DE182744D53}" srcOrd="2" destOrd="0" presId="urn:microsoft.com/office/officeart/2016/7/layout/LinearBlockProcessNumbered"/>
    <dgm:cxn modelId="{411AB1A9-A423-448C-BEE8-CC10C760549B}" type="presParOf" srcId="{D3AB120D-B4C8-42F3-8D9F-7472EF3869F3}" destId="{F1FB0AFA-90E0-4C63-BEFF-853FBB96A9DB}" srcOrd="1" destOrd="0" presId="urn:microsoft.com/office/officeart/2016/7/layout/LinearBlockProcessNumbered"/>
    <dgm:cxn modelId="{6B2D209C-2AD8-4546-9ADD-16845E1EBEAB}" type="presParOf" srcId="{D3AB120D-B4C8-42F3-8D9F-7472EF3869F3}" destId="{1AAA1340-871C-4215-B0D8-270BF72CD043}" srcOrd="2" destOrd="0" presId="urn:microsoft.com/office/officeart/2016/7/layout/LinearBlockProcessNumbered"/>
    <dgm:cxn modelId="{DEAC1B3B-0EBF-4A0D-B619-EDA45AED7DAA}" type="presParOf" srcId="{1AAA1340-871C-4215-B0D8-270BF72CD043}" destId="{9875067C-5114-4473-B771-AE91EFA9A575}" srcOrd="0" destOrd="0" presId="urn:microsoft.com/office/officeart/2016/7/layout/LinearBlockProcessNumbered"/>
    <dgm:cxn modelId="{F9EABE12-8FA4-4E9A-B7EA-EB658DCD543F}" type="presParOf" srcId="{1AAA1340-871C-4215-B0D8-270BF72CD043}" destId="{48880994-FA2E-402A-920D-728723BFFDBA}" srcOrd="1" destOrd="0" presId="urn:microsoft.com/office/officeart/2016/7/layout/LinearBlockProcessNumbered"/>
    <dgm:cxn modelId="{787E783F-9786-42E7-B139-8D9598217F92}" type="presParOf" srcId="{1AAA1340-871C-4215-B0D8-270BF72CD043}" destId="{641FB10C-2084-4395-8361-CEFD5491CF88}" srcOrd="2" destOrd="0" presId="urn:microsoft.com/office/officeart/2016/7/layout/LinearBlockProcessNumbered"/>
    <dgm:cxn modelId="{724B4757-6DCE-4832-8517-D7B0ECEA16AF}" type="presParOf" srcId="{D3AB120D-B4C8-42F3-8D9F-7472EF3869F3}" destId="{0BC7A582-42D4-4A0B-AEEC-89D760229729}" srcOrd="3" destOrd="0" presId="urn:microsoft.com/office/officeart/2016/7/layout/LinearBlockProcessNumbered"/>
    <dgm:cxn modelId="{6F2C9CE9-46D5-4B38-B318-6E982EAF1EA5}" type="presParOf" srcId="{D3AB120D-B4C8-42F3-8D9F-7472EF3869F3}" destId="{EB4321E0-3D50-4591-BD1D-D29970D08784}" srcOrd="4" destOrd="0" presId="urn:microsoft.com/office/officeart/2016/7/layout/LinearBlockProcessNumbered"/>
    <dgm:cxn modelId="{62285EA0-BAB2-464C-AFAA-6BDB430021EF}" type="presParOf" srcId="{EB4321E0-3D50-4591-BD1D-D29970D08784}" destId="{F3B8E411-28A3-45FA-93BD-2F2706270446}" srcOrd="0" destOrd="0" presId="urn:microsoft.com/office/officeart/2016/7/layout/LinearBlockProcessNumbered"/>
    <dgm:cxn modelId="{54D2ED7B-8EA8-43B2-98C6-51D878058A45}" type="presParOf" srcId="{EB4321E0-3D50-4591-BD1D-D29970D08784}" destId="{F360D0C7-F137-4E07-AD19-FF6A65A6BFF4}" srcOrd="1" destOrd="0" presId="urn:microsoft.com/office/officeart/2016/7/layout/LinearBlockProcessNumbered"/>
    <dgm:cxn modelId="{895CAE33-966C-492D-8EB0-2E396EAB2016}" type="presParOf" srcId="{EB4321E0-3D50-4591-BD1D-D29970D08784}" destId="{D4C1CFE7-A18B-4652-A7C3-15C9268B1771}" srcOrd="2" destOrd="0" presId="urn:microsoft.com/office/officeart/2016/7/layout/LinearBlockProcessNumbered"/>
    <dgm:cxn modelId="{BADE0991-95BF-4176-9992-2E7CFF097055}" type="presParOf" srcId="{D3AB120D-B4C8-42F3-8D9F-7472EF3869F3}" destId="{2EEAD19A-4065-4B40-8508-0E253BFB9782}" srcOrd="5" destOrd="0" presId="urn:microsoft.com/office/officeart/2016/7/layout/LinearBlockProcessNumbered"/>
    <dgm:cxn modelId="{D63430B4-2389-4A4D-8C24-532105855C24}" type="presParOf" srcId="{D3AB120D-B4C8-42F3-8D9F-7472EF3869F3}" destId="{412D09E3-BAC7-4FCB-9214-25A22E854955}" srcOrd="6" destOrd="0" presId="urn:microsoft.com/office/officeart/2016/7/layout/LinearBlockProcessNumbered"/>
    <dgm:cxn modelId="{E2A3B2E2-DA7D-4967-8BAE-B032D8E57936}" type="presParOf" srcId="{412D09E3-BAC7-4FCB-9214-25A22E854955}" destId="{C20E86AA-2832-406E-89ED-F886CE212D92}" srcOrd="0" destOrd="0" presId="urn:microsoft.com/office/officeart/2016/7/layout/LinearBlockProcessNumbered"/>
    <dgm:cxn modelId="{880A59CA-FF01-407D-94EE-2CBE806FC0F1}" type="presParOf" srcId="{412D09E3-BAC7-4FCB-9214-25A22E854955}" destId="{200406A2-752D-4B3A-A66B-2224DF56F16E}" srcOrd="1" destOrd="0" presId="urn:microsoft.com/office/officeart/2016/7/layout/LinearBlockProcessNumbered"/>
    <dgm:cxn modelId="{48B77B18-2AD6-42F6-ADE8-87563950326B}" type="presParOf" srcId="{412D09E3-BAC7-4FCB-9214-25A22E854955}" destId="{54A08C12-B850-4D81-A491-87F19C17C43B}" srcOrd="2" destOrd="0" presId="urn:microsoft.com/office/officeart/2016/7/layout/LinearBlockProcessNumbered"/>
    <dgm:cxn modelId="{CAF4C0E1-9E43-4C0F-B392-9B57D078B25F}" type="presParOf" srcId="{D3AB120D-B4C8-42F3-8D9F-7472EF3869F3}" destId="{61AF7243-0522-4E09-827F-FFC0D00239FD}" srcOrd="7" destOrd="0" presId="urn:microsoft.com/office/officeart/2016/7/layout/LinearBlockProcessNumbered"/>
    <dgm:cxn modelId="{58D5FA83-F5FB-4BC4-A1AA-B6FDE884F015}" type="presParOf" srcId="{D3AB120D-B4C8-42F3-8D9F-7472EF3869F3}" destId="{32367616-E451-493C-98E1-BEDC2F95E41E}" srcOrd="8" destOrd="0" presId="urn:microsoft.com/office/officeart/2016/7/layout/LinearBlockProcessNumbered"/>
    <dgm:cxn modelId="{589D06B3-A3C9-4E6B-B61C-84F0D0AB5AB2}" type="presParOf" srcId="{32367616-E451-493C-98E1-BEDC2F95E41E}" destId="{6262CD4A-6924-45C6-8896-83658C402075}" srcOrd="0" destOrd="0" presId="urn:microsoft.com/office/officeart/2016/7/layout/LinearBlockProcessNumbered"/>
    <dgm:cxn modelId="{31626685-84F5-42A9-8422-2ED5A677C34A}" type="presParOf" srcId="{32367616-E451-493C-98E1-BEDC2F95E41E}" destId="{80B92B1F-7CCD-4FAA-BE63-89E77E77B7D3}" srcOrd="1" destOrd="0" presId="urn:microsoft.com/office/officeart/2016/7/layout/LinearBlockProcessNumbered"/>
    <dgm:cxn modelId="{45EF7AD9-8490-405A-A08D-1E61A1AD4EB6}" type="presParOf" srcId="{32367616-E451-493C-98E1-BEDC2F95E41E}" destId="{02AC911C-1065-4C6B-83E5-3A6CF7A2DF2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4E212C-392D-496E-B532-5F531731CEAD}" type="doc">
      <dgm:prSet loTypeId="urn:microsoft.com/office/officeart/2005/8/layout/matrix3" loCatId="matrix" qsTypeId="urn:microsoft.com/office/officeart/2005/8/quickstyle/simple2" qsCatId="simple" csTypeId="urn:microsoft.com/office/officeart/2005/8/colors/colorful1" csCatId="colorful" phldr="1"/>
      <dgm:spPr/>
      <dgm:t>
        <a:bodyPr/>
        <a:lstStyle/>
        <a:p>
          <a:endParaRPr lang="en-US"/>
        </a:p>
      </dgm:t>
    </dgm:pt>
    <dgm:pt modelId="{751B6A54-E866-4DD4-848C-F8068D6A9749}">
      <dgm:prSet/>
      <dgm:spPr/>
      <dgm:t>
        <a:bodyPr/>
        <a:lstStyle/>
        <a:p>
          <a:r>
            <a:rPr lang="x-none" dirty="0"/>
            <a:t>¿Quién dirige el cambio cultural? </a:t>
          </a:r>
          <a:endParaRPr lang="en-US" dirty="0"/>
        </a:p>
      </dgm:t>
    </dgm:pt>
    <dgm:pt modelId="{6F299756-2555-4EFF-95B7-17BE8D013AA6}" type="parTrans" cxnId="{7DA76712-B5B1-41C5-B7F7-46AC424814BF}">
      <dgm:prSet/>
      <dgm:spPr/>
      <dgm:t>
        <a:bodyPr/>
        <a:lstStyle/>
        <a:p>
          <a:endParaRPr lang="en-US"/>
        </a:p>
      </dgm:t>
    </dgm:pt>
    <dgm:pt modelId="{F21B5DBD-3BC7-4AB2-BF26-E8F70E2666DE}" type="sibTrans" cxnId="{7DA76712-B5B1-41C5-B7F7-46AC424814BF}">
      <dgm:prSet/>
      <dgm:spPr/>
      <dgm:t>
        <a:bodyPr/>
        <a:lstStyle/>
        <a:p>
          <a:endParaRPr lang="en-US"/>
        </a:p>
      </dgm:t>
    </dgm:pt>
    <dgm:pt modelId="{88E52D04-0844-4763-9179-CB30644DBC83}">
      <dgm:prSet/>
      <dgm:spPr>
        <a:solidFill>
          <a:schemeClr val="accent3">
            <a:lumMod val="75000"/>
          </a:schemeClr>
        </a:solidFill>
      </dgm:spPr>
      <dgm:t>
        <a:bodyPr/>
        <a:lstStyle/>
        <a:p>
          <a:r>
            <a:rPr lang="x-none"/>
            <a:t>¿Quiénes son los miembros del equipo del cambio cultural hoy? </a:t>
          </a:r>
          <a:endParaRPr lang="x-none" dirty="0"/>
        </a:p>
      </dgm:t>
    </dgm:pt>
    <dgm:pt modelId="{C1244542-E446-44A6-A1C7-520782CBDF88}" type="parTrans" cxnId="{247D2C24-E161-4712-AF9D-AC3E622706C5}">
      <dgm:prSet/>
      <dgm:spPr/>
      <dgm:t>
        <a:bodyPr/>
        <a:lstStyle/>
        <a:p>
          <a:endParaRPr lang="en-US"/>
        </a:p>
      </dgm:t>
    </dgm:pt>
    <dgm:pt modelId="{6CA7F15F-ADF2-42D8-8C64-2A3869320E60}" type="sibTrans" cxnId="{247D2C24-E161-4712-AF9D-AC3E622706C5}">
      <dgm:prSet/>
      <dgm:spPr/>
      <dgm:t>
        <a:bodyPr/>
        <a:lstStyle/>
        <a:p>
          <a:endParaRPr lang="en-US"/>
        </a:p>
      </dgm:t>
    </dgm:pt>
    <dgm:pt modelId="{DDFF34AF-943E-48B8-AE68-EA0BC12BF07B}">
      <dgm:prSet/>
      <dgm:spPr/>
      <dgm:t>
        <a:bodyPr/>
        <a:lstStyle/>
        <a:p>
          <a:r>
            <a:rPr lang="x-none"/>
            <a:t>¿A quién añadiría al equipo del Consejo Escolar?</a:t>
          </a:r>
          <a:endParaRPr lang="x-none" dirty="0"/>
        </a:p>
      </dgm:t>
    </dgm:pt>
    <dgm:pt modelId="{15410147-A3DB-478B-B4AD-9A33E1AA8D9A}" type="parTrans" cxnId="{C2BA873B-70A4-478B-B082-6D3B19AF2021}">
      <dgm:prSet/>
      <dgm:spPr/>
      <dgm:t>
        <a:bodyPr/>
        <a:lstStyle/>
        <a:p>
          <a:endParaRPr lang="en-US"/>
        </a:p>
      </dgm:t>
    </dgm:pt>
    <dgm:pt modelId="{5E256350-075A-479F-B035-F575AEC92473}" type="sibTrans" cxnId="{C2BA873B-70A4-478B-B082-6D3B19AF2021}">
      <dgm:prSet/>
      <dgm:spPr/>
      <dgm:t>
        <a:bodyPr/>
        <a:lstStyle/>
        <a:p>
          <a:endParaRPr lang="en-US"/>
        </a:p>
      </dgm:t>
    </dgm:pt>
    <dgm:pt modelId="{6543CB44-EF6C-448B-B0CB-C7CFBBD240D9}">
      <dgm:prSet/>
      <dgm:spPr/>
      <dgm:t>
        <a:bodyPr/>
        <a:lstStyle/>
        <a:p>
          <a:r>
            <a:rPr lang="x-none"/>
            <a:t>¿Hay otras partes interesadas que debería incluir? </a:t>
          </a:r>
          <a:endParaRPr lang="x-none" dirty="0"/>
        </a:p>
      </dgm:t>
    </dgm:pt>
    <dgm:pt modelId="{4A9C0482-3AB1-4BEC-98BB-BF5DB694AB31}" type="parTrans" cxnId="{413A6918-FBBF-41FC-B59B-775B5B80BF70}">
      <dgm:prSet/>
      <dgm:spPr/>
      <dgm:t>
        <a:bodyPr/>
        <a:lstStyle/>
        <a:p>
          <a:endParaRPr lang="en-US"/>
        </a:p>
      </dgm:t>
    </dgm:pt>
    <dgm:pt modelId="{C2782777-DC10-4A83-9781-364827918BFC}" type="sibTrans" cxnId="{413A6918-FBBF-41FC-B59B-775B5B80BF70}">
      <dgm:prSet/>
      <dgm:spPr/>
      <dgm:t>
        <a:bodyPr/>
        <a:lstStyle/>
        <a:p>
          <a:endParaRPr lang="en-US"/>
        </a:p>
      </dgm:t>
    </dgm:pt>
    <dgm:pt modelId="{8A97AD26-6EFF-46A8-8928-91C1CC859D4D}" type="pres">
      <dgm:prSet presAssocID="{B74E212C-392D-496E-B532-5F531731CEAD}" presName="matrix" presStyleCnt="0">
        <dgm:presLayoutVars>
          <dgm:chMax val="1"/>
          <dgm:dir/>
          <dgm:resizeHandles val="exact"/>
        </dgm:presLayoutVars>
      </dgm:prSet>
      <dgm:spPr/>
    </dgm:pt>
    <dgm:pt modelId="{B51E1CF5-A042-4742-AC31-19A1BB4C7115}" type="pres">
      <dgm:prSet presAssocID="{B74E212C-392D-496E-B532-5F531731CEAD}" presName="diamond" presStyleLbl="bgShp" presStyleIdx="0" presStyleCnt="1"/>
      <dgm:spPr/>
    </dgm:pt>
    <dgm:pt modelId="{419047ED-3654-4A48-B386-C08904767501}" type="pres">
      <dgm:prSet presAssocID="{B74E212C-392D-496E-B532-5F531731CEAD}" presName="quad1" presStyleLbl="node1" presStyleIdx="0" presStyleCnt="4">
        <dgm:presLayoutVars>
          <dgm:chMax val="0"/>
          <dgm:chPref val="0"/>
          <dgm:bulletEnabled val="1"/>
        </dgm:presLayoutVars>
      </dgm:prSet>
      <dgm:spPr/>
    </dgm:pt>
    <dgm:pt modelId="{8E845D01-1CFE-4F95-ADB2-4B8ECA3AF98D}" type="pres">
      <dgm:prSet presAssocID="{B74E212C-392D-496E-B532-5F531731CEAD}" presName="quad2" presStyleLbl="node1" presStyleIdx="1" presStyleCnt="4">
        <dgm:presLayoutVars>
          <dgm:chMax val="0"/>
          <dgm:chPref val="0"/>
          <dgm:bulletEnabled val="1"/>
        </dgm:presLayoutVars>
      </dgm:prSet>
      <dgm:spPr/>
    </dgm:pt>
    <dgm:pt modelId="{D999A439-9496-439F-AB71-7AA4C191875A}" type="pres">
      <dgm:prSet presAssocID="{B74E212C-392D-496E-B532-5F531731CEAD}" presName="quad3" presStyleLbl="node1" presStyleIdx="2" presStyleCnt="4">
        <dgm:presLayoutVars>
          <dgm:chMax val="0"/>
          <dgm:chPref val="0"/>
          <dgm:bulletEnabled val="1"/>
        </dgm:presLayoutVars>
      </dgm:prSet>
      <dgm:spPr/>
    </dgm:pt>
    <dgm:pt modelId="{6713C089-12BA-49FA-AB6B-D5B00FCA3EEF}" type="pres">
      <dgm:prSet presAssocID="{B74E212C-392D-496E-B532-5F531731CEAD}" presName="quad4" presStyleLbl="node1" presStyleIdx="3" presStyleCnt="4">
        <dgm:presLayoutVars>
          <dgm:chMax val="0"/>
          <dgm:chPref val="0"/>
          <dgm:bulletEnabled val="1"/>
        </dgm:presLayoutVars>
      </dgm:prSet>
      <dgm:spPr/>
    </dgm:pt>
  </dgm:ptLst>
  <dgm:cxnLst>
    <dgm:cxn modelId="{7DA76712-B5B1-41C5-B7F7-46AC424814BF}" srcId="{B74E212C-392D-496E-B532-5F531731CEAD}" destId="{751B6A54-E866-4DD4-848C-F8068D6A9749}" srcOrd="0" destOrd="0" parTransId="{6F299756-2555-4EFF-95B7-17BE8D013AA6}" sibTransId="{F21B5DBD-3BC7-4AB2-BF26-E8F70E2666DE}"/>
    <dgm:cxn modelId="{413A6918-FBBF-41FC-B59B-775B5B80BF70}" srcId="{B74E212C-392D-496E-B532-5F531731CEAD}" destId="{6543CB44-EF6C-448B-B0CB-C7CFBBD240D9}" srcOrd="3" destOrd="0" parTransId="{4A9C0482-3AB1-4BEC-98BB-BF5DB694AB31}" sibTransId="{C2782777-DC10-4A83-9781-364827918BFC}"/>
    <dgm:cxn modelId="{E626E319-9B6B-4895-9D1D-08623985945D}" type="presOf" srcId="{DDFF34AF-943E-48B8-AE68-EA0BC12BF07B}" destId="{D999A439-9496-439F-AB71-7AA4C191875A}" srcOrd="0" destOrd="0" presId="urn:microsoft.com/office/officeart/2005/8/layout/matrix3"/>
    <dgm:cxn modelId="{247D2C24-E161-4712-AF9D-AC3E622706C5}" srcId="{B74E212C-392D-496E-B532-5F531731CEAD}" destId="{88E52D04-0844-4763-9179-CB30644DBC83}" srcOrd="1" destOrd="0" parTransId="{C1244542-E446-44A6-A1C7-520782CBDF88}" sibTransId="{6CA7F15F-ADF2-42D8-8C64-2A3869320E60}"/>
    <dgm:cxn modelId="{E1137D34-49DD-4676-BB6B-B2ADABDDCAB1}" type="presOf" srcId="{B74E212C-392D-496E-B532-5F531731CEAD}" destId="{8A97AD26-6EFF-46A8-8928-91C1CC859D4D}" srcOrd="0" destOrd="0" presId="urn:microsoft.com/office/officeart/2005/8/layout/matrix3"/>
    <dgm:cxn modelId="{C2BA873B-70A4-478B-B082-6D3B19AF2021}" srcId="{B74E212C-392D-496E-B532-5F531731CEAD}" destId="{DDFF34AF-943E-48B8-AE68-EA0BC12BF07B}" srcOrd="2" destOrd="0" parTransId="{15410147-A3DB-478B-B4AD-9A33E1AA8D9A}" sibTransId="{5E256350-075A-479F-B035-F575AEC92473}"/>
    <dgm:cxn modelId="{0E07EF67-62EE-492C-8FB1-25B202F949C5}" type="presOf" srcId="{751B6A54-E866-4DD4-848C-F8068D6A9749}" destId="{419047ED-3654-4A48-B386-C08904767501}" srcOrd="0" destOrd="0" presId="urn:microsoft.com/office/officeart/2005/8/layout/matrix3"/>
    <dgm:cxn modelId="{D4F319B7-597B-4E6D-B037-B21FE971595C}" type="presOf" srcId="{88E52D04-0844-4763-9179-CB30644DBC83}" destId="{8E845D01-1CFE-4F95-ADB2-4B8ECA3AF98D}" srcOrd="0" destOrd="0" presId="urn:microsoft.com/office/officeart/2005/8/layout/matrix3"/>
    <dgm:cxn modelId="{D5D164CA-ACA8-401E-A82C-9EE3D97E4CDF}" type="presOf" srcId="{6543CB44-EF6C-448B-B0CB-C7CFBBD240D9}" destId="{6713C089-12BA-49FA-AB6B-D5B00FCA3EEF}" srcOrd="0" destOrd="0" presId="urn:microsoft.com/office/officeart/2005/8/layout/matrix3"/>
    <dgm:cxn modelId="{E26BE315-5472-4BCA-8539-70BA97D3178A}" type="presParOf" srcId="{8A97AD26-6EFF-46A8-8928-91C1CC859D4D}" destId="{B51E1CF5-A042-4742-AC31-19A1BB4C7115}" srcOrd="0" destOrd="0" presId="urn:microsoft.com/office/officeart/2005/8/layout/matrix3"/>
    <dgm:cxn modelId="{ED1C0D0F-AC31-4EF7-BB15-A5AC894CD2E8}" type="presParOf" srcId="{8A97AD26-6EFF-46A8-8928-91C1CC859D4D}" destId="{419047ED-3654-4A48-B386-C08904767501}" srcOrd="1" destOrd="0" presId="urn:microsoft.com/office/officeart/2005/8/layout/matrix3"/>
    <dgm:cxn modelId="{DBDD41F1-1B50-4B2B-BAF4-2B444909EC4D}" type="presParOf" srcId="{8A97AD26-6EFF-46A8-8928-91C1CC859D4D}" destId="{8E845D01-1CFE-4F95-ADB2-4B8ECA3AF98D}" srcOrd="2" destOrd="0" presId="urn:microsoft.com/office/officeart/2005/8/layout/matrix3"/>
    <dgm:cxn modelId="{F5A6D5FD-AEAD-464C-88E4-C48F5402A4B3}" type="presParOf" srcId="{8A97AD26-6EFF-46A8-8928-91C1CC859D4D}" destId="{D999A439-9496-439F-AB71-7AA4C191875A}" srcOrd="3" destOrd="0" presId="urn:microsoft.com/office/officeart/2005/8/layout/matrix3"/>
    <dgm:cxn modelId="{164BD177-E787-44F1-8792-DB85E9FC35B2}" type="presParOf" srcId="{8A97AD26-6EFF-46A8-8928-91C1CC859D4D}" destId="{6713C089-12BA-49FA-AB6B-D5B00FCA3EE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E38F65-2716-412C-B4BF-A4C3EAD0B743}"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2ECEFBA6-5466-4BFC-A894-D8120C895B54}">
      <dgm:prSet custT="1"/>
      <dgm:spPr/>
      <dgm:t>
        <a:bodyPr/>
        <a:lstStyle/>
        <a:p>
          <a:r>
            <a:rPr lang="en-US" sz="2200" b="1" dirty="0" err="1"/>
            <a:t>Ganancia</a:t>
          </a:r>
          <a:r>
            <a:rPr lang="en-US" sz="2200" b="1" dirty="0"/>
            <a:t> R</a:t>
          </a:r>
          <a:r>
            <a:rPr lang="x-none" sz="2200" b="1" dirty="0"/>
            <a:t>ápid</a:t>
          </a:r>
          <a:r>
            <a:rPr lang="en-US" sz="2200" b="1" dirty="0"/>
            <a:t>a</a:t>
          </a:r>
          <a:r>
            <a:rPr lang="x-none" sz="2200" b="1" dirty="0"/>
            <a:t> </a:t>
          </a:r>
          <a:r>
            <a:rPr lang="x-none" sz="2200" dirty="0"/>
            <a:t>- un cambio en la práctica escolar que cambia hacia la cultura escolar deseada y que puede implementarse en 6 semanas, convertirse en rutina y mantenerse.</a:t>
          </a:r>
          <a:endParaRPr lang="en-US" sz="2200" dirty="0"/>
        </a:p>
      </dgm:t>
    </dgm:pt>
    <dgm:pt modelId="{69A7F358-0CE1-41D5-AF5A-61B5C32B48B6}" type="parTrans" cxnId="{FEC34D43-15F4-483C-BB9D-995EBAB6F9E9}">
      <dgm:prSet/>
      <dgm:spPr/>
      <dgm:t>
        <a:bodyPr/>
        <a:lstStyle/>
        <a:p>
          <a:endParaRPr lang="en-US"/>
        </a:p>
      </dgm:t>
    </dgm:pt>
    <dgm:pt modelId="{B8F2B430-5776-486D-8D33-19FD483BD300}" type="sibTrans" cxnId="{FEC34D43-15F4-483C-BB9D-995EBAB6F9E9}">
      <dgm:prSet phldrT="01" phldr="0"/>
      <dgm:spPr/>
      <dgm:t>
        <a:bodyPr/>
        <a:lstStyle/>
        <a:p>
          <a:endParaRPr lang="en-US" dirty="0"/>
        </a:p>
      </dgm:t>
    </dgm:pt>
    <dgm:pt modelId="{E458043C-C64A-4664-88B6-CBD013C0CFFE}">
      <dgm:prSet custT="1"/>
      <dgm:spPr/>
      <dgm:t>
        <a:bodyPr/>
        <a:lstStyle/>
        <a:p>
          <a:r>
            <a:rPr lang="x-none" sz="2200" b="1" dirty="0"/>
            <a:t>Gran Idea</a:t>
          </a:r>
          <a:r>
            <a:rPr lang="x-none" sz="2200" dirty="0"/>
            <a:t>-un cambio en la política o la práctica de la escuela que cambia hacia la cultura escolar deseada y que toma más de 6 semanas para implementarla completamente, hacerla rutinaria y continuarla</a:t>
          </a:r>
          <a:r>
            <a:rPr lang="en-US" sz="2200" dirty="0"/>
            <a:t>.</a:t>
          </a:r>
          <a:endParaRPr lang="x-none" sz="2200" dirty="0"/>
        </a:p>
      </dgm:t>
    </dgm:pt>
    <dgm:pt modelId="{E1E74E3F-612C-4055-93B0-5347A0A2F30C}" type="parTrans" cxnId="{6BAA6659-F6FE-4E26-A972-39D804CDD7BE}">
      <dgm:prSet/>
      <dgm:spPr/>
      <dgm:t>
        <a:bodyPr/>
        <a:lstStyle/>
        <a:p>
          <a:endParaRPr lang="en-US"/>
        </a:p>
      </dgm:t>
    </dgm:pt>
    <dgm:pt modelId="{FECDD041-0F8E-4977-853F-E37445ED6AE6}" type="sibTrans" cxnId="{6BAA6659-F6FE-4E26-A972-39D804CDD7BE}">
      <dgm:prSet phldrT="02" phldr="0"/>
      <dgm:spPr/>
      <dgm:t>
        <a:bodyPr/>
        <a:lstStyle/>
        <a:p>
          <a:endParaRPr lang="en-US" dirty="0"/>
        </a:p>
      </dgm:t>
    </dgm:pt>
    <dgm:pt modelId="{C50F1DAE-4294-4FB9-9920-9EC726FEBFAB}" type="pres">
      <dgm:prSet presAssocID="{3CE38F65-2716-412C-B4BF-A4C3EAD0B743}" presName="diagram" presStyleCnt="0">
        <dgm:presLayoutVars>
          <dgm:dir/>
          <dgm:resizeHandles val="exact"/>
        </dgm:presLayoutVars>
      </dgm:prSet>
      <dgm:spPr/>
    </dgm:pt>
    <dgm:pt modelId="{307093AE-9BE7-45CC-AE0F-2FC514F80519}" type="pres">
      <dgm:prSet presAssocID="{2ECEFBA6-5466-4BFC-A894-D8120C895B54}" presName="node" presStyleLbl="node1" presStyleIdx="0" presStyleCnt="2">
        <dgm:presLayoutVars>
          <dgm:bulletEnabled val="1"/>
        </dgm:presLayoutVars>
      </dgm:prSet>
      <dgm:spPr/>
    </dgm:pt>
    <dgm:pt modelId="{4A440B8B-BD16-4BA7-9333-6B275415BB72}" type="pres">
      <dgm:prSet presAssocID="{B8F2B430-5776-486D-8D33-19FD483BD300}" presName="sibTrans" presStyleCnt="0"/>
      <dgm:spPr/>
    </dgm:pt>
    <dgm:pt modelId="{74169166-8F3C-426B-9CC2-1099A7488132}" type="pres">
      <dgm:prSet presAssocID="{E458043C-C64A-4664-88B6-CBD013C0CFFE}" presName="node" presStyleLbl="node1" presStyleIdx="1" presStyleCnt="2">
        <dgm:presLayoutVars>
          <dgm:bulletEnabled val="1"/>
        </dgm:presLayoutVars>
      </dgm:prSet>
      <dgm:spPr/>
    </dgm:pt>
  </dgm:ptLst>
  <dgm:cxnLst>
    <dgm:cxn modelId="{FF3AB623-2042-48EB-9167-585078C8C5A4}" type="presOf" srcId="{2ECEFBA6-5466-4BFC-A894-D8120C895B54}" destId="{307093AE-9BE7-45CC-AE0F-2FC514F80519}" srcOrd="0" destOrd="0" presId="urn:microsoft.com/office/officeart/2005/8/layout/default"/>
    <dgm:cxn modelId="{FEC34D43-15F4-483C-BB9D-995EBAB6F9E9}" srcId="{3CE38F65-2716-412C-B4BF-A4C3EAD0B743}" destId="{2ECEFBA6-5466-4BFC-A894-D8120C895B54}" srcOrd="0" destOrd="0" parTransId="{69A7F358-0CE1-41D5-AF5A-61B5C32B48B6}" sibTransId="{B8F2B430-5776-486D-8D33-19FD483BD300}"/>
    <dgm:cxn modelId="{6BAA6659-F6FE-4E26-A972-39D804CDD7BE}" srcId="{3CE38F65-2716-412C-B4BF-A4C3EAD0B743}" destId="{E458043C-C64A-4664-88B6-CBD013C0CFFE}" srcOrd="1" destOrd="0" parTransId="{E1E74E3F-612C-4055-93B0-5347A0A2F30C}" sibTransId="{FECDD041-0F8E-4977-853F-E37445ED6AE6}"/>
    <dgm:cxn modelId="{D206B695-4FD0-4A57-B2E4-2CBFC544D160}" type="presOf" srcId="{E458043C-C64A-4664-88B6-CBD013C0CFFE}" destId="{74169166-8F3C-426B-9CC2-1099A7488132}" srcOrd="0" destOrd="0" presId="urn:microsoft.com/office/officeart/2005/8/layout/default"/>
    <dgm:cxn modelId="{967563B6-24D9-4904-AE79-5444398EC09C}" type="presOf" srcId="{3CE38F65-2716-412C-B4BF-A4C3EAD0B743}" destId="{C50F1DAE-4294-4FB9-9920-9EC726FEBFAB}" srcOrd="0" destOrd="0" presId="urn:microsoft.com/office/officeart/2005/8/layout/default"/>
    <dgm:cxn modelId="{1E05B5AB-4BF5-4112-A51B-DC3011CD5B85}" type="presParOf" srcId="{C50F1DAE-4294-4FB9-9920-9EC726FEBFAB}" destId="{307093AE-9BE7-45CC-AE0F-2FC514F80519}" srcOrd="0" destOrd="0" presId="urn:microsoft.com/office/officeart/2005/8/layout/default"/>
    <dgm:cxn modelId="{274E036E-3DA5-4006-8CF7-8B330A062C3C}" type="presParOf" srcId="{C50F1DAE-4294-4FB9-9920-9EC726FEBFAB}" destId="{4A440B8B-BD16-4BA7-9333-6B275415BB72}" srcOrd="1" destOrd="0" presId="urn:microsoft.com/office/officeart/2005/8/layout/default"/>
    <dgm:cxn modelId="{1555107B-0887-4F28-A41C-3F9C659F9EA0}" type="presParOf" srcId="{C50F1DAE-4294-4FB9-9920-9EC726FEBFAB}" destId="{74169166-8F3C-426B-9CC2-1099A748813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F75609-A8AA-4F79-983D-1625A7119181}" type="doc">
      <dgm:prSet loTypeId="urn:microsoft.com/office/officeart/2016/7/layout/RepeatingBendingProcessNew" loCatId="process" qsTypeId="urn:microsoft.com/office/officeart/2005/8/quickstyle/simple2" qsCatId="simple" csTypeId="urn:microsoft.com/office/officeart/2005/8/colors/accent0_3" csCatId="mainScheme" phldr="1"/>
      <dgm:spPr/>
      <dgm:t>
        <a:bodyPr/>
        <a:lstStyle/>
        <a:p>
          <a:endParaRPr lang="en-US"/>
        </a:p>
      </dgm:t>
    </dgm:pt>
    <dgm:pt modelId="{03B2C586-8E55-47C6-8156-6A2058DA33E3}">
      <dgm:prSet/>
      <dgm:spPr/>
      <dgm:t>
        <a:bodyPr/>
        <a:lstStyle/>
        <a:p>
          <a:r>
            <a:rPr lang="x-none" dirty="0"/>
            <a:t>Vea el espacio en la plantilla de su plan para hacer un seguimiento de las Grandes Ideas para las iniciativas de cambio cultural que tomarán más de 6 semanas.</a:t>
          </a:r>
          <a:endParaRPr lang="en-US" dirty="0"/>
        </a:p>
      </dgm:t>
    </dgm:pt>
    <dgm:pt modelId="{B12FD08D-F272-4970-89B4-2E4ECD23A1B5}" type="parTrans" cxnId="{F8377162-4B1C-4D92-BD2C-13F4732E7961}">
      <dgm:prSet/>
      <dgm:spPr/>
      <dgm:t>
        <a:bodyPr/>
        <a:lstStyle/>
        <a:p>
          <a:endParaRPr lang="en-US"/>
        </a:p>
      </dgm:t>
    </dgm:pt>
    <dgm:pt modelId="{E760AB59-7470-4FF0-91AE-25701F273939}" type="sibTrans" cxnId="{F8377162-4B1C-4D92-BD2C-13F4732E7961}">
      <dgm:prSet/>
      <dgm:spPr/>
      <dgm:t>
        <a:bodyPr/>
        <a:lstStyle/>
        <a:p>
          <a:endParaRPr lang="en-US"/>
        </a:p>
      </dgm:t>
    </dgm:pt>
    <dgm:pt modelId="{79E76978-0465-46CB-A62D-08267B53F6A9}">
      <dgm:prSet/>
      <dgm:spPr/>
      <dgm:t>
        <a:bodyPr/>
        <a:lstStyle/>
        <a:p>
          <a:r>
            <a:rPr lang="x-none"/>
            <a:t>Cuando regrese para la Sesión 2, comenzará un plan para implementar algunas de sus Grandes Ideas.</a:t>
          </a:r>
          <a:endParaRPr lang="x-none" dirty="0"/>
        </a:p>
      </dgm:t>
    </dgm:pt>
    <dgm:pt modelId="{F653FC27-976F-42BE-AD3D-DE0596BB2601}" type="parTrans" cxnId="{BECA5F8B-0964-4749-8DED-77C8B1B3DBEA}">
      <dgm:prSet/>
      <dgm:spPr/>
      <dgm:t>
        <a:bodyPr/>
        <a:lstStyle/>
        <a:p>
          <a:endParaRPr lang="en-US"/>
        </a:p>
      </dgm:t>
    </dgm:pt>
    <dgm:pt modelId="{1240549D-75A8-4965-ADD5-95FFB1A56D79}" type="sibTrans" cxnId="{BECA5F8B-0964-4749-8DED-77C8B1B3DBEA}">
      <dgm:prSet/>
      <dgm:spPr/>
      <dgm:t>
        <a:bodyPr/>
        <a:lstStyle/>
        <a:p>
          <a:endParaRPr lang="en-US"/>
        </a:p>
      </dgm:t>
    </dgm:pt>
    <dgm:pt modelId="{52743D68-9AD6-407A-8C57-394CF9D95D59}" type="pres">
      <dgm:prSet presAssocID="{9AF75609-A8AA-4F79-983D-1625A7119181}" presName="Name0" presStyleCnt="0">
        <dgm:presLayoutVars>
          <dgm:dir/>
          <dgm:resizeHandles val="exact"/>
        </dgm:presLayoutVars>
      </dgm:prSet>
      <dgm:spPr/>
    </dgm:pt>
    <dgm:pt modelId="{331ECE7A-D207-456D-AD6B-5BA3D02BC9D2}" type="pres">
      <dgm:prSet presAssocID="{03B2C586-8E55-47C6-8156-6A2058DA33E3}" presName="node" presStyleLbl="node1" presStyleIdx="0" presStyleCnt="2">
        <dgm:presLayoutVars>
          <dgm:bulletEnabled val="1"/>
        </dgm:presLayoutVars>
      </dgm:prSet>
      <dgm:spPr/>
    </dgm:pt>
    <dgm:pt modelId="{B1E88C28-5D61-48D9-B206-DE3F129FCDDE}" type="pres">
      <dgm:prSet presAssocID="{E760AB59-7470-4FF0-91AE-25701F273939}" presName="sibTrans" presStyleLbl="sibTrans1D1" presStyleIdx="0" presStyleCnt="1"/>
      <dgm:spPr/>
    </dgm:pt>
    <dgm:pt modelId="{160B1EC9-76E1-4894-B4B8-D539616ABD9C}" type="pres">
      <dgm:prSet presAssocID="{E760AB59-7470-4FF0-91AE-25701F273939}" presName="connectorText" presStyleLbl="sibTrans1D1" presStyleIdx="0" presStyleCnt="1"/>
      <dgm:spPr/>
    </dgm:pt>
    <dgm:pt modelId="{2B3349FC-9A6B-4B78-A769-E3FF866D8DF2}" type="pres">
      <dgm:prSet presAssocID="{79E76978-0465-46CB-A62D-08267B53F6A9}" presName="node" presStyleLbl="node1" presStyleIdx="1" presStyleCnt="2">
        <dgm:presLayoutVars>
          <dgm:bulletEnabled val="1"/>
        </dgm:presLayoutVars>
      </dgm:prSet>
      <dgm:spPr/>
    </dgm:pt>
  </dgm:ptLst>
  <dgm:cxnLst>
    <dgm:cxn modelId="{C59ACB01-1FC5-49E4-A8B7-65A332AF662A}" type="presOf" srcId="{79E76978-0465-46CB-A62D-08267B53F6A9}" destId="{2B3349FC-9A6B-4B78-A769-E3FF866D8DF2}" srcOrd="0" destOrd="0" presId="urn:microsoft.com/office/officeart/2016/7/layout/RepeatingBendingProcessNew"/>
    <dgm:cxn modelId="{697EB82B-934F-468D-9924-73761279CA0E}" type="presOf" srcId="{E760AB59-7470-4FF0-91AE-25701F273939}" destId="{160B1EC9-76E1-4894-B4B8-D539616ABD9C}" srcOrd="1" destOrd="0" presId="urn:microsoft.com/office/officeart/2016/7/layout/RepeatingBendingProcessNew"/>
    <dgm:cxn modelId="{F8377162-4B1C-4D92-BD2C-13F4732E7961}" srcId="{9AF75609-A8AA-4F79-983D-1625A7119181}" destId="{03B2C586-8E55-47C6-8156-6A2058DA33E3}" srcOrd="0" destOrd="0" parTransId="{B12FD08D-F272-4970-89B4-2E4ECD23A1B5}" sibTransId="{E760AB59-7470-4FF0-91AE-25701F273939}"/>
    <dgm:cxn modelId="{95946273-B5BB-4236-9DE7-EF593EBEF27F}" type="presOf" srcId="{03B2C586-8E55-47C6-8156-6A2058DA33E3}" destId="{331ECE7A-D207-456D-AD6B-5BA3D02BC9D2}" srcOrd="0" destOrd="0" presId="urn:microsoft.com/office/officeart/2016/7/layout/RepeatingBendingProcessNew"/>
    <dgm:cxn modelId="{C3D4D059-ADDC-4F9A-9CFB-DDF1041CFBF5}" type="presOf" srcId="{9AF75609-A8AA-4F79-983D-1625A7119181}" destId="{52743D68-9AD6-407A-8C57-394CF9D95D59}" srcOrd="0" destOrd="0" presId="urn:microsoft.com/office/officeart/2016/7/layout/RepeatingBendingProcessNew"/>
    <dgm:cxn modelId="{BECA5F8B-0964-4749-8DED-77C8B1B3DBEA}" srcId="{9AF75609-A8AA-4F79-983D-1625A7119181}" destId="{79E76978-0465-46CB-A62D-08267B53F6A9}" srcOrd="1" destOrd="0" parTransId="{F653FC27-976F-42BE-AD3D-DE0596BB2601}" sibTransId="{1240549D-75A8-4965-ADD5-95FFB1A56D79}"/>
    <dgm:cxn modelId="{CE32ECDA-AC0F-4588-BC54-F9ED3E56B70B}" type="presOf" srcId="{E760AB59-7470-4FF0-91AE-25701F273939}" destId="{B1E88C28-5D61-48D9-B206-DE3F129FCDDE}" srcOrd="0" destOrd="0" presId="urn:microsoft.com/office/officeart/2016/7/layout/RepeatingBendingProcessNew"/>
    <dgm:cxn modelId="{2F176AEB-C408-4B64-B86C-A8FF538ECD42}" type="presParOf" srcId="{52743D68-9AD6-407A-8C57-394CF9D95D59}" destId="{331ECE7A-D207-456D-AD6B-5BA3D02BC9D2}" srcOrd="0" destOrd="0" presId="urn:microsoft.com/office/officeart/2016/7/layout/RepeatingBendingProcessNew"/>
    <dgm:cxn modelId="{19DD71B7-7B9D-4BED-AD9E-9BC1EB7B9BE4}" type="presParOf" srcId="{52743D68-9AD6-407A-8C57-394CF9D95D59}" destId="{B1E88C28-5D61-48D9-B206-DE3F129FCDDE}" srcOrd="1" destOrd="0" presId="urn:microsoft.com/office/officeart/2016/7/layout/RepeatingBendingProcessNew"/>
    <dgm:cxn modelId="{51EA6011-FE41-452E-BFD9-F63DF9DFC481}" type="presParOf" srcId="{B1E88C28-5D61-48D9-B206-DE3F129FCDDE}" destId="{160B1EC9-76E1-4894-B4B8-D539616ABD9C}" srcOrd="0" destOrd="0" presId="urn:microsoft.com/office/officeart/2016/7/layout/RepeatingBendingProcessNew"/>
    <dgm:cxn modelId="{B651F14C-93A9-43B9-B0FA-78B76B353886}" type="presParOf" srcId="{52743D68-9AD6-407A-8C57-394CF9D95D59}" destId="{2B3349FC-9A6B-4B78-A769-E3FF866D8DF2}"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7CB7B3-6042-43EB-A60D-F9BDF6F789E9}"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en-US"/>
        </a:p>
      </dgm:t>
    </dgm:pt>
    <dgm:pt modelId="{A2E8DCC9-EEE7-4F9B-8C63-6FEFDC50D593}">
      <dgm:prSet/>
      <dgm:spPr/>
      <dgm:t>
        <a:bodyPr/>
        <a:lstStyle/>
        <a:p>
          <a:r>
            <a:rPr lang="x-none" b="1" i="0" u="sng" strike="noStrike" cap="none" dirty="0">
              <a:solidFill>
                <a:schemeClr val="dk1"/>
              </a:solidFill>
              <a:latin typeface="+mj-lt"/>
              <a:sym typeface="Cabin"/>
            </a:rPr>
            <a:t>Cómo crear un argumento </a:t>
          </a:r>
          <a:br>
            <a:rPr lang="x-none" b="1" i="0" u="sng" strike="noStrike" cap="none" dirty="0">
              <a:solidFill>
                <a:schemeClr val="dk1"/>
              </a:solidFill>
              <a:latin typeface="+mj-lt"/>
              <a:sym typeface="Cabin"/>
            </a:rPr>
          </a:br>
          <a:r>
            <a:rPr lang="x-none" b="1" i="0" u="sng" strike="noStrike" cap="none" dirty="0">
              <a:solidFill>
                <a:schemeClr val="dk1"/>
              </a:solidFill>
              <a:latin typeface="+mj-lt"/>
              <a:sym typeface="Cabin"/>
            </a:rPr>
            <a:t>de ventas</a:t>
          </a:r>
          <a:endParaRPr lang="en-US" dirty="0">
            <a:latin typeface="+mj-lt"/>
          </a:endParaRPr>
        </a:p>
      </dgm:t>
    </dgm:pt>
    <dgm:pt modelId="{94067DEA-9B4B-4D8E-AFD7-D687A7942A36}" type="parTrans" cxnId="{5AA44979-8FAC-4CFF-8A98-7E7C91ED0B51}">
      <dgm:prSet/>
      <dgm:spPr/>
      <dgm:t>
        <a:bodyPr/>
        <a:lstStyle/>
        <a:p>
          <a:endParaRPr lang="en-US"/>
        </a:p>
      </dgm:t>
    </dgm:pt>
    <dgm:pt modelId="{14142DC8-A77A-49AF-BCEC-6AE2B7C68594}" type="sibTrans" cxnId="{5AA44979-8FAC-4CFF-8A98-7E7C91ED0B51}">
      <dgm:prSet/>
      <dgm:spPr/>
      <dgm:t>
        <a:bodyPr/>
        <a:lstStyle/>
        <a:p>
          <a:endParaRPr lang="en-US"/>
        </a:p>
      </dgm:t>
    </dgm:pt>
    <dgm:pt modelId="{796F7121-3ACB-4EFF-91F5-AE9E9E3D74C2}">
      <dgm:prSet/>
      <dgm:spPr/>
      <dgm:t>
        <a:bodyPr/>
        <a:lstStyle/>
        <a:p>
          <a:r>
            <a:rPr lang="x-none" b="0" i="0" u="none" strike="noStrike" cap="none" dirty="0">
              <a:solidFill>
                <a:schemeClr val="dk1"/>
              </a:solidFill>
              <a:latin typeface="+mj-lt"/>
              <a:sym typeface="Cabin"/>
            </a:rPr>
            <a:t>En los equipos de su escuela:</a:t>
          </a:r>
          <a:endParaRPr lang="x-none" b="0" i="0" u="none" strike="noStrike" cap="none" dirty="0">
            <a:solidFill>
              <a:srgbClr val="000000"/>
            </a:solidFill>
            <a:latin typeface="+mj-lt"/>
            <a:sym typeface="Arial"/>
          </a:endParaRPr>
        </a:p>
      </dgm:t>
    </dgm:pt>
    <dgm:pt modelId="{C6F9CCC2-801D-49D9-8CCC-94674B20F786}" type="parTrans" cxnId="{7207152C-DEF5-489C-B4E1-0A5F8EA50B86}">
      <dgm:prSet/>
      <dgm:spPr/>
      <dgm:t>
        <a:bodyPr/>
        <a:lstStyle/>
        <a:p>
          <a:endParaRPr lang="en-US"/>
        </a:p>
      </dgm:t>
    </dgm:pt>
    <dgm:pt modelId="{38656070-6999-48A9-B1EF-61530A186585}" type="sibTrans" cxnId="{7207152C-DEF5-489C-B4E1-0A5F8EA50B86}">
      <dgm:prSet/>
      <dgm:spPr/>
      <dgm:t>
        <a:bodyPr/>
        <a:lstStyle/>
        <a:p>
          <a:endParaRPr lang="en-US"/>
        </a:p>
      </dgm:t>
    </dgm:pt>
    <dgm:pt modelId="{FF96465F-BE62-4E71-BC9A-9F8B7BD2F12B}">
      <dgm:prSet/>
      <dgm:spPr/>
      <dgm:t>
        <a:bodyPr/>
        <a:lstStyle/>
        <a:p>
          <a:r>
            <a:rPr lang="x-none" b="0" i="0" u="none" strike="noStrike" cap="none" dirty="0">
              <a:solidFill>
                <a:schemeClr val="dk1"/>
              </a:solidFill>
              <a:latin typeface="+mj-lt"/>
              <a:sym typeface="Cabin"/>
            </a:rPr>
            <a:t>Desarrolle un "argumento de ventas" </a:t>
          </a:r>
          <a:br>
            <a:rPr lang="x-none" b="0" i="0" u="none" strike="noStrike" cap="none" dirty="0">
              <a:solidFill>
                <a:schemeClr val="dk1"/>
              </a:solidFill>
              <a:latin typeface="+mj-lt"/>
              <a:sym typeface="Cabin"/>
            </a:rPr>
          </a:br>
          <a:r>
            <a:rPr lang="x-none" b="0" i="0" u="none" strike="noStrike" cap="none" dirty="0">
              <a:solidFill>
                <a:schemeClr val="dk1"/>
              </a:solidFill>
              <a:latin typeface="+mj-lt"/>
              <a:sym typeface="Cabin"/>
            </a:rPr>
            <a:t>de 2 minutos sobre el plan de su equipo. </a:t>
          </a:r>
          <a:endParaRPr lang="x-none" b="0" i="0" u="none" strike="noStrike" cap="none" dirty="0">
            <a:solidFill>
              <a:srgbClr val="000000"/>
            </a:solidFill>
            <a:latin typeface="+mj-lt"/>
            <a:sym typeface="Arial"/>
          </a:endParaRPr>
        </a:p>
      </dgm:t>
    </dgm:pt>
    <dgm:pt modelId="{666187D1-5C5B-4123-9FA8-3822711DB77A}" type="parTrans" cxnId="{AEA97390-87DD-4271-9BDA-64B9FF83CC5C}">
      <dgm:prSet/>
      <dgm:spPr/>
      <dgm:t>
        <a:bodyPr/>
        <a:lstStyle/>
        <a:p>
          <a:endParaRPr lang="en-US"/>
        </a:p>
      </dgm:t>
    </dgm:pt>
    <dgm:pt modelId="{563A4949-AB20-4919-B55D-88433766ACFC}" type="sibTrans" cxnId="{AEA97390-87DD-4271-9BDA-64B9FF83CC5C}">
      <dgm:prSet/>
      <dgm:spPr/>
      <dgm:t>
        <a:bodyPr/>
        <a:lstStyle/>
        <a:p>
          <a:endParaRPr lang="en-US"/>
        </a:p>
      </dgm:t>
    </dgm:pt>
    <dgm:pt modelId="{C2F6EA5E-62E0-4754-84BA-B31E595EABE5}">
      <dgm:prSet/>
      <dgm:spPr/>
      <dgm:t>
        <a:bodyPr/>
        <a:lstStyle/>
        <a:p>
          <a:r>
            <a:rPr lang="x-none" b="0" i="0" u="none" strike="noStrike" cap="none" dirty="0">
              <a:solidFill>
                <a:schemeClr val="dk1"/>
              </a:solidFill>
              <a:latin typeface="+mj-lt"/>
              <a:sym typeface="Cabin"/>
            </a:rPr>
            <a:t>Comparta su "argumento de ventas" con otro equipo de la escuela. </a:t>
          </a:r>
          <a:endParaRPr lang="x-none" b="0" i="0" u="none" strike="noStrike" cap="none" dirty="0">
            <a:solidFill>
              <a:srgbClr val="000000"/>
            </a:solidFill>
            <a:latin typeface="+mj-lt"/>
            <a:sym typeface="Arial"/>
          </a:endParaRPr>
        </a:p>
      </dgm:t>
    </dgm:pt>
    <dgm:pt modelId="{4416A7E5-6AD9-4381-8B6B-ACA150634809}" type="parTrans" cxnId="{58D3E12B-CC4C-4764-A1E0-3C5B509CF95E}">
      <dgm:prSet/>
      <dgm:spPr/>
      <dgm:t>
        <a:bodyPr/>
        <a:lstStyle/>
        <a:p>
          <a:endParaRPr lang="en-US"/>
        </a:p>
      </dgm:t>
    </dgm:pt>
    <dgm:pt modelId="{AEDC4174-B94D-4EA5-9D35-A65527CE8406}" type="sibTrans" cxnId="{58D3E12B-CC4C-4764-A1E0-3C5B509CF95E}">
      <dgm:prSet/>
      <dgm:spPr/>
      <dgm:t>
        <a:bodyPr/>
        <a:lstStyle/>
        <a:p>
          <a:endParaRPr lang="en-US"/>
        </a:p>
      </dgm:t>
    </dgm:pt>
    <dgm:pt modelId="{247A4BE8-0AF8-4222-9C26-9662F16DED1E}">
      <dgm:prSet/>
      <dgm:spPr/>
      <dgm:t>
        <a:bodyPr/>
        <a:lstStyle/>
        <a:p>
          <a:r>
            <a:rPr lang="x-none" b="0" i="0" u="none" strike="noStrike" cap="none" dirty="0">
              <a:solidFill>
                <a:schemeClr val="dk1"/>
              </a:solidFill>
              <a:latin typeface="+mj-lt"/>
              <a:sym typeface="Cabin"/>
            </a:rPr>
            <a:t>Brinden comentarios sobre cómo fortalecer </a:t>
          </a:r>
          <a:br>
            <a:rPr lang="x-none" b="0" i="0" u="none" strike="noStrike" cap="none" dirty="0">
              <a:solidFill>
                <a:schemeClr val="dk1"/>
              </a:solidFill>
              <a:latin typeface="+mj-lt"/>
              <a:sym typeface="Cabin"/>
            </a:rPr>
          </a:br>
          <a:r>
            <a:rPr lang="x-none" b="0" i="0" u="none" strike="noStrike" cap="none" dirty="0">
              <a:solidFill>
                <a:schemeClr val="dk1"/>
              </a:solidFill>
              <a:latin typeface="+mj-lt"/>
              <a:sym typeface="Cabin"/>
            </a:rPr>
            <a:t>el "argumento".</a:t>
          </a:r>
          <a:endParaRPr lang="x-none" b="0" i="0" u="none" strike="noStrike" cap="none" dirty="0">
            <a:solidFill>
              <a:srgbClr val="000000"/>
            </a:solidFill>
            <a:latin typeface="+mj-lt"/>
            <a:sym typeface="Arial"/>
          </a:endParaRPr>
        </a:p>
      </dgm:t>
    </dgm:pt>
    <dgm:pt modelId="{401F4217-5C82-41C0-8FB3-B4610E458195}" type="parTrans" cxnId="{B8553040-FEB5-4B4F-9919-ED0A2AA37DF1}">
      <dgm:prSet/>
      <dgm:spPr/>
      <dgm:t>
        <a:bodyPr/>
        <a:lstStyle/>
        <a:p>
          <a:endParaRPr lang="en-US"/>
        </a:p>
      </dgm:t>
    </dgm:pt>
    <dgm:pt modelId="{3908C41A-97B0-4EF3-83E8-0F74DDA94EB1}" type="sibTrans" cxnId="{B8553040-FEB5-4B4F-9919-ED0A2AA37DF1}">
      <dgm:prSet/>
      <dgm:spPr/>
      <dgm:t>
        <a:bodyPr/>
        <a:lstStyle/>
        <a:p>
          <a:endParaRPr lang="en-US"/>
        </a:p>
      </dgm:t>
    </dgm:pt>
    <dgm:pt modelId="{5C53B842-6F59-4E28-9DFC-C3BF3807233E}" type="pres">
      <dgm:prSet presAssocID="{C87CB7B3-6042-43EB-A60D-F9BDF6F789E9}" presName="diagram" presStyleCnt="0">
        <dgm:presLayoutVars>
          <dgm:chPref val="1"/>
          <dgm:dir/>
          <dgm:animOne val="branch"/>
          <dgm:animLvl val="lvl"/>
          <dgm:resizeHandles val="exact"/>
        </dgm:presLayoutVars>
      </dgm:prSet>
      <dgm:spPr/>
    </dgm:pt>
    <dgm:pt modelId="{D5805BC8-7E1A-46DA-AFEF-710C5E177A28}" type="pres">
      <dgm:prSet presAssocID="{A2E8DCC9-EEE7-4F9B-8C63-6FEFDC50D593}" presName="root1" presStyleCnt="0"/>
      <dgm:spPr/>
    </dgm:pt>
    <dgm:pt modelId="{A76B38AE-DD27-4AEF-AF14-2FC056AAC30D}" type="pres">
      <dgm:prSet presAssocID="{A2E8DCC9-EEE7-4F9B-8C63-6FEFDC50D593}" presName="LevelOneTextNode" presStyleLbl="node0" presStyleIdx="0" presStyleCnt="2">
        <dgm:presLayoutVars>
          <dgm:chPref val="3"/>
        </dgm:presLayoutVars>
      </dgm:prSet>
      <dgm:spPr/>
    </dgm:pt>
    <dgm:pt modelId="{32CF644A-EC29-4DBB-9EE6-3B27E1CFBF58}" type="pres">
      <dgm:prSet presAssocID="{A2E8DCC9-EEE7-4F9B-8C63-6FEFDC50D593}" presName="level2hierChild" presStyleCnt="0"/>
      <dgm:spPr/>
    </dgm:pt>
    <dgm:pt modelId="{91D793EE-947F-463C-A326-8B3CC702DA58}" type="pres">
      <dgm:prSet presAssocID="{796F7121-3ACB-4EFF-91F5-AE9E9E3D74C2}" presName="root1" presStyleCnt="0"/>
      <dgm:spPr/>
    </dgm:pt>
    <dgm:pt modelId="{502D7A3E-8204-41BB-8710-DA13F260B51B}" type="pres">
      <dgm:prSet presAssocID="{796F7121-3ACB-4EFF-91F5-AE9E9E3D74C2}" presName="LevelOneTextNode" presStyleLbl="node0" presStyleIdx="1" presStyleCnt="2">
        <dgm:presLayoutVars>
          <dgm:chPref val="3"/>
        </dgm:presLayoutVars>
      </dgm:prSet>
      <dgm:spPr/>
    </dgm:pt>
    <dgm:pt modelId="{B90B1B9D-4F14-46FA-84E2-62A67A78A10A}" type="pres">
      <dgm:prSet presAssocID="{796F7121-3ACB-4EFF-91F5-AE9E9E3D74C2}" presName="level2hierChild" presStyleCnt="0"/>
      <dgm:spPr/>
    </dgm:pt>
    <dgm:pt modelId="{C050003D-A538-47CD-82C8-D8A2919E0085}" type="pres">
      <dgm:prSet presAssocID="{666187D1-5C5B-4123-9FA8-3822711DB77A}" presName="conn2-1" presStyleLbl="parChTrans1D2" presStyleIdx="0" presStyleCnt="3"/>
      <dgm:spPr/>
    </dgm:pt>
    <dgm:pt modelId="{DE1FA536-896A-4287-A82D-C1B35197B90C}" type="pres">
      <dgm:prSet presAssocID="{666187D1-5C5B-4123-9FA8-3822711DB77A}" presName="connTx" presStyleLbl="parChTrans1D2" presStyleIdx="0" presStyleCnt="3"/>
      <dgm:spPr/>
    </dgm:pt>
    <dgm:pt modelId="{09367B98-7F37-4D99-8F27-423C238278D3}" type="pres">
      <dgm:prSet presAssocID="{FF96465F-BE62-4E71-BC9A-9F8B7BD2F12B}" presName="root2" presStyleCnt="0"/>
      <dgm:spPr/>
    </dgm:pt>
    <dgm:pt modelId="{4B79C737-F33A-410A-87C4-DAE084CFEDAF}" type="pres">
      <dgm:prSet presAssocID="{FF96465F-BE62-4E71-BC9A-9F8B7BD2F12B}" presName="LevelTwoTextNode" presStyleLbl="node2" presStyleIdx="0" presStyleCnt="3">
        <dgm:presLayoutVars>
          <dgm:chPref val="3"/>
        </dgm:presLayoutVars>
      </dgm:prSet>
      <dgm:spPr/>
    </dgm:pt>
    <dgm:pt modelId="{55861778-531C-440A-ADF7-611DDC437341}" type="pres">
      <dgm:prSet presAssocID="{FF96465F-BE62-4E71-BC9A-9F8B7BD2F12B}" presName="level3hierChild" presStyleCnt="0"/>
      <dgm:spPr/>
    </dgm:pt>
    <dgm:pt modelId="{299D50A1-DFE2-4A5C-A86E-01F24B09100F}" type="pres">
      <dgm:prSet presAssocID="{4416A7E5-6AD9-4381-8B6B-ACA150634809}" presName="conn2-1" presStyleLbl="parChTrans1D2" presStyleIdx="1" presStyleCnt="3"/>
      <dgm:spPr/>
    </dgm:pt>
    <dgm:pt modelId="{53F9B57B-2E9A-4499-9FD8-25B9810A5745}" type="pres">
      <dgm:prSet presAssocID="{4416A7E5-6AD9-4381-8B6B-ACA150634809}" presName="connTx" presStyleLbl="parChTrans1D2" presStyleIdx="1" presStyleCnt="3"/>
      <dgm:spPr/>
    </dgm:pt>
    <dgm:pt modelId="{EF4D25DA-9823-4CD7-9FF9-C0F86833CB38}" type="pres">
      <dgm:prSet presAssocID="{C2F6EA5E-62E0-4754-84BA-B31E595EABE5}" presName="root2" presStyleCnt="0"/>
      <dgm:spPr/>
    </dgm:pt>
    <dgm:pt modelId="{D34946AD-023A-4061-BCAB-3A5BBE91D9D3}" type="pres">
      <dgm:prSet presAssocID="{C2F6EA5E-62E0-4754-84BA-B31E595EABE5}" presName="LevelTwoTextNode" presStyleLbl="node2" presStyleIdx="1" presStyleCnt="3">
        <dgm:presLayoutVars>
          <dgm:chPref val="3"/>
        </dgm:presLayoutVars>
      </dgm:prSet>
      <dgm:spPr/>
    </dgm:pt>
    <dgm:pt modelId="{D5CB822F-7DEE-4B2C-8005-E5432854869F}" type="pres">
      <dgm:prSet presAssocID="{C2F6EA5E-62E0-4754-84BA-B31E595EABE5}" presName="level3hierChild" presStyleCnt="0"/>
      <dgm:spPr/>
    </dgm:pt>
    <dgm:pt modelId="{7F8CF19D-F05F-49EF-84DF-C29332A68A57}" type="pres">
      <dgm:prSet presAssocID="{401F4217-5C82-41C0-8FB3-B4610E458195}" presName="conn2-1" presStyleLbl="parChTrans1D2" presStyleIdx="2" presStyleCnt="3"/>
      <dgm:spPr/>
    </dgm:pt>
    <dgm:pt modelId="{2D88E665-ECC7-475B-B7AC-F88C040FB424}" type="pres">
      <dgm:prSet presAssocID="{401F4217-5C82-41C0-8FB3-B4610E458195}" presName="connTx" presStyleLbl="parChTrans1D2" presStyleIdx="2" presStyleCnt="3"/>
      <dgm:spPr/>
    </dgm:pt>
    <dgm:pt modelId="{3E4C76B2-35A3-42DB-BB65-804245BB4467}" type="pres">
      <dgm:prSet presAssocID="{247A4BE8-0AF8-4222-9C26-9662F16DED1E}" presName="root2" presStyleCnt="0"/>
      <dgm:spPr/>
    </dgm:pt>
    <dgm:pt modelId="{D7A316FC-7907-49A8-8B71-1A9C27024B4F}" type="pres">
      <dgm:prSet presAssocID="{247A4BE8-0AF8-4222-9C26-9662F16DED1E}" presName="LevelTwoTextNode" presStyleLbl="node2" presStyleIdx="2" presStyleCnt="3">
        <dgm:presLayoutVars>
          <dgm:chPref val="3"/>
        </dgm:presLayoutVars>
      </dgm:prSet>
      <dgm:spPr/>
    </dgm:pt>
    <dgm:pt modelId="{E4AAC3E2-44F1-4FC5-B55A-00CA71EF4423}" type="pres">
      <dgm:prSet presAssocID="{247A4BE8-0AF8-4222-9C26-9662F16DED1E}" presName="level3hierChild" presStyleCnt="0"/>
      <dgm:spPr/>
    </dgm:pt>
  </dgm:ptLst>
  <dgm:cxnLst>
    <dgm:cxn modelId="{00035706-E9B6-41F1-B700-2032F2AEC362}" type="presOf" srcId="{A2E8DCC9-EEE7-4F9B-8C63-6FEFDC50D593}" destId="{A76B38AE-DD27-4AEF-AF14-2FC056AAC30D}" srcOrd="0" destOrd="0" presId="urn:microsoft.com/office/officeart/2005/8/layout/hierarchy2"/>
    <dgm:cxn modelId="{30B1F723-EA8D-4FE2-B0B2-17F0671D364C}" type="presOf" srcId="{401F4217-5C82-41C0-8FB3-B4610E458195}" destId="{7F8CF19D-F05F-49EF-84DF-C29332A68A57}" srcOrd="0" destOrd="0" presId="urn:microsoft.com/office/officeart/2005/8/layout/hierarchy2"/>
    <dgm:cxn modelId="{58D3E12B-CC4C-4764-A1E0-3C5B509CF95E}" srcId="{796F7121-3ACB-4EFF-91F5-AE9E9E3D74C2}" destId="{C2F6EA5E-62E0-4754-84BA-B31E595EABE5}" srcOrd="1" destOrd="0" parTransId="{4416A7E5-6AD9-4381-8B6B-ACA150634809}" sibTransId="{AEDC4174-B94D-4EA5-9D35-A65527CE8406}"/>
    <dgm:cxn modelId="{7207152C-DEF5-489C-B4E1-0A5F8EA50B86}" srcId="{C87CB7B3-6042-43EB-A60D-F9BDF6F789E9}" destId="{796F7121-3ACB-4EFF-91F5-AE9E9E3D74C2}" srcOrd="1" destOrd="0" parTransId="{C6F9CCC2-801D-49D9-8CCC-94674B20F786}" sibTransId="{38656070-6999-48A9-B1EF-61530A186585}"/>
    <dgm:cxn modelId="{C8CB3A3A-690D-42B5-8FB2-E3837609D261}" type="presOf" srcId="{796F7121-3ACB-4EFF-91F5-AE9E9E3D74C2}" destId="{502D7A3E-8204-41BB-8710-DA13F260B51B}" srcOrd="0" destOrd="0" presId="urn:microsoft.com/office/officeart/2005/8/layout/hierarchy2"/>
    <dgm:cxn modelId="{B8553040-FEB5-4B4F-9919-ED0A2AA37DF1}" srcId="{796F7121-3ACB-4EFF-91F5-AE9E9E3D74C2}" destId="{247A4BE8-0AF8-4222-9C26-9662F16DED1E}" srcOrd="2" destOrd="0" parTransId="{401F4217-5C82-41C0-8FB3-B4610E458195}" sibTransId="{3908C41A-97B0-4EF3-83E8-0F74DDA94EB1}"/>
    <dgm:cxn modelId="{68324F47-D7FE-4FD7-BB24-D833C92B9312}" type="presOf" srcId="{666187D1-5C5B-4123-9FA8-3822711DB77A}" destId="{C050003D-A538-47CD-82C8-D8A2919E0085}" srcOrd="0" destOrd="0" presId="urn:microsoft.com/office/officeart/2005/8/layout/hierarchy2"/>
    <dgm:cxn modelId="{51133770-4825-4A8E-8839-AEA2AE2C3E12}" type="presOf" srcId="{C87CB7B3-6042-43EB-A60D-F9BDF6F789E9}" destId="{5C53B842-6F59-4E28-9DFC-C3BF3807233E}" srcOrd="0" destOrd="0" presId="urn:microsoft.com/office/officeart/2005/8/layout/hierarchy2"/>
    <dgm:cxn modelId="{3C616E52-7252-4192-91A1-A4CA68CAC67A}" type="presOf" srcId="{4416A7E5-6AD9-4381-8B6B-ACA150634809}" destId="{299D50A1-DFE2-4A5C-A86E-01F24B09100F}" srcOrd="0" destOrd="0" presId="urn:microsoft.com/office/officeart/2005/8/layout/hierarchy2"/>
    <dgm:cxn modelId="{5AA44979-8FAC-4CFF-8A98-7E7C91ED0B51}" srcId="{C87CB7B3-6042-43EB-A60D-F9BDF6F789E9}" destId="{A2E8DCC9-EEE7-4F9B-8C63-6FEFDC50D593}" srcOrd="0" destOrd="0" parTransId="{94067DEA-9B4B-4D8E-AFD7-D687A7942A36}" sibTransId="{14142DC8-A77A-49AF-BCEC-6AE2B7C68594}"/>
    <dgm:cxn modelId="{71ADA57E-E094-4E76-ACCC-F03B2913126C}" type="presOf" srcId="{C2F6EA5E-62E0-4754-84BA-B31E595EABE5}" destId="{D34946AD-023A-4061-BCAB-3A5BBE91D9D3}" srcOrd="0" destOrd="0" presId="urn:microsoft.com/office/officeart/2005/8/layout/hierarchy2"/>
    <dgm:cxn modelId="{50ACCC88-973D-4B68-BD0E-DBB5E4AE1FBB}" type="presOf" srcId="{401F4217-5C82-41C0-8FB3-B4610E458195}" destId="{2D88E665-ECC7-475B-B7AC-F88C040FB424}" srcOrd="1" destOrd="0" presId="urn:microsoft.com/office/officeart/2005/8/layout/hierarchy2"/>
    <dgm:cxn modelId="{9674A489-E065-4D17-98C2-49B548F6030A}" type="presOf" srcId="{FF96465F-BE62-4E71-BC9A-9F8B7BD2F12B}" destId="{4B79C737-F33A-410A-87C4-DAE084CFEDAF}" srcOrd="0" destOrd="0" presId="urn:microsoft.com/office/officeart/2005/8/layout/hierarchy2"/>
    <dgm:cxn modelId="{AEA97390-87DD-4271-9BDA-64B9FF83CC5C}" srcId="{796F7121-3ACB-4EFF-91F5-AE9E9E3D74C2}" destId="{FF96465F-BE62-4E71-BC9A-9F8B7BD2F12B}" srcOrd="0" destOrd="0" parTransId="{666187D1-5C5B-4123-9FA8-3822711DB77A}" sibTransId="{563A4949-AB20-4919-B55D-88433766ACFC}"/>
    <dgm:cxn modelId="{285D08AC-2056-4F81-BD50-CD3B92A4B1A9}" type="presOf" srcId="{247A4BE8-0AF8-4222-9C26-9662F16DED1E}" destId="{D7A316FC-7907-49A8-8B71-1A9C27024B4F}" srcOrd="0" destOrd="0" presId="urn:microsoft.com/office/officeart/2005/8/layout/hierarchy2"/>
    <dgm:cxn modelId="{F083D1C7-4CCB-4ABF-84F0-3C76A5F2C26A}" type="presOf" srcId="{666187D1-5C5B-4123-9FA8-3822711DB77A}" destId="{DE1FA536-896A-4287-A82D-C1B35197B90C}" srcOrd="1" destOrd="0" presId="urn:microsoft.com/office/officeart/2005/8/layout/hierarchy2"/>
    <dgm:cxn modelId="{1A0DDCFD-B5A5-45D6-87C2-7A42DA9A6DDC}" type="presOf" srcId="{4416A7E5-6AD9-4381-8B6B-ACA150634809}" destId="{53F9B57B-2E9A-4499-9FD8-25B9810A5745}" srcOrd="1" destOrd="0" presId="urn:microsoft.com/office/officeart/2005/8/layout/hierarchy2"/>
    <dgm:cxn modelId="{24E9916C-A94A-46EB-9B73-6603D04E9AF5}" type="presParOf" srcId="{5C53B842-6F59-4E28-9DFC-C3BF3807233E}" destId="{D5805BC8-7E1A-46DA-AFEF-710C5E177A28}" srcOrd="0" destOrd="0" presId="urn:microsoft.com/office/officeart/2005/8/layout/hierarchy2"/>
    <dgm:cxn modelId="{C48C231C-4917-45A7-B73F-D17DD7E02F15}" type="presParOf" srcId="{D5805BC8-7E1A-46DA-AFEF-710C5E177A28}" destId="{A76B38AE-DD27-4AEF-AF14-2FC056AAC30D}" srcOrd="0" destOrd="0" presId="urn:microsoft.com/office/officeart/2005/8/layout/hierarchy2"/>
    <dgm:cxn modelId="{FF008EAC-7AC9-4248-985A-D41F6D1171B2}" type="presParOf" srcId="{D5805BC8-7E1A-46DA-AFEF-710C5E177A28}" destId="{32CF644A-EC29-4DBB-9EE6-3B27E1CFBF58}" srcOrd="1" destOrd="0" presId="urn:microsoft.com/office/officeart/2005/8/layout/hierarchy2"/>
    <dgm:cxn modelId="{D5B3278E-86F3-4B21-8BDF-FE78EC01B058}" type="presParOf" srcId="{5C53B842-6F59-4E28-9DFC-C3BF3807233E}" destId="{91D793EE-947F-463C-A326-8B3CC702DA58}" srcOrd="1" destOrd="0" presId="urn:microsoft.com/office/officeart/2005/8/layout/hierarchy2"/>
    <dgm:cxn modelId="{E5A07424-EF6E-4B6C-B02B-973A54083A9D}" type="presParOf" srcId="{91D793EE-947F-463C-A326-8B3CC702DA58}" destId="{502D7A3E-8204-41BB-8710-DA13F260B51B}" srcOrd="0" destOrd="0" presId="urn:microsoft.com/office/officeart/2005/8/layout/hierarchy2"/>
    <dgm:cxn modelId="{85DBA5FF-D4CC-4CB4-912A-96C98C56F4F8}" type="presParOf" srcId="{91D793EE-947F-463C-A326-8B3CC702DA58}" destId="{B90B1B9D-4F14-46FA-84E2-62A67A78A10A}" srcOrd="1" destOrd="0" presId="urn:microsoft.com/office/officeart/2005/8/layout/hierarchy2"/>
    <dgm:cxn modelId="{9F66FF1C-7D1C-45A3-8A93-C1908858C4A6}" type="presParOf" srcId="{B90B1B9D-4F14-46FA-84E2-62A67A78A10A}" destId="{C050003D-A538-47CD-82C8-D8A2919E0085}" srcOrd="0" destOrd="0" presId="urn:microsoft.com/office/officeart/2005/8/layout/hierarchy2"/>
    <dgm:cxn modelId="{5D1A3275-9755-4636-9B8D-2E834D058A2F}" type="presParOf" srcId="{C050003D-A538-47CD-82C8-D8A2919E0085}" destId="{DE1FA536-896A-4287-A82D-C1B35197B90C}" srcOrd="0" destOrd="0" presId="urn:microsoft.com/office/officeart/2005/8/layout/hierarchy2"/>
    <dgm:cxn modelId="{392861E9-0ABF-45E2-849E-862306AEFE74}" type="presParOf" srcId="{B90B1B9D-4F14-46FA-84E2-62A67A78A10A}" destId="{09367B98-7F37-4D99-8F27-423C238278D3}" srcOrd="1" destOrd="0" presId="urn:microsoft.com/office/officeart/2005/8/layout/hierarchy2"/>
    <dgm:cxn modelId="{8881A9B0-91C8-4177-8B17-D3D27BFB7084}" type="presParOf" srcId="{09367B98-7F37-4D99-8F27-423C238278D3}" destId="{4B79C737-F33A-410A-87C4-DAE084CFEDAF}" srcOrd="0" destOrd="0" presId="urn:microsoft.com/office/officeart/2005/8/layout/hierarchy2"/>
    <dgm:cxn modelId="{C20A01D7-AF58-4AF9-B51E-A778A92E3879}" type="presParOf" srcId="{09367B98-7F37-4D99-8F27-423C238278D3}" destId="{55861778-531C-440A-ADF7-611DDC437341}" srcOrd="1" destOrd="0" presId="urn:microsoft.com/office/officeart/2005/8/layout/hierarchy2"/>
    <dgm:cxn modelId="{5E828346-637B-4507-B47E-1E845175843C}" type="presParOf" srcId="{B90B1B9D-4F14-46FA-84E2-62A67A78A10A}" destId="{299D50A1-DFE2-4A5C-A86E-01F24B09100F}" srcOrd="2" destOrd="0" presId="urn:microsoft.com/office/officeart/2005/8/layout/hierarchy2"/>
    <dgm:cxn modelId="{313E0ADE-E37F-4B43-BDBC-F0660063F82C}" type="presParOf" srcId="{299D50A1-DFE2-4A5C-A86E-01F24B09100F}" destId="{53F9B57B-2E9A-4499-9FD8-25B9810A5745}" srcOrd="0" destOrd="0" presId="urn:microsoft.com/office/officeart/2005/8/layout/hierarchy2"/>
    <dgm:cxn modelId="{F596AB0F-A0D3-4C6B-B2EE-D97387FB922B}" type="presParOf" srcId="{B90B1B9D-4F14-46FA-84E2-62A67A78A10A}" destId="{EF4D25DA-9823-4CD7-9FF9-C0F86833CB38}" srcOrd="3" destOrd="0" presId="urn:microsoft.com/office/officeart/2005/8/layout/hierarchy2"/>
    <dgm:cxn modelId="{4B2CB99D-01EA-4ECB-9793-197985A8F802}" type="presParOf" srcId="{EF4D25DA-9823-4CD7-9FF9-C0F86833CB38}" destId="{D34946AD-023A-4061-BCAB-3A5BBE91D9D3}" srcOrd="0" destOrd="0" presId="urn:microsoft.com/office/officeart/2005/8/layout/hierarchy2"/>
    <dgm:cxn modelId="{11DF0917-588A-434C-A37D-986F4479DBCB}" type="presParOf" srcId="{EF4D25DA-9823-4CD7-9FF9-C0F86833CB38}" destId="{D5CB822F-7DEE-4B2C-8005-E5432854869F}" srcOrd="1" destOrd="0" presId="urn:microsoft.com/office/officeart/2005/8/layout/hierarchy2"/>
    <dgm:cxn modelId="{425DC08C-35FF-49AC-A151-B14557CAEE65}" type="presParOf" srcId="{B90B1B9D-4F14-46FA-84E2-62A67A78A10A}" destId="{7F8CF19D-F05F-49EF-84DF-C29332A68A57}" srcOrd="4" destOrd="0" presId="urn:microsoft.com/office/officeart/2005/8/layout/hierarchy2"/>
    <dgm:cxn modelId="{A4E02ED8-D347-458C-84EA-5A2E9DDF11A6}" type="presParOf" srcId="{7F8CF19D-F05F-49EF-84DF-C29332A68A57}" destId="{2D88E665-ECC7-475B-B7AC-F88C040FB424}" srcOrd="0" destOrd="0" presId="urn:microsoft.com/office/officeart/2005/8/layout/hierarchy2"/>
    <dgm:cxn modelId="{2388EC89-63DD-4CEE-B626-D40FDA0A3666}" type="presParOf" srcId="{B90B1B9D-4F14-46FA-84E2-62A67A78A10A}" destId="{3E4C76B2-35A3-42DB-BB65-804245BB4467}" srcOrd="5" destOrd="0" presId="urn:microsoft.com/office/officeart/2005/8/layout/hierarchy2"/>
    <dgm:cxn modelId="{2F069B31-724F-4F42-A148-151819CB2DAA}" type="presParOf" srcId="{3E4C76B2-35A3-42DB-BB65-804245BB4467}" destId="{D7A316FC-7907-49A8-8B71-1A9C27024B4F}" srcOrd="0" destOrd="0" presId="urn:microsoft.com/office/officeart/2005/8/layout/hierarchy2"/>
    <dgm:cxn modelId="{672655CB-7E5D-41B9-831A-A381007AD2D2}" type="presParOf" srcId="{3E4C76B2-35A3-42DB-BB65-804245BB4467}" destId="{E4AAC3E2-44F1-4FC5-B55A-00CA71EF44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A819A32-4804-49D7-99E7-CAFD81A96DC3}"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F040BBC-7B72-4D18-9DAA-A7BE1F6A972C}">
      <dgm:prSet custT="1"/>
      <dgm:spPr/>
      <dgm:t>
        <a:bodyPr/>
        <a:lstStyle/>
        <a:p>
          <a:r>
            <a:rPr lang="x-none" sz="1600" b="0" i="0" u="sng" strike="noStrike" cap="none" dirty="0">
              <a:solidFill>
                <a:schemeClr val="dk1"/>
              </a:solidFill>
              <a:latin typeface="+mj-lt"/>
              <a:sym typeface="Cabin"/>
            </a:rPr>
            <a:t>Semana 1</a:t>
          </a:r>
          <a:r>
            <a:rPr lang="x-none" sz="1600" b="0" i="0" u="none" strike="noStrike" cap="none" dirty="0">
              <a:solidFill>
                <a:schemeClr val="dk1"/>
              </a:solidFill>
              <a:latin typeface="+mj-lt"/>
              <a:sym typeface="Cabin"/>
            </a:rPr>
            <a:t> - Identificar el equipo del cambio de cultura y comenzar las reuniones, como mínimo una vez por semana - máximo 6 personas, incluyendo las que están en sesión y otras del consejo escolar.</a:t>
          </a:r>
          <a:endParaRPr lang="en-US" sz="1600" dirty="0">
            <a:latin typeface="+mj-lt"/>
          </a:endParaRPr>
        </a:p>
      </dgm:t>
    </dgm:pt>
    <dgm:pt modelId="{92BC34A6-9454-4162-B112-0E5A5FCF2919}" type="parTrans" cxnId="{C0FF4691-544C-4B92-B779-A56D26E02A14}">
      <dgm:prSet/>
      <dgm:spPr/>
      <dgm:t>
        <a:bodyPr/>
        <a:lstStyle/>
        <a:p>
          <a:endParaRPr lang="en-US"/>
        </a:p>
      </dgm:t>
    </dgm:pt>
    <dgm:pt modelId="{CA0C085C-0063-4B91-8E5B-0C11E9F182CB}" type="sibTrans" cxnId="{C0FF4691-544C-4B92-B779-A56D26E02A14}">
      <dgm:prSet/>
      <dgm:spPr/>
      <dgm:t>
        <a:bodyPr/>
        <a:lstStyle/>
        <a:p>
          <a:endParaRPr lang="en-US"/>
        </a:p>
      </dgm:t>
    </dgm:pt>
    <dgm:pt modelId="{82F60227-6828-499E-8D1A-C11C1E5D3128}">
      <dgm:prSet custT="1"/>
      <dgm:spPr/>
      <dgm:t>
        <a:bodyPr/>
        <a:lstStyle/>
        <a:p>
          <a:r>
            <a:rPr lang="x-none" sz="1600" b="0" i="0" u="sng" strike="noStrike" cap="none" dirty="0">
              <a:solidFill>
                <a:schemeClr val="dk1"/>
              </a:solidFill>
              <a:latin typeface="+mj-lt"/>
              <a:sym typeface="Cabin"/>
            </a:rPr>
            <a:t>Semana 1</a:t>
          </a:r>
          <a:r>
            <a:rPr lang="x-none" sz="1600" b="0" i="0" u="none" strike="noStrike" cap="none" dirty="0">
              <a:solidFill>
                <a:schemeClr val="dk1"/>
              </a:solidFill>
              <a:latin typeface="+mj-lt"/>
              <a:sym typeface="Cabin"/>
            </a:rPr>
            <a:t> - Comparta el video y el trabajo que completó hoy con el resto del equipo, discuta y pida comentarios.</a:t>
          </a:r>
          <a:endParaRPr lang="en-US" sz="1600" dirty="0">
            <a:latin typeface="+mj-lt"/>
          </a:endParaRPr>
        </a:p>
      </dgm:t>
    </dgm:pt>
    <dgm:pt modelId="{416290A9-DC05-4639-8CE4-F2B46284B992}" type="sibTrans" cxnId="{46C58804-C817-4302-86A6-725303CA2D4F}">
      <dgm:prSet/>
      <dgm:spPr/>
      <dgm:t>
        <a:bodyPr/>
        <a:lstStyle/>
        <a:p>
          <a:endParaRPr lang="en-US"/>
        </a:p>
      </dgm:t>
    </dgm:pt>
    <dgm:pt modelId="{D1D58339-C466-41A6-B1F6-CD9956D5775B}" type="parTrans" cxnId="{46C58804-C817-4302-86A6-725303CA2D4F}">
      <dgm:prSet/>
      <dgm:spPr/>
      <dgm:t>
        <a:bodyPr/>
        <a:lstStyle/>
        <a:p>
          <a:endParaRPr lang="en-US"/>
        </a:p>
      </dgm:t>
    </dgm:pt>
    <dgm:pt modelId="{6071C9FD-CB70-4876-97B8-73089E55A3DA}">
      <dgm:prSet custT="1"/>
      <dgm:spPr/>
      <dgm:t>
        <a:bodyPr/>
        <a:lstStyle/>
        <a:p>
          <a:r>
            <a:rPr lang="x-none" sz="1600" b="0" i="0" u="sng" strike="noStrike" cap="none" dirty="0">
              <a:solidFill>
                <a:schemeClr val="dk1"/>
              </a:solidFill>
              <a:latin typeface="+mj-lt"/>
              <a:sym typeface="Cabin"/>
            </a:rPr>
            <a:t>Semana 1</a:t>
          </a:r>
          <a:r>
            <a:rPr lang="x-none" sz="1600" b="0" i="0" u="none" strike="noStrike" cap="none" dirty="0">
              <a:solidFill>
                <a:schemeClr val="dk1"/>
              </a:solidFill>
              <a:latin typeface="+mj-lt"/>
              <a:sym typeface="Cabin"/>
            </a:rPr>
            <a:t> - Complete el plan de 6 semanas de cambios culturales de </a:t>
          </a:r>
          <a:r>
            <a:rPr lang="en-US" sz="1600" b="0" i="0" u="none" strike="noStrike" cap="none" dirty="0" err="1">
              <a:solidFill>
                <a:schemeClr val="dk1"/>
              </a:solidFill>
              <a:latin typeface="+mj-lt"/>
              <a:sym typeface="Cabin"/>
            </a:rPr>
            <a:t>ganancias</a:t>
          </a:r>
          <a:r>
            <a:rPr lang="x-none" sz="1600" b="0" i="0" u="none" strike="noStrike" cap="none" dirty="0">
              <a:solidFill>
                <a:schemeClr val="dk1"/>
              </a:solidFill>
              <a:latin typeface="+mj-lt"/>
              <a:sym typeface="Cabin"/>
            </a:rPr>
            <a:t> rápidas.</a:t>
          </a:r>
          <a:endParaRPr lang="en-US" sz="1600" dirty="0">
            <a:latin typeface="+mj-lt"/>
          </a:endParaRPr>
        </a:p>
      </dgm:t>
    </dgm:pt>
    <dgm:pt modelId="{C2044B42-F319-4BEC-AA54-31B27E516003}" type="sibTrans" cxnId="{55035144-01BC-4001-A448-B9463ED3FBF6}">
      <dgm:prSet/>
      <dgm:spPr/>
      <dgm:t>
        <a:bodyPr/>
        <a:lstStyle/>
        <a:p>
          <a:endParaRPr lang="en-US"/>
        </a:p>
      </dgm:t>
    </dgm:pt>
    <dgm:pt modelId="{318361EC-19FB-4FC3-8FC6-5D48DA53B739}" type="parTrans" cxnId="{55035144-01BC-4001-A448-B9463ED3FBF6}">
      <dgm:prSet/>
      <dgm:spPr/>
      <dgm:t>
        <a:bodyPr/>
        <a:lstStyle/>
        <a:p>
          <a:endParaRPr lang="en-US"/>
        </a:p>
      </dgm:t>
    </dgm:pt>
    <dgm:pt modelId="{BB44CF39-C17C-4DF9-9ED7-7B03A4375F45}">
      <dgm:prSet custT="1"/>
      <dgm:spPr/>
      <dgm:t>
        <a:bodyPr/>
        <a:lstStyle/>
        <a:p>
          <a:r>
            <a:rPr lang="x-none" sz="1600" b="0" i="0" u="sng" strike="noStrike" cap="none" dirty="0">
              <a:solidFill>
                <a:schemeClr val="dk1"/>
              </a:solidFill>
              <a:latin typeface="+mj-lt"/>
              <a:sym typeface="Cabin"/>
            </a:rPr>
            <a:t>Semanas 2 a 5 </a:t>
          </a:r>
          <a:r>
            <a:rPr lang="x-none" sz="1600" b="0" i="0" u="none" strike="noStrike" cap="none" dirty="0">
              <a:solidFill>
                <a:schemeClr val="dk1"/>
              </a:solidFill>
              <a:latin typeface="+mj-lt"/>
              <a:sym typeface="Cabin"/>
            </a:rPr>
            <a:t>- Implemente 3 </a:t>
          </a:r>
          <a:r>
            <a:rPr lang="en-US" sz="1600" b="0" i="0" u="none" strike="noStrike" cap="none" dirty="0" err="1">
              <a:solidFill>
                <a:schemeClr val="dk1"/>
              </a:solidFill>
              <a:latin typeface="+mj-lt"/>
              <a:sym typeface="Cabin"/>
            </a:rPr>
            <a:t>ganancias</a:t>
          </a:r>
          <a:r>
            <a:rPr lang="x-none" sz="1600" b="0" i="0" u="none" strike="noStrike" cap="none" dirty="0">
              <a:solidFill>
                <a:schemeClr val="dk1"/>
              </a:solidFill>
              <a:latin typeface="+mj-lt"/>
              <a:sym typeface="Cabin"/>
            </a:rPr>
            <a:t> rápidas.</a:t>
          </a:r>
          <a:r>
            <a:rPr lang="en-US" sz="1600" b="0" i="0" u="none" strike="noStrike" cap="none" dirty="0">
              <a:solidFill>
                <a:schemeClr val="dk1"/>
              </a:solidFill>
              <a:latin typeface="+mj-lt"/>
              <a:sym typeface="Cabin"/>
            </a:rPr>
            <a:t> </a:t>
          </a:r>
          <a:r>
            <a:rPr lang="en-US" sz="1600" b="0" i="0" u="none" strike="noStrike" cap="none" dirty="0" err="1">
              <a:solidFill>
                <a:schemeClr val="dk1"/>
              </a:solidFill>
              <a:latin typeface="+mj-lt"/>
              <a:sym typeface="Cabin"/>
            </a:rPr>
            <a:t>Reunirse</a:t>
          </a:r>
          <a:r>
            <a:rPr lang="en-US" sz="1600" b="0" i="0" u="none" strike="noStrike" cap="none" dirty="0">
              <a:solidFill>
                <a:schemeClr val="dk1"/>
              </a:solidFill>
              <a:latin typeface="+mj-lt"/>
              <a:sym typeface="Cabin"/>
            </a:rPr>
            <a:t> </a:t>
          </a:r>
          <a:r>
            <a:rPr lang="en-US" sz="1600" b="0" i="0" u="none" strike="noStrike" cap="none" dirty="0" err="1">
              <a:solidFill>
                <a:schemeClr val="dk1"/>
              </a:solidFill>
              <a:latin typeface="+mj-lt"/>
              <a:sym typeface="Cabin"/>
            </a:rPr>
            <a:t>cada</a:t>
          </a:r>
          <a:r>
            <a:rPr lang="en-US" sz="1600" b="0" i="0" u="none" strike="noStrike" cap="none" dirty="0">
              <a:solidFill>
                <a:schemeClr val="dk1"/>
              </a:solidFill>
              <a:latin typeface="+mj-lt"/>
              <a:sym typeface="Cabin"/>
            </a:rPr>
            <a:t> </a:t>
          </a:r>
          <a:r>
            <a:rPr lang="en-US" sz="1600" b="0" i="0" u="none" strike="noStrike" cap="none" dirty="0" err="1">
              <a:solidFill>
                <a:schemeClr val="dk1"/>
              </a:solidFill>
              <a:latin typeface="+mj-lt"/>
              <a:sym typeface="Cabin"/>
            </a:rPr>
            <a:t>semana</a:t>
          </a:r>
          <a:r>
            <a:rPr lang="en-US" sz="1600" b="0" i="0" u="none" strike="noStrike" cap="none" dirty="0">
              <a:solidFill>
                <a:schemeClr val="dk1"/>
              </a:solidFill>
              <a:latin typeface="+mj-lt"/>
              <a:sym typeface="Cabin"/>
            </a:rPr>
            <a:t>.</a:t>
          </a:r>
          <a:endParaRPr lang="en-US" sz="1600" dirty="0">
            <a:latin typeface="+mj-lt"/>
          </a:endParaRPr>
        </a:p>
      </dgm:t>
    </dgm:pt>
    <dgm:pt modelId="{316124D0-E36B-4892-B42C-DE7037325C94}" type="sibTrans" cxnId="{1FDABB8B-2F1F-41B7-AB2E-FD7048713455}">
      <dgm:prSet/>
      <dgm:spPr/>
      <dgm:t>
        <a:bodyPr/>
        <a:lstStyle/>
        <a:p>
          <a:endParaRPr lang="en-US"/>
        </a:p>
      </dgm:t>
    </dgm:pt>
    <dgm:pt modelId="{740363E0-2D20-4FB3-AFDC-90DE2423994F}" type="parTrans" cxnId="{1FDABB8B-2F1F-41B7-AB2E-FD7048713455}">
      <dgm:prSet/>
      <dgm:spPr/>
      <dgm:t>
        <a:bodyPr/>
        <a:lstStyle/>
        <a:p>
          <a:endParaRPr lang="en-US"/>
        </a:p>
      </dgm:t>
    </dgm:pt>
    <dgm:pt modelId="{F831422D-9A79-4DCF-913A-76E8889497C3}">
      <dgm:prSet custT="1"/>
      <dgm:spPr/>
      <dgm:t>
        <a:bodyPr/>
        <a:lstStyle/>
        <a:p>
          <a:r>
            <a:rPr lang="x-none" sz="1600" b="0" i="0" u="sng" strike="noStrike" cap="none" dirty="0">
              <a:solidFill>
                <a:schemeClr val="dk1"/>
              </a:solidFill>
              <a:latin typeface="+mj-lt"/>
              <a:sym typeface="Cabin"/>
            </a:rPr>
            <a:t>Semana 6</a:t>
          </a:r>
          <a:r>
            <a:rPr lang="x-none" sz="1600" b="0" i="0" u="none" strike="noStrike" cap="none" dirty="0">
              <a:solidFill>
                <a:schemeClr val="dk1"/>
              </a:solidFill>
              <a:latin typeface="+mj-lt"/>
              <a:sym typeface="Cabin"/>
            </a:rPr>
            <a:t> - Regrese a la Sesión 2 listo para informar sobre sus experiencias de cambio cultural.</a:t>
          </a:r>
          <a:endParaRPr lang="en-US" sz="1600" dirty="0">
            <a:latin typeface="+mj-lt"/>
          </a:endParaRPr>
        </a:p>
      </dgm:t>
    </dgm:pt>
    <dgm:pt modelId="{E379744E-6677-45A6-9DCF-C869A2425267}" type="sibTrans" cxnId="{524C2A0D-B95C-41C7-B02B-CF980566AB85}">
      <dgm:prSet/>
      <dgm:spPr/>
      <dgm:t>
        <a:bodyPr/>
        <a:lstStyle/>
        <a:p>
          <a:endParaRPr lang="en-US"/>
        </a:p>
      </dgm:t>
    </dgm:pt>
    <dgm:pt modelId="{9358DC55-CE43-4CB9-9045-73CCEAABFE50}" type="parTrans" cxnId="{524C2A0D-B95C-41C7-B02B-CF980566AB85}">
      <dgm:prSet/>
      <dgm:spPr/>
      <dgm:t>
        <a:bodyPr/>
        <a:lstStyle/>
        <a:p>
          <a:endParaRPr lang="en-US"/>
        </a:p>
      </dgm:t>
    </dgm:pt>
    <dgm:pt modelId="{B28D1D46-D10A-4C1B-B830-76599CED72BB}" type="pres">
      <dgm:prSet presAssocID="{9A819A32-4804-49D7-99E7-CAFD81A96DC3}" presName="root" presStyleCnt="0">
        <dgm:presLayoutVars>
          <dgm:dir/>
          <dgm:resizeHandles val="exact"/>
        </dgm:presLayoutVars>
      </dgm:prSet>
      <dgm:spPr/>
    </dgm:pt>
    <dgm:pt modelId="{ABD36BCB-50DC-42CD-AA84-0D271A973E57}" type="pres">
      <dgm:prSet presAssocID="{9F040BBC-7B72-4D18-9DAA-A7BE1F6A972C}" presName="compNode" presStyleCnt="0"/>
      <dgm:spPr/>
    </dgm:pt>
    <dgm:pt modelId="{9B10017F-7498-4485-8624-090031A90378}" type="pres">
      <dgm:prSet presAssocID="{9F040BBC-7B72-4D18-9DAA-A7BE1F6A972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F23CB9CC-6CBB-442D-AD3C-04CA8896B667}" type="pres">
      <dgm:prSet presAssocID="{9F040BBC-7B72-4D18-9DAA-A7BE1F6A972C}" presName="spaceRect" presStyleCnt="0"/>
      <dgm:spPr/>
    </dgm:pt>
    <dgm:pt modelId="{DB59C4FF-A2E0-4423-B37A-30B59AEA7DDC}" type="pres">
      <dgm:prSet presAssocID="{9F040BBC-7B72-4D18-9DAA-A7BE1F6A972C}" presName="textRect" presStyleLbl="revTx" presStyleIdx="0" presStyleCnt="5" custScaleX="125086" custScaleY="125086" custLinFactNeighborY="-11420">
        <dgm:presLayoutVars>
          <dgm:chMax val="1"/>
          <dgm:chPref val="1"/>
        </dgm:presLayoutVars>
      </dgm:prSet>
      <dgm:spPr/>
    </dgm:pt>
    <dgm:pt modelId="{11F44E5B-B108-4D12-A454-77CBAEE81714}" type="pres">
      <dgm:prSet presAssocID="{CA0C085C-0063-4B91-8E5B-0C11E9F182CB}" presName="sibTrans" presStyleCnt="0"/>
      <dgm:spPr/>
    </dgm:pt>
    <dgm:pt modelId="{3250F9AE-6913-4518-BF22-815118A8543C}" type="pres">
      <dgm:prSet presAssocID="{82F60227-6828-499E-8D1A-C11C1E5D3128}" presName="compNode" presStyleCnt="0"/>
      <dgm:spPr/>
    </dgm:pt>
    <dgm:pt modelId="{ECFFB8F5-AF84-42CA-9BE0-2389C3AE5A68}" type="pres">
      <dgm:prSet presAssocID="{82F60227-6828-499E-8D1A-C11C1E5D312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7AB6976-FA37-4FF9-912A-8599E1213C2B}" type="pres">
      <dgm:prSet presAssocID="{82F60227-6828-499E-8D1A-C11C1E5D3128}" presName="spaceRect" presStyleCnt="0"/>
      <dgm:spPr/>
    </dgm:pt>
    <dgm:pt modelId="{F6E6D678-F471-4591-86F2-DB0B6EB5E2F3}" type="pres">
      <dgm:prSet presAssocID="{82F60227-6828-499E-8D1A-C11C1E5D3128}" presName="textRect" presStyleLbl="revTx" presStyleIdx="1" presStyleCnt="5" custScaleX="125086" custScaleY="125086" custLinFactNeighborY="-11420">
        <dgm:presLayoutVars>
          <dgm:chMax val="1"/>
          <dgm:chPref val="1"/>
        </dgm:presLayoutVars>
      </dgm:prSet>
      <dgm:spPr/>
    </dgm:pt>
    <dgm:pt modelId="{82F4FCBA-0266-4278-A05D-8A8FD3E84B0F}" type="pres">
      <dgm:prSet presAssocID="{416290A9-DC05-4639-8CE4-F2B46284B992}" presName="sibTrans" presStyleCnt="0"/>
      <dgm:spPr/>
    </dgm:pt>
    <dgm:pt modelId="{143C9B4E-4771-4849-BB5F-57CCFCC08A72}" type="pres">
      <dgm:prSet presAssocID="{6071C9FD-CB70-4876-97B8-73089E55A3DA}" presName="compNode" presStyleCnt="0"/>
      <dgm:spPr/>
    </dgm:pt>
    <dgm:pt modelId="{B10178CF-0729-4C84-8834-6E2BDCE31C2B}" type="pres">
      <dgm:prSet presAssocID="{6071C9FD-CB70-4876-97B8-73089E55A3D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8488A9A-3C29-4B53-9FC6-D9CB308DBC28}" type="pres">
      <dgm:prSet presAssocID="{6071C9FD-CB70-4876-97B8-73089E55A3DA}" presName="spaceRect" presStyleCnt="0"/>
      <dgm:spPr/>
    </dgm:pt>
    <dgm:pt modelId="{CFB43D5E-2A3D-403C-9667-2A1A3C88B56E}" type="pres">
      <dgm:prSet presAssocID="{6071C9FD-CB70-4876-97B8-73089E55A3DA}" presName="textRect" presStyleLbl="revTx" presStyleIdx="2" presStyleCnt="5" custScaleX="125086" custScaleY="125086" custLinFactNeighborY="-11420">
        <dgm:presLayoutVars>
          <dgm:chMax val="1"/>
          <dgm:chPref val="1"/>
        </dgm:presLayoutVars>
      </dgm:prSet>
      <dgm:spPr/>
    </dgm:pt>
    <dgm:pt modelId="{EB08657E-4FFE-49E8-9B38-6743B269C151}" type="pres">
      <dgm:prSet presAssocID="{C2044B42-F319-4BEC-AA54-31B27E516003}" presName="sibTrans" presStyleCnt="0"/>
      <dgm:spPr/>
    </dgm:pt>
    <dgm:pt modelId="{991D9BDC-0DC4-4BA0-8E52-F2A141FFFAD7}" type="pres">
      <dgm:prSet presAssocID="{BB44CF39-C17C-4DF9-9ED7-7B03A4375F45}" presName="compNode" presStyleCnt="0"/>
      <dgm:spPr/>
    </dgm:pt>
    <dgm:pt modelId="{5406DD57-EF5B-4400-829F-C7C2F0B980F0}" type="pres">
      <dgm:prSet presAssocID="{BB44CF39-C17C-4DF9-9ED7-7B03A4375F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A1D4792-4101-48F7-957B-BE9A949454E8}" type="pres">
      <dgm:prSet presAssocID="{BB44CF39-C17C-4DF9-9ED7-7B03A4375F45}" presName="spaceRect" presStyleCnt="0"/>
      <dgm:spPr/>
    </dgm:pt>
    <dgm:pt modelId="{E226733F-DDF8-4251-A25D-1C1B2E5E42F4}" type="pres">
      <dgm:prSet presAssocID="{BB44CF39-C17C-4DF9-9ED7-7B03A4375F45}" presName="textRect" presStyleLbl="revTx" presStyleIdx="3" presStyleCnt="5" custScaleX="125086" custScaleY="125086" custLinFactNeighborY="-11420">
        <dgm:presLayoutVars>
          <dgm:chMax val="1"/>
          <dgm:chPref val="1"/>
        </dgm:presLayoutVars>
      </dgm:prSet>
      <dgm:spPr/>
    </dgm:pt>
    <dgm:pt modelId="{4EF14B7D-8ACE-408E-AC11-C33ED69FD96F}" type="pres">
      <dgm:prSet presAssocID="{316124D0-E36B-4892-B42C-DE7037325C94}" presName="sibTrans" presStyleCnt="0"/>
      <dgm:spPr/>
    </dgm:pt>
    <dgm:pt modelId="{B5CA7DD9-0C4D-4D53-A138-19621A10CAF1}" type="pres">
      <dgm:prSet presAssocID="{F831422D-9A79-4DCF-913A-76E8889497C3}" presName="compNode" presStyleCnt="0"/>
      <dgm:spPr/>
    </dgm:pt>
    <dgm:pt modelId="{F81596EE-73F7-467E-8E15-E2E4BF90993C}" type="pres">
      <dgm:prSet presAssocID="{F831422D-9A79-4DCF-913A-76E8889497C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7F99F42C-BBA1-427C-9388-E9DF23021163}" type="pres">
      <dgm:prSet presAssocID="{F831422D-9A79-4DCF-913A-76E8889497C3}" presName="spaceRect" presStyleCnt="0"/>
      <dgm:spPr/>
    </dgm:pt>
    <dgm:pt modelId="{80962093-7517-45A8-89E2-0C05476C6B95}" type="pres">
      <dgm:prSet presAssocID="{F831422D-9A79-4DCF-913A-76E8889497C3}" presName="textRect" presStyleLbl="revTx" presStyleIdx="4" presStyleCnt="5" custScaleX="125086" custScaleY="125086" custLinFactNeighborY="-11420">
        <dgm:presLayoutVars>
          <dgm:chMax val="1"/>
          <dgm:chPref val="1"/>
        </dgm:presLayoutVars>
      </dgm:prSet>
      <dgm:spPr/>
    </dgm:pt>
  </dgm:ptLst>
  <dgm:cxnLst>
    <dgm:cxn modelId="{46C58804-C817-4302-86A6-725303CA2D4F}" srcId="{9A819A32-4804-49D7-99E7-CAFD81A96DC3}" destId="{82F60227-6828-499E-8D1A-C11C1E5D3128}" srcOrd="1" destOrd="0" parTransId="{D1D58339-C466-41A6-B1F6-CD9956D5775B}" sibTransId="{416290A9-DC05-4639-8CE4-F2B46284B992}"/>
    <dgm:cxn modelId="{524C2A0D-B95C-41C7-B02B-CF980566AB85}" srcId="{9A819A32-4804-49D7-99E7-CAFD81A96DC3}" destId="{F831422D-9A79-4DCF-913A-76E8889497C3}" srcOrd="4" destOrd="0" parTransId="{9358DC55-CE43-4CB9-9045-73CCEAABFE50}" sibTransId="{E379744E-6677-45A6-9DCF-C869A2425267}"/>
    <dgm:cxn modelId="{C2FDD213-F611-4A86-8303-1F241B624DA5}" type="presOf" srcId="{82F60227-6828-499E-8D1A-C11C1E5D3128}" destId="{F6E6D678-F471-4591-86F2-DB0B6EB5E2F3}" srcOrd="0" destOrd="0" presId="urn:microsoft.com/office/officeart/2018/2/layout/IconLabelList"/>
    <dgm:cxn modelId="{4C54C55C-CE75-41B9-95C0-39478F66923B}" type="presOf" srcId="{9A819A32-4804-49D7-99E7-CAFD81A96DC3}" destId="{B28D1D46-D10A-4C1B-B830-76599CED72BB}" srcOrd="0" destOrd="0" presId="urn:microsoft.com/office/officeart/2018/2/layout/IconLabelList"/>
    <dgm:cxn modelId="{55035144-01BC-4001-A448-B9463ED3FBF6}" srcId="{9A819A32-4804-49D7-99E7-CAFD81A96DC3}" destId="{6071C9FD-CB70-4876-97B8-73089E55A3DA}" srcOrd="2" destOrd="0" parTransId="{318361EC-19FB-4FC3-8FC6-5D48DA53B739}" sibTransId="{C2044B42-F319-4BEC-AA54-31B27E516003}"/>
    <dgm:cxn modelId="{24750A8A-F70B-4BDC-BD62-CC64BC9B3621}" type="presOf" srcId="{BB44CF39-C17C-4DF9-9ED7-7B03A4375F45}" destId="{E226733F-DDF8-4251-A25D-1C1B2E5E42F4}" srcOrd="0" destOrd="0" presId="urn:microsoft.com/office/officeart/2018/2/layout/IconLabelList"/>
    <dgm:cxn modelId="{1FDABB8B-2F1F-41B7-AB2E-FD7048713455}" srcId="{9A819A32-4804-49D7-99E7-CAFD81A96DC3}" destId="{BB44CF39-C17C-4DF9-9ED7-7B03A4375F45}" srcOrd="3" destOrd="0" parTransId="{740363E0-2D20-4FB3-AFDC-90DE2423994F}" sibTransId="{316124D0-E36B-4892-B42C-DE7037325C94}"/>
    <dgm:cxn modelId="{C0FF4691-544C-4B92-B779-A56D26E02A14}" srcId="{9A819A32-4804-49D7-99E7-CAFD81A96DC3}" destId="{9F040BBC-7B72-4D18-9DAA-A7BE1F6A972C}" srcOrd="0" destOrd="0" parTransId="{92BC34A6-9454-4162-B112-0E5A5FCF2919}" sibTransId="{CA0C085C-0063-4B91-8E5B-0C11E9F182CB}"/>
    <dgm:cxn modelId="{377FC5B3-4F18-4748-8636-77F596AA2234}" type="presOf" srcId="{6071C9FD-CB70-4876-97B8-73089E55A3DA}" destId="{CFB43D5E-2A3D-403C-9667-2A1A3C88B56E}" srcOrd="0" destOrd="0" presId="urn:microsoft.com/office/officeart/2018/2/layout/IconLabelList"/>
    <dgm:cxn modelId="{DFF2EBBA-27EA-4785-9794-6ACAEDF922C7}" type="presOf" srcId="{9F040BBC-7B72-4D18-9DAA-A7BE1F6A972C}" destId="{DB59C4FF-A2E0-4423-B37A-30B59AEA7DDC}" srcOrd="0" destOrd="0" presId="urn:microsoft.com/office/officeart/2018/2/layout/IconLabelList"/>
    <dgm:cxn modelId="{F61A0DF9-5DAE-4874-B458-BFC03BC76121}" type="presOf" srcId="{F831422D-9A79-4DCF-913A-76E8889497C3}" destId="{80962093-7517-45A8-89E2-0C05476C6B95}" srcOrd="0" destOrd="0" presId="urn:microsoft.com/office/officeart/2018/2/layout/IconLabelList"/>
    <dgm:cxn modelId="{935D7F36-10B0-4634-A6B0-42915F216B4E}" type="presParOf" srcId="{B28D1D46-D10A-4C1B-B830-76599CED72BB}" destId="{ABD36BCB-50DC-42CD-AA84-0D271A973E57}" srcOrd="0" destOrd="0" presId="urn:microsoft.com/office/officeart/2018/2/layout/IconLabelList"/>
    <dgm:cxn modelId="{22C1F2A4-DC39-4C95-9329-0597B75AF096}" type="presParOf" srcId="{ABD36BCB-50DC-42CD-AA84-0D271A973E57}" destId="{9B10017F-7498-4485-8624-090031A90378}" srcOrd="0" destOrd="0" presId="urn:microsoft.com/office/officeart/2018/2/layout/IconLabelList"/>
    <dgm:cxn modelId="{5F6152BF-DABB-4646-9649-B72F4A0EDB35}" type="presParOf" srcId="{ABD36BCB-50DC-42CD-AA84-0D271A973E57}" destId="{F23CB9CC-6CBB-442D-AD3C-04CA8896B667}" srcOrd="1" destOrd="0" presId="urn:microsoft.com/office/officeart/2018/2/layout/IconLabelList"/>
    <dgm:cxn modelId="{1C23B2F4-1DF1-4166-9854-149A785D5D4D}" type="presParOf" srcId="{ABD36BCB-50DC-42CD-AA84-0D271A973E57}" destId="{DB59C4FF-A2E0-4423-B37A-30B59AEA7DDC}" srcOrd="2" destOrd="0" presId="urn:microsoft.com/office/officeart/2018/2/layout/IconLabelList"/>
    <dgm:cxn modelId="{F74AD195-6785-4BCC-9756-618400705100}" type="presParOf" srcId="{B28D1D46-D10A-4C1B-B830-76599CED72BB}" destId="{11F44E5B-B108-4D12-A454-77CBAEE81714}" srcOrd="1" destOrd="0" presId="urn:microsoft.com/office/officeart/2018/2/layout/IconLabelList"/>
    <dgm:cxn modelId="{62C072AA-3955-4953-B50B-3D135AF3403B}" type="presParOf" srcId="{B28D1D46-D10A-4C1B-B830-76599CED72BB}" destId="{3250F9AE-6913-4518-BF22-815118A8543C}" srcOrd="2" destOrd="0" presId="urn:microsoft.com/office/officeart/2018/2/layout/IconLabelList"/>
    <dgm:cxn modelId="{E478BE80-E38B-4132-8899-D7930F148CB0}" type="presParOf" srcId="{3250F9AE-6913-4518-BF22-815118A8543C}" destId="{ECFFB8F5-AF84-42CA-9BE0-2389C3AE5A68}" srcOrd="0" destOrd="0" presId="urn:microsoft.com/office/officeart/2018/2/layout/IconLabelList"/>
    <dgm:cxn modelId="{A9E54F4D-CD7E-4ABC-B86B-396B045F11F9}" type="presParOf" srcId="{3250F9AE-6913-4518-BF22-815118A8543C}" destId="{07AB6976-FA37-4FF9-912A-8599E1213C2B}" srcOrd="1" destOrd="0" presId="urn:microsoft.com/office/officeart/2018/2/layout/IconLabelList"/>
    <dgm:cxn modelId="{A4FCBC87-E711-484E-B12E-9CA564D16E80}" type="presParOf" srcId="{3250F9AE-6913-4518-BF22-815118A8543C}" destId="{F6E6D678-F471-4591-86F2-DB0B6EB5E2F3}" srcOrd="2" destOrd="0" presId="urn:microsoft.com/office/officeart/2018/2/layout/IconLabelList"/>
    <dgm:cxn modelId="{A32B0A8A-230C-4AA8-A3B6-1434BB27695D}" type="presParOf" srcId="{B28D1D46-D10A-4C1B-B830-76599CED72BB}" destId="{82F4FCBA-0266-4278-A05D-8A8FD3E84B0F}" srcOrd="3" destOrd="0" presId="urn:microsoft.com/office/officeart/2018/2/layout/IconLabelList"/>
    <dgm:cxn modelId="{E3DF0CD1-3BC2-4E51-B46C-FB34234C39DD}" type="presParOf" srcId="{B28D1D46-D10A-4C1B-B830-76599CED72BB}" destId="{143C9B4E-4771-4849-BB5F-57CCFCC08A72}" srcOrd="4" destOrd="0" presId="urn:microsoft.com/office/officeart/2018/2/layout/IconLabelList"/>
    <dgm:cxn modelId="{89FAFBEC-9423-4372-9F01-4726B8779BE4}" type="presParOf" srcId="{143C9B4E-4771-4849-BB5F-57CCFCC08A72}" destId="{B10178CF-0729-4C84-8834-6E2BDCE31C2B}" srcOrd="0" destOrd="0" presId="urn:microsoft.com/office/officeart/2018/2/layout/IconLabelList"/>
    <dgm:cxn modelId="{B69F6700-1A93-4A66-9C60-9B3BC6AC80EF}" type="presParOf" srcId="{143C9B4E-4771-4849-BB5F-57CCFCC08A72}" destId="{38488A9A-3C29-4B53-9FC6-D9CB308DBC28}" srcOrd="1" destOrd="0" presId="urn:microsoft.com/office/officeart/2018/2/layout/IconLabelList"/>
    <dgm:cxn modelId="{48BA5835-4828-4EC1-848C-0E039CC9B9BC}" type="presParOf" srcId="{143C9B4E-4771-4849-BB5F-57CCFCC08A72}" destId="{CFB43D5E-2A3D-403C-9667-2A1A3C88B56E}" srcOrd="2" destOrd="0" presId="urn:microsoft.com/office/officeart/2018/2/layout/IconLabelList"/>
    <dgm:cxn modelId="{4D8368D9-73E6-4D2C-BFC6-D4447A847443}" type="presParOf" srcId="{B28D1D46-D10A-4C1B-B830-76599CED72BB}" destId="{EB08657E-4FFE-49E8-9B38-6743B269C151}" srcOrd="5" destOrd="0" presId="urn:microsoft.com/office/officeart/2018/2/layout/IconLabelList"/>
    <dgm:cxn modelId="{D408C72B-4162-4272-B7D2-20A89EA356A7}" type="presParOf" srcId="{B28D1D46-D10A-4C1B-B830-76599CED72BB}" destId="{991D9BDC-0DC4-4BA0-8E52-F2A141FFFAD7}" srcOrd="6" destOrd="0" presId="urn:microsoft.com/office/officeart/2018/2/layout/IconLabelList"/>
    <dgm:cxn modelId="{0CE9D3BF-1043-48C0-B027-3CC5561EE67A}" type="presParOf" srcId="{991D9BDC-0DC4-4BA0-8E52-F2A141FFFAD7}" destId="{5406DD57-EF5B-4400-829F-C7C2F0B980F0}" srcOrd="0" destOrd="0" presId="urn:microsoft.com/office/officeart/2018/2/layout/IconLabelList"/>
    <dgm:cxn modelId="{83869240-45A2-4B3B-B895-38D7D7A0D0BC}" type="presParOf" srcId="{991D9BDC-0DC4-4BA0-8E52-F2A141FFFAD7}" destId="{4A1D4792-4101-48F7-957B-BE9A949454E8}" srcOrd="1" destOrd="0" presId="urn:microsoft.com/office/officeart/2018/2/layout/IconLabelList"/>
    <dgm:cxn modelId="{6FF7B122-37BE-4317-8F67-90A4F9FC32A2}" type="presParOf" srcId="{991D9BDC-0DC4-4BA0-8E52-F2A141FFFAD7}" destId="{E226733F-DDF8-4251-A25D-1C1B2E5E42F4}" srcOrd="2" destOrd="0" presId="urn:microsoft.com/office/officeart/2018/2/layout/IconLabelList"/>
    <dgm:cxn modelId="{17A4A5CA-298E-4079-AF51-A92178B1FCF9}" type="presParOf" srcId="{B28D1D46-D10A-4C1B-B830-76599CED72BB}" destId="{4EF14B7D-8ACE-408E-AC11-C33ED69FD96F}" srcOrd="7" destOrd="0" presId="urn:microsoft.com/office/officeart/2018/2/layout/IconLabelList"/>
    <dgm:cxn modelId="{CE9EA83F-8D75-4EC9-843A-28B227724A21}" type="presParOf" srcId="{B28D1D46-D10A-4C1B-B830-76599CED72BB}" destId="{B5CA7DD9-0C4D-4D53-A138-19621A10CAF1}" srcOrd="8" destOrd="0" presId="urn:microsoft.com/office/officeart/2018/2/layout/IconLabelList"/>
    <dgm:cxn modelId="{68F7715A-3E08-4482-A76F-22229758263B}" type="presParOf" srcId="{B5CA7DD9-0C4D-4D53-A138-19621A10CAF1}" destId="{F81596EE-73F7-467E-8E15-E2E4BF90993C}" srcOrd="0" destOrd="0" presId="urn:microsoft.com/office/officeart/2018/2/layout/IconLabelList"/>
    <dgm:cxn modelId="{674D0EC0-1E32-44E8-84AB-A6E451CDCC5B}" type="presParOf" srcId="{B5CA7DD9-0C4D-4D53-A138-19621A10CAF1}" destId="{7F99F42C-BBA1-427C-9388-E9DF23021163}" srcOrd="1" destOrd="0" presId="urn:microsoft.com/office/officeart/2018/2/layout/IconLabelList"/>
    <dgm:cxn modelId="{7B1FAFC4-E585-4DDE-B56E-D0A79DE1920F}" type="presParOf" srcId="{B5CA7DD9-0C4D-4D53-A138-19621A10CAF1}" destId="{80962093-7517-45A8-89E2-0C05476C6B9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C2DA4-C869-4EF3-B523-64810E0E02D5}"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D808B6C-E4EB-4F41-82CB-FF28EE7C849D}">
      <dgm:prSet custT="1"/>
      <dgm:spPr/>
      <dgm:t>
        <a:bodyPr/>
        <a:lstStyle/>
        <a:p>
          <a:r>
            <a:rPr lang="x-none" sz="1200" b="0" i="0" u="none" strike="noStrike" cap="none" dirty="0">
              <a:solidFill>
                <a:schemeClr val="dk1"/>
              </a:solidFill>
              <a:latin typeface="+mj-lt"/>
              <a:sym typeface="Cabin"/>
            </a:rPr>
            <a:t>Aprender sobre la cultura escolar</a:t>
          </a:r>
          <a:endParaRPr lang="en-US" sz="1200" dirty="0">
            <a:latin typeface="+mj-lt"/>
          </a:endParaRPr>
        </a:p>
      </dgm:t>
    </dgm:pt>
    <dgm:pt modelId="{9BB496F9-F1A7-4CD1-92F6-DDF193946369}" type="parTrans" cxnId="{6EB98D9F-61F5-47B4-B151-40DF34DB6326}">
      <dgm:prSet/>
      <dgm:spPr/>
      <dgm:t>
        <a:bodyPr/>
        <a:lstStyle/>
        <a:p>
          <a:endParaRPr lang="en-US"/>
        </a:p>
      </dgm:t>
    </dgm:pt>
    <dgm:pt modelId="{0B4BC9E5-FFC6-420B-B5E5-13BA8D8AFD20}" type="sibTrans" cxnId="{6EB98D9F-61F5-47B4-B151-40DF34DB6326}">
      <dgm:prSet/>
      <dgm:spPr/>
      <dgm:t>
        <a:bodyPr/>
        <a:lstStyle/>
        <a:p>
          <a:endParaRPr lang="en-US"/>
        </a:p>
      </dgm:t>
    </dgm:pt>
    <dgm:pt modelId="{04B1B1D9-F706-4BCF-A761-C8D514BBB33A}">
      <dgm:prSet custT="1"/>
      <dgm:spPr/>
      <dgm:t>
        <a:bodyPr/>
        <a:lstStyle/>
        <a:p>
          <a:r>
            <a:rPr lang="x-none" sz="1200" b="0" i="0" u="none" strike="noStrike" cap="none" dirty="0">
              <a:solidFill>
                <a:schemeClr val="dk1"/>
              </a:solidFill>
              <a:latin typeface="+mj-lt"/>
              <a:sym typeface="Cabin"/>
            </a:rPr>
            <a:t>Describir la cultura escolar actual </a:t>
          </a:r>
          <a:r>
            <a:rPr lang="en-US" sz="1200" b="0" i="0" u="none" strike="noStrike" cap="none" dirty="0">
              <a:solidFill>
                <a:schemeClr val="dk1"/>
              </a:solidFill>
              <a:latin typeface="+mj-lt"/>
              <a:sym typeface="Cabin"/>
            </a:rPr>
            <a:t>y la</a:t>
          </a:r>
          <a:r>
            <a:rPr lang="x-none" sz="1200" b="0" i="0" u="none" strike="noStrike" cap="none" dirty="0">
              <a:solidFill>
                <a:schemeClr val="dk1"/>
              </a:solidFill>
              <a:latin typeface="+mj-lt"/>
              <a:sym typeface="Cabin"/>
            </a:rPr>
            <a:t> ideal</a:t>
          </a:r>
          <a:endParaRPr lang="en-US" sz="1200" dirty="0">
            <a:latin typeface="+mj-lt"/>
          </a:endParaRPr>
        </a:p>
      </dgm:t>
    </dgm:pt>
    <dgm:pt modelId="{C63ADDB1-2756-453C-8A7D-6CB006205323}" type="parTrans" cxnId="{6D080EE4-B763-46D5-B2DD-143359E94D71}">
      <dgm:prSet/>
      <dgm:spPr/>
      <dgm:t>
        <a:bodyPr/>
        <a:lstStyle/>
        <a:p>
          <a:endParaRPr lang="en-US"/>
        </a:p>
      </dgm:t>
    </dgm:pt>
    <dgm:pt modelId="{A2DBCB59-BFDA-4EE9-A999-59AF4472B03C}" type="sibTrans" cxnId="{6D080EE4-B763-46D5-B2DD-143359E94D71}">
      <dgm:prSet/>
      <dgm:spPr/>
      <dgm:t>
        <a:bodyPr/>
        <a:lstStyle/>
        <a:p>
          <a:endParaRPr lang="en-US"/>
        </a:p>
      </dgm:t>
    </dgm:pt>
    <dgm:pt modelId="{6AD70EEB-7F0F-4771-9AD3-95FCEDC7AE7A}">
      <dgm:prSet custT="1"/>
      <dgm:spPr/>
      <dgm:t>
        <a:bodyPr/>
        <a:lstStyle/>
        <a:p>
          <a:r>
            <a:rPr lang="x-none" sz="1200" b="0" i="0" u="none" strike="noStrike" cap="none" dirty="0">
              <a:solidFill>
                <a:schemeClr val="dk1"/>
              </a:solidFill>
              <a:latin typeface="+mj-lt"/>
              <a:sym typeface="Cabin"/>
            </a:rPr>
            <a:t>Comenzar a planear un cambio de cultura</a:t>
          </a:r>
          <a:endParaRPr lang="en-US" sz="1200" dirty="0">
            <a:latin typeface="+mj-lt"/>
          </a:endParaRPr>
        </a:p>
      </dgm:t>
    </dgm:pt>
    <dgm:pt modelId="{BB469E32-352E-4D1C-98D9-04FA530E474E}" type="parTrans" cxnId="{43BC5188-DAE6-4919-8AED-B4373E6E593F}">
      <dgm:prSet/>
      <dgm:spPr/>
      <dgm:t>
        <a:bodyPr/>
        <a:lstStyle/>
        <a:p>
          <a:endParaRPr lang="en-US"/>
        </a:p>
      </dgm:t>
    </dgm:pt>
    <dgm:pt modelId="{5B7EBDF0-9284-4659-92D0-1779337E65A0}" type="sibTrans" cxnId="{43BC5188-DAE6-4919-8AED-B4373E6E593F}">
      <dgm:prSet/>
      <dgm:spPr/>
      <dgm:t>
        <a:bodyPr/>
        <a:lstStyle/>
        <a:p>
          <a:endParaRPr lang="en-US"/>
        </a:p>
      </dgm:t>
    </dgm:pt>
    <dgm:pt modelId="{1E547BD2-54B8-4CEF-A345-FB3B80386FA9}">
      <dgm:prSet custT="1"/>
      <dgm:spPr/>
      <dgm:t>
        <a:bodyPr/>
        <a:lstStyle/>
        <a:p>
          <a:r>
            <a:rPr lang="en-US" sz="1200" dirty="0" err="1">
              <a:solidFill>
                <a:schemeClr val="dk1"/>
              </a:solidFill>
              <a:latin typeface="+mj-lt"/>
              <a:sym typeface="Cabin"/>
            </a:rPr>
            <a:t>Ganancias</a:t>
          </a:r>
          <a:r>
            <a:rPr lang="en-US" sz="1200" dirty="0">
              <a:solidFill>
                <a:schemeClr val="dk1"/>
              </a:solidFill>
              <a:latin typeface="+mj-lt"/>
              <a:sym typeface="Cabin"/>
            </a:rPr>
            <a:t> </a:t>
          </a:r>
          <a:r>
            <a:rPr lang="en-US" sz="1200" dirty="0" err="1">
              <a:solidFill>
                <a:schemeClr val="dk1"/>
              </a:solidFill>
              <a:latin typeface="+mj-lt"/>
              <a:sym typeface="Cabin"/>
            </a:rPr>
            <a:t>rápidas</a:t>
          </a:r>
          <a:r>
            <a:rPr lang="x-none" sz="1200" b="0" i="0" u="none" strike="noStrike" cap="none" dirty="0">
              <a:solidFill>
                <a:schemeClr val="dk1"/>
              </a:solidFill>
              <a:latin typeface="+mj-lt"/>
              <a:sym typeface="Cabin"/>
            </a:rPr>
            <a:t> </a:t>
          </a:r>
          <a:endParaRPr lang="en-US" sz="1200" dirty="0">
            <a:latin typeface="+mj-lt"/>
          </a:endParaRPr>
        </a:p>
      </dgm:t>
    </dgm:pt>
    <dgm:pt modelId="{7DE99F2B-A76B-44C6-88A3-C02DBA45810F}" type="parTrans" cxnId="{8EB46B14-2790-4A92-96E8-31872DBA67B0}">
      <dgm:prSet/>
      <dgm:spPr/>
      <dgm:t>
        <a:bodyPr/>
        <a:lstStyle/>
        <a:p>
          <a:endParaRPr lang="en-US"/>
        </a:p>
      </dgm:t>
    </dgm:pt>
    <dgm:pt modelId="{DE579404-194E-4868-BF26-D5014D1D3FA7}" type="sibTrans" cxnId="{8EB46B14-2790-4A92-96E8-31872DBA67B0}">
      <dgm:prSet/>
      <dgm:spPr/>
      <dgm:t>
        <a:bodyPr/>
        <a:lstStyle/>
        <a:p>
          <a:endParaRPr lang="en-US"/>
        </a:p>
      </dgm:t>
    </dgm:pt>
    <dgm:pt modelId="{FC2B6AB1-E802-45B4-A8EE-AA016AD5D1F7}">
      <dgm:prSet custT="1"/>
      <dgm:spPr/>
      <dgm:t>
        <a:bodyPr/>
        <a:lstStyle/>
        <a:p>
          <a:r>
            <a:rPr lang="x-none" sz="1200" b="0" i="0" u="none" strike="noStrike" cap="none" dirty="0">
              <a:solidFill>
                <a:schemeClr val="dk1"/>
              </a:solidFill>
              <a:latin typeface="+mj-lt"/>
              <a:sym typeface="Cabin"/>
            </a:rPr>
            <a:t>Grandes </a:t>
          </a:r>
          <a:r>
            <a:rPr lang="en-US" sz="1200" b="0" i="0" u="none" strike="noStrike" cap="none" dirty="0">
              <a:solidFill>
                <a:schemeClr val="dk1"/>
              </a:solidFill>
              <a:latin typeface="+mj-lt"/>
              <a:sym typeface="Cabin"/>
            </a:rPr>
            <a:t>I</a:t>
          </a:r>
          <a:r>
            <a:rPr lang="x-none" sz="1200" b="0" i="0" u="none" strike="noStrike" cap="none" dirty="0" err="1">
              <a:solidFill>
                <a:schemeClr val="dk1"/>
              </a:solidFill>
              <a:latin typeface="+mj-lt"/>
              <a:sym typeface="Cabin"/>
            </a:rPr>
            <a:t>deas</a:t>
          </a:r>
          <a:endParaRPr lang="en-US" sz="1200" dirty="0">
            <a:latin typeface="+mj-lt"/>
          </a:endParaRPr>
        </a:p>
      </dgm:t>
    </dgm:pt>
    <dgm:pt modelId="{FACEF4C7-42B9-4883-A0EA-F5E842559F64}" type="parTrans" cxnId="{F119E60E-E415-4824-B297-6F26B9256DB8}">
      <dgm:prSet/>
      <dgm:spPr/>
      <dgm:t>
        <a:bodyPr/>
        <a:lstStyle/>
        <a:p>
          <a:endParaRPr lang="en-US"/>
        </a:p>
      </dgm:t>
    </dgm:pt>
    <dgm:pt modelId="{419F987B-EFC4-4A3F-BBE2-11B25BC7058A}" type="sibTrans" cxnId="{F119E60E-E415-4824-B297-6F26B9256DB8}">
      <dgm:prSet/>
      <dgm:spPr/>
      <dgm:t>
        <a:bodyPr/>
        <a:lstStyle/>
        <a:p>
          <a:endParaRPr lang="en-US"/>
        </a:p>
      </dgm:t>
    </dgm:pt>
    <dgm:pt modelId="{9FF17D57-90C5-4863-9D17-E4B225AC0029}">
      <dgm:prSet custT="1"/>
      <dgm:spPr/>
      <dgm:t>
        <a:bodyPr/>
        <a:lstStyle/>
        <a:p>
          <a:r>
            <a:rPr lang="x-none" sz="1400" b="0" i="0" u="none" strike="noStrike" cap="none" dirty="0">
              <a:solidFill>
                <a:schemeClr val="dk1"/>
              </a:solidFill>
              <a:latin typeface="+mn-lt"/>
              <a:sym typeface="Cabin"/>
            </a:rPr>
            <a:t>Ampliar el equipo con representantes del Consejo Escolar</a:t>
          </a:r>
          <a:endParaRPr lang="en-US" sz="1400" dirty="0">
            <a:latin typeface="+mn-lt"/>
          </a:endParaRPr>
        </a:p>
      </dgm:t>
    </dgm:pt>
    <dgm:pt modelId="{99A579E1-33B9-4BE1-959C-3631A17B6996}" type="parTrans" cxnId="{9BDB5793-7749-4848-AD03-141ED64518C9}">
      <dgm:prSet/>
      <dgm:spPr/>
      <dgm:t>
        <a:bodyPr/>
        <a:lstStyle/>
        <a:p>
          <a:endParaRPr lang="en-US"/>
        </a:p>
      </dgm:t>
    </dgm:pt>
    <dgm:pt modelId="{4A74C7D3-9F1C-4EBE-AE32-DEA1F58C058D}" type="sibTrans" cxnId="{9BDB5793-7749-4848-AD03-141ED64518C9}">
      <dgm:prSet/>
      <dgm:spPr/>
      <dgm:t>
        <a:bodyPr/>
        <a:lstStyle/>
        <a:p>
          <a:endParaRPr lang="en-US"/>
        </a:p>
      </dgm:t>
    </dgm:pt>
    <dgm:pt modelId="{A093C0D5-8FCC-4577-8754-936FE023C223}">
      <dgm:prSet custT="1"/>
      <dgm:spPr/>
      <dgm:t>
        <a:bodyPr/>
        <a:lstStyle/>
        <a:p>
          <a:r>
            <a:rPr lang="en-US" sz="1800" dirty="0" err="1"/>
            <a:t>Sesión</a:t>
          </a:r>
          <a:r>
            <a:rPr lang="en-US" sz="1800" dirty="0"/>
            <a:t> 2</a:t>
          </a:r>
        </a:p>
      </dgm:t>
    </dgm:pt>
    <dgm:pt modelId="{25A391A8-871A-434A-8ED6-E4981995D76C}" type="parTrans" cxnId="{6A03E262-1263-4B56-A0B0-0069336133D2}">
      <dgm:prSet/>
      <dgm:spPr/>
      <dgm:t>
        <a:bodyPr/>
        <a:lstStyle/>
        <a:p>
          <a:endParaRPr lang="en-US"/>
        </a:p>
      </dgm:t>
    </dgm:pt>
    <dgm:pt modelId="{B7BD8915-BE41-48DC-BE7D-954414A56D09}" type="sibTrans" cxnId="{6A03E262-1263-4B56-A0B0-0069336133D2}">
      <dgm:prSet phldrT="3" phldr="0"/>
      <dgm:spPr/>
      <dgm:t>
        <a:bodyPr/>
        <a:lstStyle/>
        <a:p>
          <a:r>
            <a:rPr lang="en-US"/>
            <a:t>3</a:t>
          </a:r>
        </a:p>
      </dgm:t>
    </dgm:pt>
    <dgm:pt modelId="{C15050FE-D651-4EC5-B5B4-E243F8E2B6F6}">
      <dgm:prSet custT="1"/>
      <dgm:spPr/>
      <dgm:t>
        <a:bodyPr/>
        <a:lstStyle/>
        <a:p>
          <a:r>
            <a:rPr lang="en-US" sz="1400" dirty="0" err="1"/>
            <a:t>Compartir</a:t>
          </a:r>
          <a:r>
            <a:rPr lang="en-US" sz="1400" dirty="0"/>
            <a:t> y </a:t>
          </a:r>
          <a:r>
            <a:rPr lang="en-US" sz="1400" dirty="0" err="1"/>
            <a:t>celebrar</a:t>
          </a:r>
          <a:endParaRPr lang="en-US" sz="1400" dirty="0"/>
        </a:p>
      </dgm:t>
    </dgm:pt>
    <dgm:pt modelId="{07A87731-DC89-4EF5-93CF-7C6748907A54}" type="parTrans" cxnId="{4C90FF9E-FA8B-414E-89B9-EE5E9EF79A6A}">
      <dgm:prSet/>
      <dgm:spPr/>
      <dgm:t>
        <a:bodyPr/>
        <a:lstStyle/>
        <a:p>
          <a:endParaRPr lang="en-US"/>
        </a:p>
      </dgm:t>
    </dgm:pt>
    <dgm:pt modelId="{06018EE1-3708-44E4-922D-CF32E69525E5}" type="sibTrans" cxnId="{4C90FF9E-FA8B-414E-89B9-EE5E9EF79A6A}">
      <dgm:prSet/>
      <dgm:spPr/>
      <dgm:t>
        <a:bodyPr/>
        <a:lstStyle/>
        <a:p>
          <a:endParaRPr lang="en-US"/>
        </a:p>
      </dgm:t>
    </dgm:pt>
    <dgm:pt modelId="{64632C16-51FA-41F4-A446-A8B1A54F3F25}">
      <dgm:prSet/>
      <dgm:spPr/>
      <dgm:t>
        <a:bodyPr/>
        <a:lstStyle/>
        <a:p>
          <a:r>
            <a:rPr lang="en-US" sz="1600" dirty="0" err="1"/>
            <a:t>Continuidad</a:t>
          </a:r>
          <a:r>
            <a:rPr lang="en-US" sz="1600" dirty="0"/>
            <a:t> (</a:t>
          </a:r>
          <a:r>
            <a:rPr lang="en-US" sz="1600" dirty="0" err="1"/>
            <a:t>Consejo</a:t>
          </a:r>
          <a:r>
            <a:rPr lang="en-US" sz="1600" dirty="0"/>
            <a:t> Escolar)</a:t>
          </a:r>
        </a:p>
      </dgm:t>
    </dgm:pt>
    <dgm:pt modelId="{850FF9ED-7B37-44BA-B888-ADEF7BED32CC}" type="parTrans" cxnId="{790A1ADA-9ACF-44E5-9048-03619D595DCF}">
      <dgm:prSet/>
      <dgm:spPr/>
      <dgm:t>
        <a:bodyPr/>
        <a:lstStyle/>
        <a:p>
          <a:endParaRPr lang="en-US"/>
        </a:p>
      </dgm:t>
    </dgm:pt>
    <dgm:pt modelId="{26E26135-496B-4F2E-9D5F-0E66830CEED2}" type="sibTrans" cxnId="{790A1ADA-9ACF-44E5-9048-03619D595DCF}">
      <dgm:prSet phldrT="4" phldr="0"/>
      <dgm:spPr/>
      <dgm:t>
        <a:bodyPr/>
        <a:lstStyle/>
        <a:p>
          <a:r>
            <a:rPr lang="en-US"/>
            <a:t>4</a:t>
          </a:r>
        </a:p>
      </dgm:t>
    </dgm:pt>
    <dgm:pt modelId="{2F715A83-DD23-4FF0-96C0-07DF2901F0BD}">
      <dgm:prSet custT="1"/>
      <dgm:spPr/>
      <dgm:t>
        <a:bodyPr/>
        <a:lstStyle/>
        <a:p>
          <a:r>
            <a:rPr lang="es-ES" sz="1400" dirty="0"/>
            <a:t>Plan completo para el Consejo Escolar</a:t>
          </a:r>
          <a:endParaRPr lang="en-US" sz="1400" dirty="0"/>
        </a:p>
      </dgm:t>
    </dgm:pt>
    <dgm:pt modelId="{B6FABD49-F5C0-45D4-9E63-07401A5E029B}" type="parTrans" cxnId="{FA506C43-9FAB-4335-AB32-BD757712E338}">
      <dgm:prSet/>
      <dgm:spPr/>
      <dgm:t>
        <a:bodyPr/>
        <a:lstStyle/>
        <a:p>
          <a:endParaRPr lang="en-US"/>
        </a:p>
      </dgm:t>
    </dgm:pt>
    <dgm:pt modelId="{EC0B4267-8769-4934-ADA7-B4C2E4BFD7AD}" type="sibTrans" cxnId="{FA506C43-9FAB-4335-AB32-BD757712E338}">
      <dgm:prSet/>
      <dgm:spPr/>
      <dgm:t>
        <a:bodyPr/>
        <a:lstStyle/>
        <a:p>
          <a:endParaRPr lang="en-US"/>
        </a:p>
      </dgm:t>
    </dgm:pt>
    <dgm:pt modelId="{09F03D95-C37F-44B2-B61B-CDE63422569D}">
      <dgm:prSet custT="1"/>
      <dgm:spPr/>
      <dgm:t>
        <a:bodyPr/>
        <a:lstStyle/>
        <a:p>
          <a:r>
            <a:rPr lang="x-none" sz="1400" b="0" i="0" u="none" strike="noStrike" cap="none" dirty="0">
              <a:solidFill>
                <a:schemeClr val="dk1"/>
              </a:solidFill>
              <a:latin typeface="+mn-lt"/>
              <a:sym typeface="Cabin"/>
            </a:rPr>
            <a:t>Refinar y construir el plan</a:t>
          </a:r>
          <a:endParaRPr lang="x-none" sz="1400" b="0" i="0" u="none" strike="noStrike" cap="none" dirty="0">
            <a:solidFill>
              <a:srgbClr val="000000"/>
            </a:solidFill>
            <a:latin typeface="+mn-lt"/>
            <a:sym typeface="Arial"/>
          </a:endParaRPr>
        </a:p>
      </dgm:t>
    </dgm:pt>
    <dgm:pt modelId="{C2B08ED0-9037-4DF0-82F5-8B5A273F67B4}" type="parTrans" cxnId="{92D04E76-D2E4-4E94-8A2D-8D83886DECF8}">
      <dgm:prSet/>
      <dgm:spPr/>
      <dgm:t>
        <a:bodyPr/>
        <a:lstStyle/>
        <a:p>
          <a:endParaRPr lang="en-US"/>
        </a:p>
      </dgm:t>
    </dgm:pt>
    <dgm:pt modelId="{4F7A97A1-E212-436E-8ADC-2AB712FCB858}" type="sibTrans" cxnId="{92D04E76-D2E4-4E94-8A2D-8D83886DECF8}">
      <dgm:prSet/>
      <dgm:spPr/>
      <dgm:t>
        <a:bodyPr/>
        <a:lstStyle/>
        <a:p>
          <a:endParaRPr lang="en-US"/>
        </a:p>
      </dgm:t>
    </dgm:pt>
    <dgm:pt modelId="{81DED733-0DBD-4EA7-8C73-DA5DF51C0657}">
      <dgm:prSet custT="1"/>
      <dgm:spPr/>
      <dgm:t>
        <a:bodyPr/>
        <a:lstStyle/>
        <a:p>
          <a:r>
            <a:rPr lang="x-none" sz="1400" b="0" i="0" u="none" strike="noStrike" cap="none" dirty="0">
              <a:solidFill>
                <a:schemeClr val="dk1"/>
              </a:solidFill>
              <a:latin typeface="+mn-lt"/>
              <a:sym typeface="Cabin"/>
            </a:rPr>
            <a:t>Implementar </a:t>
          </a:r>
          <a:r>
            <a:rPr lang="en-US" sz="1400" dirty="0" err="1">
              <a:solidFill>
                <a:schemeClr val="dk1"/>
              </a:solidFill>
              <a:latin typeface="+mn-lt"/>
              <a:sym typeface="Cabin"/>
            </a:rPr>
            <a:t>ganancias</a:t>
          </a:r>
          <a:r>
            <a:rPr lang="x-none" sz="1400" b="0" i="0" u="none" strike="noStrike" cap="none" dirty="0">
              <a:solidFill>
                <a:schemeClr val="dk1"/>
              </a:solidFill>
              <a:latin typeface="+mn-lt"/>
              <a:sym typeface="Cabin"/>
            </a:rPr>
            <a:t> </a:t>
          </a:r>
          <a:r>
            <a:rPr lang="x-none" sz="1400" b="0" i="0" u="none" strike="noStrike" cap="none" dirty="0" err="1">
              <a:solidFill>
                <a:schemeClr val="dk1"/>
              </a:solidFill>
              <a:latin typeface="+mn-lt"/>
              <a:sym typeface="Cabin"/>
            </a:rPr>
            <a:t>rápid</a:t>
          </a:r>
          <a:r>
            <a:rPr lang="en-US" sz="1400" dirty="0">
              <a:solidFill>
                <a:schemeClr val="dk1"/>
              </a:solidFill>
              <a:latin typeface="+mn-lt"/>
              <a:sym typeface="Cabin"/>
            </a:rPr>
            <a:t>a</a:t>
          </a:r>
          <a:r>
            <a:rPr lang="x-none" sz="1400" b="0" i="0" u="none" strike="noStrike" cap="none" dirty="0">
              <a:solidFill>
                <a:schemeClr val="dk1"/>
              </a:solidFill>
              <a:latin typeface="+mn-lt"/>
              <a:sym typeface="Cabin"/>
            </a:rPr>
            <a:t>s</a:t>
          </a:r>
          <a:endParaRPr lang="x-none" sz="1400" b="0" i="0" u="none" strike="noStrike" cap="none" dirty="0">
            <a:solidFill>
              <a:srgbClr val="000000"/>
            </a:solidFill>
            <a:latin typeface="+mn-lt"/>
            <a:sym typeface="Arial"/>
          </a:endParaRPr>
        </a:p>
      </dgm:t>
    </dgm:pt>
    <dgm:pt modelId="{A4432434-52DC-4FF3-B176-035BBCB5127D}" type="parTrans" cxnId="{62D97DD8-34ED-4555-8429-87AEDF152073}">
      <dgm:prSet/>
      <dgm:spPr/>
      <dgm:t>
        <a:bodyPr/>
        <a:lstStyle/>
        <a:p>
          <a:endParaRPr lang="en-US"/>
        </a:p>
      </dgm:t>
    </dgm:pt>
    <dgm:pt modelId="{748C567E-AA0E-4FBF-830C-1A4277C21C3B}" type="sibTrans" cxnId="{62D97DD8-34ED-4555-8429-87AEDF152073}">
      <dgm:prSet/>
      <dgm:spPr/>
      <dgm:t>
        <a:bodyPr/>
        <a:lstStyle/>
        <a:p>
          <a:endParaRPr lang="en-US"/>
        </a:p>
      </dgm:t>
    </dgm:pt>
    <dgm:pt modelId="{20969C26-5D46-42E4-8E53-6ED8E147580D}">
      <dgm:prSet custT="1"/>
      <dgm:spPr/>
      <dgm:t>
        <a:bodyPr/>
        <a:lstStyle/>
        <a:p>
          <a:r>
            <a:rPr lang="x-none" sz="2000" b="0" i="0" u="none" strike="noStrike" cap="none" dirty="0">
              <a:solidFill>
                <a:schemeClr val="dk1"/>
              </a:solidFill>
              <a:latin typeface="+mn-lt"/>
              <a:sym typeface="Cabin"/>
            </a:rPr>
            <a:t>Sesión 1</a:t>
          </a:r>
          <a:endParaRPr lang="en-US" sz="2000" dirty="0">
            <a:latin typeface="+mn-lt"/>
          </a:endParaRPr>
        </a:p>
      </dgm:t>
    </dgm:pt>
    <dgm:pt modelId="{809CF37D-C5E8-4116-BC37-5D0982681E3D}" type="sibTrans" cxnId="{B22090B2-86FB-415C-956B-9A5D18D6DF3A}">
      <dgm:prSet phldrT="1" phldr="0"/>
      <dgm:spPr/>
      <dgm:t>
        <a:bodyPr/>
        <a:lstStyle/>
        <a:p>
          <a:r>
            <a:rPr lang="en-US"/>
            <a:t>1</a:t>
          </a:r>
        </a:p>
      </dgm:t>
    </dgm:pt>
    <dgm:pt modelId="{76ECBB67-2AD3-4089-AA70-15F0FC78B13C}" type="parTrans" cxnId="{B22090B2-86FB-415C-956B-9A5D18D6DF3A}">
      <dgm:prSet/>
      <dgm:spPr/>
      <dgm:t>
        <a:bodyPr/>
        <a:lstStyle/>
        <a:p>
          <a:endParaRPr lang="en-US"/>
        </a:p>
      </dgm:t>
    </dgm:pt>
    <dgm:pt modelId="{57FD26E4-3276-4A19-A5F8-6ABEB76619C6}">
      <dgm:prSet custT="1"/>
      <dgm:spPr/>
      <dgm:t>
        <a:bodyPr/>
        <a:lstStyle/>
        <a:p>
          <a:r>
            <a:rPr lang="x-none" sz="1800" b="0" i="0" u="none" strike="noStrike" cap="none" dirty="0">
              <a:solidFill>
                <a:schemeClr val="dk1"/>
              </a:solidFill>
              <a:latin typeface="+mj-lt"/>
              <a:sym typeface="Cabin"/>
            </a:rPr>
            <a:t>6 semanas</a:t>
          </a:r>
          <a:r>
            <a:rPr lang="en-US" sz="1800" dirty="0">
              <a:latin typeface="+mj-lt"/>
            </a:rPr>
            <a:t> </a:t>
          </a:r>
        </a:p>
      </dgm:t>
    </dgm:pt>
    <dgm:pt modelId="{8EDF387F-ABFE-44DD-AB1A-23D68FDCED69}" type="sibTrans" cxnId="{F35C509F-91B7-455B-9192-E7AECE091B08}">
      <dgm:prSet phldrT="2" phldr="0"/>
      <dgm:spPr/>
      <dgm:t>
        <a:bodyPr/>
        <a:lstStyle/>
        <a:p>
          <a:r>
            <a:rPr lang="en-US"/>
            <a:t>2</a:t>
          </a:r>
        </a:p>
      </dgm:t>
    </dgm:pt>
    <dgm:pt modelId="{BC5C0968-F986-420A-BC1F-8A4423843763}" type="parTrans" cxnId="{F35C509F-91B7-455B-9192-E7AECE091B08}">
      <dgm:prSet/>
      <dgm:spPr/>
      <dgm:t>
        <a:bodyPr/>
        <a:lstStyle/>
        <a:p>
          <a:endParaRPr lang="en-US"/>
        </a:p>
      </dgm:t>
    </dgm:pt>
    <dgm:pt modelId="{FDAC34B0-EE4F-4868-83A6-F0C25913E961}">
      <dgm:prSet custT="1"/>
      <dgm:spPr/>
      <dgm:t>
        <a:bodyPr/>
        <a:lstStyle/>
        <a:p>
          <a:r>
            <a:rPr lang="es-ES" sz="1400" dirty="0"/>
            <a:t>Sumergirse con mayor profundidad en la cultura</a:t>
          </a:r>
          <a:endParaRPr lang="en-US" sz="1400" dirty="0"/>
        </a:p>
      </dgm:t>
    </dgm:pt>
    <dgm:pt modelId="{AB8EDD4C-F155-451C-B51E-F86B62BBC510}" type="parTrans" cxnId="{F3443352-4084-484C-BF77-0A7C720B6C33}">
      <dgm:prSet/>
      <dgm:spPr/>
      <dgm:t>
        <a:bodyPr/>
        <a:lstStyle/>
        <a:p>
          <a:endParaRPr lang="en-US"/>
        </a:p>
      </dgm:t>
    </dgm:pt>
    <dgm:pt modelId="{F4870476-2E50-40D5-9D87-55F92F169EEC}" type="sibTrans" cxnId="{F3443352-4084-484C-BF77-0A7C720B6C33}">
      <dgm:prSet/>
      <dgm:spPr/>
      <dgm:t>
        <a:bodyPr/>
        <a:lstStyle/>
        <a:p>
          <a:endParaRPr lang="en-US"/>
        </a:p>
      </dgm:t>
    </dgm:pt>
    <dgm:pt modelId="{B11921AC-C0FE-4F17-9BDC-F30A4CED45CB}">
      <dgm:prSet custT="1"/>
      <dgm:spPr/>
      <dgm:t>
        <a:bodyPr/>
        <a:lstStyle/>
        <a:p>
          <a:r>
            <a:rPr lang="es-ES" sz="1400" dirty="0"/>
            <a:t>Aprender sobre la enseñanza culturalmente receptiva</a:t>
          </a:r>
          <a:endParaRPr lang="en-US" sz="1400" dirty="0"/>
        </a:p>
      </dgm:t>
    </dgm:pt>
    <dgm:pt modelId="{C88C2605-67DC-4BC3-93A6-D09458BEF4B6}" type="parTrans" cxnId="{FF2A8E50-276A-4C4F-BB77-2C85E9824606}">
      <dgm:prSet/>
      <dgm:spPr/>
      <dgm:t>
        <a:bodyPr/>
        <a:lstStyle/>
        <a:p>
          <a:endParaRPr lang="en-US"/>
        </a:p>
      </dgm:t>
    </dgm:pt>
    <dgm:pt modelId="{31EFC8A2-A22A-4818-B041-E402BD53DB03}" type="sibTrans" cxnId="{FF2A8E50-276A-4C4F-BB77-2C85E9824606}">
      <dgm:prSet/>
      <dgm:spPr/>
      <dgm:t>
        <a:bodyPr/>
        <a:lstStyle/>
        <a:p>
          <a:endParaRPr lang="en-US"/>
        </a:p>
      </dgm:t>
    </dgm:pt>
    <dgm:pt modelId="{89F68DC5-6E64-4822-AE97-9E6149946DD1}">
      <dgm:prSet custT="1"/>
      <dgm:spPr/>
      <dgm:t>
        <a:bodyPr/>
        <a:lstStyle/>
        <a:p>
          <a:r>
            <a:rPr lang="es-ES" sz="1400" dirty="0"/>
            <a:t>Borrador del plan de un año de Grandes Ideas</a:t>
          </a:r>
          <a:endParaRPr lang="en-US" sz="1400" dirty="0"/>
        </a:p>
      </dgm:t>
    </dgm:pt>
    <dgm:pt modelId="{86836C80-D122-4506-BC61-F92B3D4CA060}" type="parTrans" cxnId="{BB60709F-BEC0-4901-ACD1-440A10A4045F}">
      <dgm:prSet/>
      <dgm:spPr/>
      <dgm:t>
        <a:bodyPr/>
        <a:lstStyle/>
        <a:p>
          <a:endParaRPr lang="en-US"/>
        </a:p>
      </dgm:t>
    </dgm:pt>
    <dgm:pt modelId="{D21A1B8A-6BED-4B8D-AB4F-B3BF77E1B638}" type="sibTrans" cxnId="{BB60709F-BEC0-4901-ACD1-440A10A4045F}">
      <dgm:prSet/>
      <dgm:spPr/>
      <dgm:t>
        <a:bodyPr/>
        <a:lstStyle/>
        <a:p>
          <a:endParaRPr lang="en-US"/>
        </a:p>
      </dgm:t>
    </dgm:pt>
    <dgm:pt modelId="{CEB5C105-5C04-4754-8B5A-365618FE3EDA}">
      <dgm:prSet custT="1"/>
      <dgm:spPr/>
      <dgm:t>
        <a:bodyPr/>
        <a:lstStyle/>
        <a:p>
          <a:endParaRPr lang="en-US" sz="1400" dirty="0"/>
        </a:p>
      </dgm:t>
    </dgm:pt>
    <dgm:pt modelId="{83400FD2-97CA-4835-B0C7-A437B6C1246A}" type="parTrans" cxnId="{19B387F0-C393-49B1-A0D2-6DF5FE7F964E}">
      <dgm:prSet/>
      <dgm:spPr/>
      <dgm:t>
        <a:bodyPr/>
        <a:lstStyle/>
        <a:p>
          <a:endParaRPr lang="en-US"/>
        </a:p>
      </dgm:t>
    </dgm:pt>
    <dgm:pt modelId="{94622031-EE4C-49A3-9E1C-A3D704AE0B82}" type="sibTrans" cxnId="{19B387F0-C393-49B1-A0D2-6DF5FE7F964E}">
      <dgm:prSet/>
      <dgm:spPr/>
      <dgm:t>
        <a:bodyPr/>
        <a:lstStyle/>
        <a:p>
          <a:endParaRPr lang="en-US"/>
        </a:p>
      </dgm:t>
    </dgm:pt>
    <dgm:pt modelId="{F7DFED5C-871D-49DB-BBE6-460D0B91F5AE}">
      <dgm:prSet custT="1"/>
      <dgm:spPr/>
      <dgm:t>
        <a:bodyPr/>
        <a:lstStyle/>
        <a:p>
          <a:r>
            <a:rPr lang="es-ES" sz="1400" dirty="0"/>
            <a:t>Implementar el plan de Grandes Ideas</a:t>
          </a:r>
          <a:endParaRPr lang="en-US" sz="1400" dirty="0"/>
        </a:p>
      </dgm:t>
    </dgm:pt>
    <dgm:pt modelId="{448B7118-5A2A-4256-BDDC-C31825638259}" type="parTrans" cxnId="{DCF806A8-24EA-430A-83B8-3DB3A272BC46}">
      <dgm:prSet/>
      <dgm:spPr/>
      <dgm:t>
        <a:bodyPr/>
        <a:lstStyle/>
        <a:p>
          <a:endParaRPr lang="en-US"/>
        </a:p>
      </dgm:t>
    </dgm:pt>
    <dgm:pt modelId="{F235E493-69F1-4284-9E02-A50595B2E262}" type="sibTrans" cxnId="{DCF806A8-24EA-430A-83B8-3DB3A272BC46}">
      <dgm:prSet/>
      <dgm:spPr/>
      <dgm:t>
        <a:bodyPr/>
        <a:lstStyle/>
        <a:p>
          <a:endParaRPr lang="en-US"/>
        </a:p>
      </dgm:t>
    </dgm:pt>
    <dgm:pt modelId="{0317D97B-E3EE-4212-A6BA-D4E6A540DC6D}">
      <dgm:prSet custT="1"/>
      <dgm:spPr/>
      <dgm:t>
        <a:bodyPr/>
        <a:lstStyle/>
        <a:p>
          <a:r>
            <a:rPr lang="en-US" sz="1400" dirty="0" err="1"/>
            <a:t>Monitorear</a:t>
          </a:r>
          <a:r>
            <a:rPr lang="en-US" sz="1400" dirty="0"/>
            <a:t> el progreso, revisar</a:t>
          </a:r>
        </a:p>
      </dgm:t>
    </dgm:pt>
    <dgm:pt modelId="{011D2A18-459D-41A4-BB0F-E85302FE02F9}" type="parTrans" cxnId="{38C82335-F0C8-4224-B38B-CCCDDB010052}">
      <dgm:prSet/>
      <dgm:spPr/>
      <dgm:t>
        <a:bodyPr/>
        <a:lstStyle/>
        <a:p>
          <a:endParaRPr lang="en-US"/>
        </a:p>
      </dgm:t>
    </dgm:pt>
    <dgm:pt modelId="{22ECFFAE-205E-4AAD-81D3-8E38239D04EB}" type="sibTrans" cxnId="{38C82335-F0C8-4224-B38B-CCCDDB010052}">
      <dgm:prSet/>
      <dgm:spPr/>
      <dgm:t>
        <a:bodyPr/>
        <a:lstStyle/>
        <a:p>
          <a:endParaRPr lang="en-US"/>
        </a:p>
      </dgm:t>
    </dgm:pt>
    <dgm:pt modelId="{3D73D323-4B2D-4905-8DEF-9D3A0C39195E}" type="pres">
      <dgm:prSet presAssocID="{0B5C2DA4-C869-4EF3-B523-64810E0E02D5}" presName="Name0" presStyleCnt="0">
        <dgm:presLayoutVars>
          <dgm:animLvl val="lvl"/>
          <dgm:resizeHandles val="exact"/>
        </dgm:presLayoutVars>
      </dgm:prSet>
      <dgm:spPr/>
    </dgm:pt>
    <dgm:pt modelId="{14BE5CDF-F661-4852-B1B0-AA7E9D5EB416}" type="pres">
      <dgm:prSet presAssocID="{20969C26-5D46-42E4-8E53-6ED8E147580D}" presName="compositeNode" presStyleCnt="0">
        <dgm:presLayoutVars>
          <dgm:bulletEnabled val="1"/>
        </dgm:presLayoutVars>
      </dgm:prSet>
      <dgm:spPr/>
    </dgm:pt>
    <dgm:pt modelId="{ECCDB6C3-BE8C-4351-BADA-B6BBD22459FC}" type="pres">
      <dgm:prSet presAssocID="{20969C26-5D46-42E4-8E53-6ED8E147580D}" presName="bgRect" presStyleLbl="bgAccFollowNode1" presStyleIdx="0" presStyleCnt="4" custScaleY="111339"/>
      <dgm:spPr/>
    </dgm:pt>
    <dgm:pt modelId="{ED4B4B4E-993B-440D-A1F9-C9D6008E806E}" type="pres">
      <dgm:prSet presAssocID="{809CF37D-C5E8-4116-BC37-5D0982681E3D}" presName="sibTransNodeCircle" presStyleLbl="alignNode1" presStyleIdx="0" presStyleCnt="8">
        <dgm:presLayoutVars>
          <dgm:chMax val="0"/>
          <dgm:bulletEnabled/>
        </dgm:presLayoutVars>
      </dgm:prSet>
      <dgm:spPr/>
    </dgm:pt>
    <dgm:pt modelId="{D7740234-ED43-4486-917D-37D285E25267}" type="pres">
      <dgm:prSet presAssocID="{20969C26-5D46-42E4-8E53-6ED8E147580D}" presName="bottomLine" presStyleLbl="alignNode1" presStyleIdx="1" presStyleCnt="8" custLinFactY="131000000" custLinFactNeighborY="131058329">
        <dgm:presLayoutVars/>
      </dgm:prSet>
      <dgm:spPr/>
    </dgm:pt>
    <dgm:pt modelId="{5430A4EE-4071-44A4-8A4D-44F4942D33B3}" type="pres">
      <dgm:prSet presAssocID="{20969C26-5D46-42E4-8E53-6ED8E147580D}" presName="nodeText" presStyleLbl="bgAccFollowNode1" presStyleIdx="0" presStyleCnt="4">
        <dgm:presLayoutVars>
          <dgm:bulletEnabled val="1"/>
        </dgm:presLayoutVars>
      </dgm:prSet>
      <dgm:spPr/>
    </dgm:pt>
    <dgm:pt modelId="{F0419A51-AC78-4395-822E-2A9839D1660B}" type="pres">
      <dgm:prSet presAssocID="{809CF37D-C5E8-4116-BC37-5D0982681E3D}" presName="sibTrans" presStyleCnt="0"/>
      <dgm:spPr/>
    </dgm:pt>
    <dgm:pt modelId="{BE306FCA-56E0-4445-96E0-F77D9DD72113}" type="pres">
      <dgm:prSet presAssocID="{57FD26E4-3276-4A19-A5F8-6ABEB76619C6}" presName="compositeNode" presStyleCnt="0">
        <dgm:presLayoutVars>
          <dgm:bulletEnabled val="1"/>
        </dgm:presLayoutVars>
      </dgm:prSet>
      <dgm:spPr/>
    </dgm:pt>
    <dgm:pt modelId="{9DDBCB84-BD29-4D5D-9951-90BFF73031C9}" type="pres">
      <dgm:prSet presAssocID="{57FD26E4-3276-4A19-A5F8-6ABEB76619C6}" presName="bgRect" presStyleLbl="bgAccFollowNode1" presStyleIdx="1" presStyleCnt="4" custScaleY="111339"/>
      <dgm:spPr/>
    </dgm:pt>
    <dgm:pt modelId="{4B45DA39-66DD-4FF9-8633-7FAD817CEC46}" type="pres">
      <dgm:prSet presAssocID="{8EDF387F-ABFE-44DD-AB1A-23D68FDCED69}" presName="sibTransNodeCircle" presStyleLbl="alignNode1" presStyleIdx="2" presStyleCnt="8">
        <dgm:presLayoutVars>
          <dgm:chMax val="0"/>
          <dgm:bulletEnabled/>
        </dgm:presLayoutVars>
      </dgm:prSet>
      <dgm:spPr/>
    </dgm:pt>
    <dgm:pt modelId="{58CDBD01-0D2C-4AE8-9579-EB8AA3261575}" type="pres">
      <dgm:prSet presAssocID="{57FD26E4-3276-4A19-A5F8-6ABEB76619C6}" presName="bottomLine" presStyleLbl="alignNode1" presStyleIdx="3" presStyleCnt="8" custLinFactY="120900000" custLinFactNeighborY="120999996">
        <dgm:presLayoutVars/>
      </dgm:prSet>
      <dgm:spPr/>
    </dgm:pt>
    <dgm:pt modelId="{159064E6-8BE0-45AF-88D1-3C55F3731658}" type="pres">
      <dgm:prSet presAssocID="{57FD26E4-3276-4A19-A5F8-6ABEB76619C6}" presName="nodeText" presStyleLbl="bgAccFollowNode1" presStyleIdx="1" presStyleCnt="4">
        <dgm:presLayoutVars>
          <dgm:bulletEnabled val="1"/>
        </dgm:presLayoutVars>
      </dgm:prSet>
      <dgm:spPr/>
    </dgm:pt>
    <dgm:pt modelId="{04DBFF88-062A-410D-91D4-13399FA688E2}" type="pres">
      <dgm:prSet presAssocID="{8EDF387F-ABFE-44DD-AB1A-23D68FDCED69}" presName="sibTrans" presStyleCnt="0"/>
      <dgm:spPr/>
    </dgm:pt>
    <dgm:pt modelId="{1F7B214A-336A-41D6-A6CE-80CA1F8A4020}" type="pres">
      <dgm:prSet presAssocID="{A093C0D5-8FCC-4577-8754-936FE023C223}" presName="compositeNode" presStyleCnt="0">
        <dgm:presLayoutVars>
          <dgm:bulletEnabled val="1"/>
        </dgm:presLayoutVars>
      </dgm:prSet>
      <dgm:spPr/>
    </dgm:pt>
    <dgm:pt modelId="{D73A75B1-3A95-4618-88D0-3047E0466F9F}" type="pres">
      <dgm:prSet presAssocID="{A093C0D5-8FCC-4577-8754-936FE023C223}" presName="bgRect" presStyleLbl="bgAccFollowNode1" presStyleIdx="2" presStyleCnt="4" custScaleY="111339"/>
      <dgm:spPr/>
    </dgm:pt>
    <dgm:pt modelId="{4A49AD6B-C050-431C-9CCB-CDE6AB513F9F}" type="pres">
      <dgm:prSet presAssocID="{B7BD8915-BE41-48DC-BE7D-954414A56D09}" presName="sibTransNodeCircle" presStyleLbl="alignNode1" presStyleIdx="4" presStyleCnt="8">
        <dgm:presLayoutVars>
          <dgm:chMax val="0"/>
          <dgm:bulletEnabled/>
        </dgm:presLayoutVars>
      </dgm:prSet>
      <dgm:spPr/>
    </dgm:pt>
    <dgm:pt modelId="{696BFAD8-678F-4169-9E8B-6BC92CCA25AB}" type="pres">
      <dgm:prSet presAssocID="{A093C0D5-8FCC-4577-8754-936FE023C223}" presName="bottomLine" presStyleLbl="alignNode1" presStyleIdx="5" presStyleCnt="8" custLinFactY="151180556" custLinFactNeighborY="151200000">
        <dgm:presLayoutVars/>
      </dgm:prSet>
      <dgm:spPr/>
    </dgm:pt>
    <dgm:pt modelId="{04F1DA70-8736-4450-A952-722747AB719F}" type="pres">
      <dgm:prSet presAssocID="{A093C0D5-8FCC-4577-8754-936FE023C223}" presName="nodeText" presStyleLbl="bgAccFollowNode1" presStyleIdx="2" presStyleCnt="4">
        <dgm:presLayoutVars>
          <dgm:bulletEnabled val="1"/>
        </dgm:presLayoutVars>
      </dgm:prSet>
      <dgm:spPr/>
    </dgm:pt>
    <dgm:pt modelId="{4D523536-EB8F-482C-977A-2F264C1A2769}" type="pres">
      <dgm:prSet presAssocID="{B7BD8915-BE41-48DC-BE7D-954414A56D09}" presName="sibTrans" presStyleCnt="0"/>
      <dgm:spPr/>
    </dgm:pt>
    <dgm:pt modelId="{A1775BD1-3354-4890-A2C9-130689C1CBCE}" type="pres">
      <dgm:prSet presAssocID="{64632C16-51FA-41F4-A446-A8B1A54F3F25}" presName="compositeNode" presStyleCnt="0">
        <dgm:presLayoutVars>
          <dgm:bulletEnabled val="1"/>
        </dgm:presLayoutVars>
      </dgm:prSet>
      <dgm:spPr/>
    </dgm:pt>
    <dgm:pt modelId="{DC141B48-F40D-4A50-993F-5C59074F2855}" type="pres">
      <dgm:prSet presAssocID="{64632C16-51FA-41F4-A446-A8B1A54F3F25}" presName="bgRect" presStyleLbl="bgAccFollowNode1" presStyleIdx="3" presStyleCnt="4" custScaleY="111339"/>
      <dgm:spPr/>
    </dgm:pt>
    <dgm:pt modelId="{27D0DF33-70A6-40D2-917D-0B9FD7EF2F15}" type="pres">
      <dgm:prSet presAssocID="{26E26135-496B-4F2E-9D5F-0E66830CEED2}" presName="sibTransNodeCircle" presStyleLbl="alignNode1" presStyleIdx="6" presStyleCnt="8">
        <dgm:presLayoutVars>
          <dgm:chMax val="0"/>
          <dgm:bulletEnabled/>
        </dgm:presLayoutVars>
      </dgm:prSet>
      <dgm:spPr/>
    </dgm:pt>
    <dgm:pt modelId="{0CB8FA3C-76B7-4FD3-8FCD-A1D0CF2150F1}" type="pres">
      <dgm:prSet presAssocID="{64632C16-51FA-41F4-A446-A8B1A54F3F25}" presName="bottomLine" presStyleLbl="alignNode1" presStyleIdx="7" presStyleCnt="8" custLinFactY="141100000" custLinFactNeighborY="141120832">
        <dgm:presLayoutVars/>
      </dgm:prSet>
      <dgm:spPr/>
    </dgm:pt>
    <dgm:pt modelId="{D8BA15D3-BDE3-43AE-8451-9B4DF166B419}" type="pres">
      <dgm:prSet presAssocID="{64632C16-51FA-41F4-A446-A8B1A54F3F25}" presName="nodeText" presStyleLbl="bgAccFollowNode1" presStyleIdx="3" presStyleCnt="4">
        <dgm:presLayoutVars>
          <dgm:bulletEnabled val="1"/>
        </dgm:presLayoutVars>
      </dgm:prSet>
      <dgm:spPr/>
    </dgm:pt>
  </dgm:ptLst>
  <dgm:cxnLst>
    <dgm:cxn modelId="{C8A66500-CF25-4EA9-8D7B-CA17F6C8892A}" type="presOf" srcId="{26E26135-496B-4F2E-9D5F-0E66830CEED2}" destId="{27D0DF33-70A6-40D2-917D-0B9FD7EF2F15}" srcOrd="0" destOrd="0" presId="urn:microsoft.com/office/officeart/2016/7/layout/BasicLinearProcessNumbered"/>
    <dgm:cxn modelId="{1DC4A006-5D5A-403E-A77D-21700180F64B}" type="presOf" srcId="{0B5C2DA4-C869-4EF3-B523-64810E0E02D5}" destId="{3D73D323-4B2D-4905-8DEF-9D3A0C39195E}" srcOrd="0" destOrd="0" presId="urn:microsoft.com/office/officeart/2016/7/layout/BasicLinearProcessNumbered"/>
    <dgm:cxn modelId="{478C150A-91A2-4A63-BBB9-41347D8661C9}" type="presOf" srcId="{89F68DC5-6E64-4822-AE97-9E6149946DD1}" destId="{04F1DA70-8736-4450-A952-722747AB719F}" srcOrd="0" destOrd="4" presId="urn:microsoft.com/office/officeart/2016/7/layout/BasicLinearProcessNumbered"/>
    <dgm:cxn modelId="{F119E60E-E415-4824-B297-6F26B9256DB8}" srcId="{6AD70EEB-7F0F-4771-9AD3-95FCEDC7AE7A}" destId="{FC2B6AB1-E802-45B4-A8EE-AA016AD5D1F7}" srcOrd="1" destOrd="0" parTransId="{FACEF4C7-42B9-4883-A0EA-F5E842559F64}" sibTransId="{419F987B-EFC4-4A3F-BBE2-11B25BC7058A}"/>
    <dgm:cxn modelId="{476BB911-395D-4C56-AB79-1ACEAA34D646}" type="presOf" srcId="{809CF37D-C5E8-4116-BC37-5D0982681E3D}" destId="{ED4B4B4E-993B-440D-A1F9-C9D6008E806E}" srcOrd="0" destOrd="0" presId="urn:microsoft.com/office/officeart/2016/7/layout/BasicLinearProcessNumbered"/>
    <dgm:cxn modelId="{620E7512-2BDE-4489-BE88-42C24DE43AF7}" type="presOf" srcId="{F7DFED5C-871D-49DB-BBE6-460D0B91F5AE}" destId="{D8BA15D3-BDE3-43AE-8451-9B4DF166B419}" srcOrd="0" destOrd="2" presId="urn:microsoft.com/office/officeart/2016/7/layout/BasicLinearProcessNumbered"/>
    <dgm:cxn modelId="{8EB46B14-2790-4A92-96E8-31872DBA67B0}" srcId="{6AD70EEB-7F0F-4771-9AD3-95FCEDC7AE7A}" destId="{1E547BD2-54B8-4CEF-A345-FB3B80386FA9}" srcOrd="0" destOrd="0" parTransId="{7DE99F2B-A76B-44C6-88A3-C02DBA45810F}" sibTransId="{DE579404-194E-4868-BF26-D5014D1D3FA7}"/>
    <dgm:cxn modelId="{2E2D1927-D825-46C8-BDDF-14F51A391985}" type="presOf" srcId="{04B1B1D9-F706-4BCF-A761-C8D514BBB33A}" destId="{5430A4EE-4071-44A4-8A4D-44F4942D33B3}" srcOrd="0" destOrd="2" presId="urn:microsoft.com/office/officeart/2016/7/layout/BasicLinearProcessNumbered"/>
    <dgm:cxn modelId="{D1D2D32D-45CE-45B3-9D52-B1EE4E3C0EB5}" type="presOf" srcId="{1E547BD2-54B8-4CEF-A345-FB3B80386FA9}" destId="{5430A4EE-4071-44A4-8A4D-44F4942D33B3}" srcOrd="0" destOrd="4" presId="urn:microsoft.com/office/officeart/2016/7/layout/BasicLinearProcessNumbered"/>
    <dgm:cxn modelId="{38C82335-F0C8-4224-B38B-CCCDDB010052}" srcId="{64632C16-51FA-41F4-A446-A8B1A54F3F25}" destId="{0317D97B-E3EE-4212-A6BA-D4E6A540DC6D}" srcOrd="2" destOrd="0" parTransId="{011D2A18-459D-41A4-BB0F-E85302FE02F9}" sibTransId="{22ECFFAE-205E-4AAD-81D3-8E38239D04EB}"/>
    <dgm:cxn modelId="{983A0E3A-895B-4909-9E64-D40545867423}" type="presOf" srcId="{57FD26E4-3276-4A19-A5F8-6ABEB76619C6}" destId="{9DDBCB84-BD29-4D5D-9951-90BFF73031C9}" srcOrd="0" destOrd="0" presId="urn:microsoft.com/office/officeart/2016/7/layout/BasicLinearProcessNumbered"/>
    <dgm:cxn modelId="{CCE1293B-B7F3-4C76-921F-690932F24BE6}" type="presOf" srcId="{64632C16-51FA-41F4-A446-A8B1A54F3F25}" destId="{D8BA15D3-BDE3-43AE-8451-9B4DF166B419}" srcOrd="1" destOrd="0" presId="urn:microsoft.com/office/officeart/2016/7/layout/BasicLinearProcessNumbered"/>
    <dgm:cxn modelId="{9BE7923B-2C82-449C-B170-1F4767E304B3}" type="presOf" srcId="{B11921AC-C0FE-4F17-9BDC-F30A4CED45CB}" destId="{04F1DA70-8736-4450-A952-722747AB719F}" srcOrd="0" destOrd="3" presId="urn:microsoft.com/office/officeart/2016/7/layout/BasicLinearProcessNumbered"/>
    <dgm:cxn modelId="{6A03E262-1263-4B56-A0B0-0069336133D2}" srcId="{0B5C2DA4-C869-4EF3-B523-64810E0E02D5}" destId="{A093C0D5-8FCC-4577-8754-936FE023C223}" srcOrd="2" destOrd="0" parTransId="{25A391A8-871A-434A-8ED6-E4981995D76C}" sibTransId="{B7BD8915-BE41-48DC-BE7D-954414A56D09}"/>
    <dgm:cxn modelId="{FA506C43-9FAB-4335-AB32-BD757712E338}" srcId="{64632C16-51FA-41F4-A446-A8B1A54F3F25}" destId="{2F715A83-DD23-4FF0-96C0-07DF2901F0BD}" srcOrd="0" destOrd="0" parTransId="{B6FABD49-F5C0-45D4-9E63-07401A5E029B}" sibTransId="{EC0B4267-8769-4934-ADA7-B4C2E4BFD7AD}"/>
    <dgm:cxn modelId="{501E8D68-1C3B-426C-A866-DDE07AB96393}" type="presOf" srcId="{9FF17D57-90C5-4863-9D17-E4B225AC0029}" destId="{159064E6-8BE0-45AF-88D1-3C55F3731658}" srcOrd="0" destOrd="1" presId="urn:microsoft.com/office/officeart/2016/7/layout/BasicLinearProcessNumbered"/>
    <dgm:cxn modelId="{C6C62D4A-D96A-406E-A729-39872154B61B}" type="presOf" srcId="{FDAC34B0-EE4F-4868-83A6-F0C25913E961}" destId="{04F1DA70-8736-4450-A952-722747AB719F}" srcOrd="0" destOrd="2" presId="urn:microsoft.com/office/officeart/2016/7/layout/BasicLinearProcessNumbered"/>
    <dgm:cxn modelId="{FF2A8E50-276A-4C4F-BB77-2C85E9824606}" srcId="{A093C0D5-8FCC-4577-8754-936FE023C223}" destId="{B11921AC-C0FE-4F17-9BDC-F30A4CED45CB}" srcOrd="2" destOrd="0" parTransId="{C88C2605-67DC-4BC3-93A6-D09458BEF4B6}" sibTransId="{31EFC8A2-A22A-4818-B041-E402BD53DB03}"/>
    <dgm:cxn modelId="{F3443352-4084-484C-BF77-0A7C720B6C33}" srcId="{A093C0D5-8FCC-4577-8754-936FE023C223}" destId="{FDAC34B0-EE4F-4868-83A6-F0C25913E961}" srcOrd="1" destOrd="0" parTransId="{AB8EDD4C-F155-451C-B51E-F86B62BBC510}" sibTransId="{F4870476-2E50-40D5-9D87-55F92F169EEC}"/>
    <dgm:cxn modelId="{92D04E76-D2E4-4E94-8A2D-8D83886DECF8}" srcId="{57FD26E4-3276-4A19-A5F8-6ABEB76619C6}" destId="{09F03D95-C37F-44B2-B61B-CDE63422569D}" srcOrd="1" destOrd="0" parTransId="{C2B08ED0-9037-4DF0-82F5-8B5A273F67B4}" sibTransId="{4F7A97A1-E212-436E-8ADC-2AB712FCB858}"/>
    <dgm:cxn modelId="{CB68FD79-5527-4FC0-9F78-1BE4EF40BD8C}" type="presOf" srcId="{09F03D95-C37F-44B2-B61B-CDE63422569D}" destId="{159064E6-8BE0-45AF-88D1-3C55F3731658}" srcOrd="0" destOrd="2" presId="urn:microsoft.com/office/officeart/2016/7/layout/BasicLinearProcessNumbered"/>
    <dgm:cxn modelId="{43BC5188-DAE6-4919-8AED-B4373E6E593F}" srcId="{20969C26-5D46-42E4-8E53-6ED8E147580D}" destId="{6AD70EEB-7F0F-4771-9AD3-95FCEDC7AE7A}" srcOrd="2" destOrd="0" parTransId="{BB469E32-352E-4D1C-98D9-04FA530E474E}" sibTransId="{5B7EBDF0-9284-4659-92D0-1779337E65A0}"/>
    <dgm:cxn modelId="{4730C689-14EE-4F38-9CA4-C05114C1B5A8}" type="presOf" srcId="{FC2B6AB1-E802-45B4-A8EE-AA016AD5D1F7}" destId="{5430A4EE-4071-44A4-8A4D-44F4942D33B3}" srcOrd="0" destOrd="5" presId="urn:microsoft.com/office/officeart/2016/7/layout/BasicLinearProcessNumbered"/>
    <dgm:cxn modelId="{C717AF8C-876C-4513-979B-4C9B274A7F0D}" type="presOf" srcId="{1D808B6C-E4EB-4F41-82CB-FF28EE7C849D}" destId="{5430A4EE-4071-44A4-8A4D-44F4942D33B3}" srcOrd="0" destOrd="1" presId="urn:microsoft.com/office/officeart/2016/7/layout/BasicLinearProcessNumbered"/>
    <dgm:cxn modelId="{76C5FF8D-1C65-44DE-BEF8-2B2484EE4130}" type="presOf" srcId="{8EDF387F-ABFE-44DD-AB1A-23D68FDCED69}" destId="{4B45DA39-66DD-4FF9-8633-7FAD817CEC46}" srcOrd="0" destOrd="0" presId="urn:microsoft.com/office/officeart/2016/7/layout/BasicLinearProcessNumbered"/>
    <dgm:cxn modelId="{9BDB5793-7749-4848-AD03-141ED64518C9}" srcId="{57FD26E4-3276-4A19-A5F8-6ABEB76619C6}" destId="{9FF17D57-90C5-4863-9D17-E4B225AC0029}" srcOrd="0" destOrd="0" parTransId="{99A579E1-33B9-4BE1-959C-3631A17B6996}" sibTransId="{4A74C7D3-9F1C-4EBE-AE32-DEA1F58C058D}"/>
    <dgm:cxn modelId="{7B392599-718F-448C-8F62-0D492348C7DD}" type="presOf" srcId="{A093C0D5-8FCC-4577-8754-936FE023C223}" destId="{D73A75B1-3A95-4618-88D0-3047E0466F9F}" srcOrd="0" destOrd="0" presId="urn:microsoft.com/office/officeart/2016/7/layout/BasicLinearProcessNumbered"/>
    <dgm:cxn modelId="{4C90FF9E-FA8B-414E-89B9-EE5E9EF79A6A}" srcId="{A093C0D5-8FCC-4577-8754-936FE023C223}" destId="{C15050FE-D651-4EC5-B5B4-E243F8E2B6F6}" srcOrd="0" destOrd="0" parTransId="{07A87731-DC89-4EF5-93CF-7C6748907A54}" sibTransId="{06018EE1-3708-44E4-922D-CF32E69525E5}"/>
    <dgm:cxn modelId="{F35C509F-91B7-455B-9192-E7AECE091B08}" srcId="{0B5C2DA4-C869-4EF3-B523-64810E0E02D5}" destId="{57FD26E4-3276-4A19-A5F8-6ABEB76619C6}" srcOrd="1" destOrd="0" parTransId="{BC5C0968-F986-420A-BC1F-8A4423843763}" sibTransId="{8EDF387F-ABFE-44DD-AB1A-23D68FDCED69}"/>
    <dgm:cxn modelId="{BB60709F-BEC0-4901-ACD1-440A10A4045F}" srcId="{A093C0D5-8FCC-4577-8754-936FE023C223}" destId="{89F68DC5-6E64-4822-AE97-9E6149946DD1}" srcOrd="3" destOrd="0" parTransId="{86836C80-D122-4506-BC61-F92B3D4CA060}" sibTransId="{D21A1B8A-6BED-4B8D-AB4F-B3BF77E1B638}"/>
    <dgm:cxn modelId="{6EB98D9F-61F5-47B4-B151-40DF34DB6326}" srcId="{20969C26-5D46-42E4-8E53-6ED8E147580D}" destId="{1D808B6C-E4EB-4F41-82CB-FF28EE7C849D}" srcOrd="0" destOrd="0" parTransId="{9BB496F9-F1A7-4CD1-92F6-DDF193946369}" sibTransId="{0B4BC9E5-FFC6-420B-B5E5-13BA8D8AFD20}"/>
    <dgm:cxn modelId="{2DAEA9A5-9270-46F7-9447-3E295CE1CB46}" type="presOf" srcId="{B7BD8915-BE41-48DC-BE7D-954414A56D09}" destId="{4A49AD6B-C050-431C-9CCB-CDE6AB513F9F}" srcOrd="0" destOrd="0" presId="urn:microsoft.com/office/officeart/2016/7/layout/BasicLinearProcessNumbered"/>
    <dgm:cxn modelId="{DCF806A8-24EA-430A-83B8-3DB3A272BC46}" srcId="{64632C16-51FA-41F4-A446-A8B1A54F3F25}" destId="{F7DFED5C-871D-49DB-BBE6-460D0B91F5AE}" srcOrd="1" destOrd="0" parTransId="{448B7118-5A2A-4256-BDDC-C31825638259}" sibTransId="{F235E493-69F1-4284-9E02-A50595B2E262}"/>
    <dgm:cxn modelId="{03EB67AA-DDEB-43F3-AC78-34CF0B9C4ADE}" type="presOf" srcId="{20969C26-5D46-42E4-8E53-6ED8E147580D}" destId="{5430A4EE-4071-44A4-8A4D-44F4942D33B3}" srcOrd="1" destOrd="0" presId="urn:microsoft.com/office/officeart/2016/7/layout/BasicLinearProcessNumbered"/>
    <dgm:cxn modelId="{BD2359AB-EBB2-492A-B59A-B99FB475B7C5}" type="presOf" srcId="{6AD70EEB-7F0F-4771-9AD3-95FCEDC7AE7A}" destId="{5430A4EE-4071-44A4-8A4D-44F4942D33B3}" srcOrd="0" destOrd="3" presId="urn:microsoft.com/office/officeart/2016/7/layout/BasicLinearProcessNumbered"/>
    <dgm:cxn modelId="{3210F0AB-971E-49D2-9EC2-883220C565AE}" type="presOf" srcId="{81DED733-0DBD-4EA7-8C73-DA5DF51C0657}" destId="{159064E6-8BE0-45AF-88D1-3C55F3731658}" srcOrd="0" destOrd="3" presId="urn:microsoft.com/office/officeart/2016/7/layout/BasicLinearProcessNumbered"/>
    <dgm:cxn modelId="{4DA8E8AF-4048-4E5A-BB95-5E466D38BD5A}" type="presOf" srcId="{57FD26E4-3276-4A19-A5F8-6ABEB76619C6}" destId="{159064E6-8BE0-45AF-88D1-3C55F3731658}" srcOrd="1" destOrd="0" presId="urn:microsoft.com/office/officeart/2016/7/layout/BasicLinearProcessNumbered"/>
    <dgm:cxn modelId="{B22090B2-86FB-415C-956B-9A5D18D6DF3A}" srcId="{0B5C2DA4-C869-4EF3-B523-64810E0E02D5}" destId="{20969C26-5D46-42E4-8E53-6ED8E147580D}" srcOrd="0" destOrd="0" parTransId="{76ECBB67-2AD3-4089-AA70-15F0FC78B13C}" sibTransId="{809CF37D-C5E8-4116-BC37-5D0982681E3D}"/>
    <dgm:cxn modelId="{D237A0C2-4D67-4C73-9CBF-D5A222FF707C}" type="presOf" srcId="{0317D97B-E3EE-4212-A6BA-D4E6A540DC6D}" destId="{D8BA15D3-BDE3-43AE-8451-9B4DF166B419}" srcOrd="0" destOrd="3" presId="urn:microsoft.com/office/officeart/2016/7/layout/BasicLinearProcessNumbered"/>
    <dgm:cxn modelId="{090135CD-0B7D-40FA-9E8D-1D7AF2BC3EAD}" type="presOf" srcId="{CEB5C105-5C04-4754-8B5A-365618FE3EDA}" destId="{04F1DA70-8736-4450-A952-722747AB719F}" srcOrd="0" destOrd="5" presId="urn:microsoft.com/office/officeart/2016/7/layout/BasicLinearProcessNumbered"/>
    <dgm:cxn modelId="{541986D2-46FD-463D-BD41-1C1DF3D22CBB}" type="presOf" srcId="{2F715A83-DD23-4FF0-96C0-07DF2901F0BD}" destId="{D8BA15D3-BDE3-43AE-8451-9B4DF166B419}" srcOrd="0" destOrd="1" presId="urn:microsoft.com/office/officeart/2016/7/layout/BasicLinearProcessNumbered"/>
    <dgm:cxn modelId="{62D97DD8-34ED-4555-8429-87AEDF152073}" srcId="{57FD26E4-3276-4A19-A5F8-6ABEB76619C6}" destId="{81DED733-0DBD-4EA7-8C73-DA5DF51C0657}" srcOrd="2" destOrd="0" parTransId="{A4432434-52DC-4FF3-B176-035BBCB5127D}" sibTransId="{748C567E-AA0E-4FBF-830C-1A4277C21C3B}"/>
    <dgm:cxn modelId="{790A1ADA-9ACF-44E5-9048-03619D595DCF}" srcId="{0B5C2DA4-C869-4EF3-B523-64810E0E02D5}" destId="{64632C16-51FA-41F4-A446-A8B1A54F3F25}" srcOrd="3" destOrd="0" parTransId="{850FF9ED-7B37-44BA-B888-ADEF7BED32CC}" sibTransId="{26E26135-496B-4F2E-9D5F-0E66830CEED2}"/>
    <dgm:cxn modelId="{7D53CDDE-B3D3-4F5C-91A6-E5684BB45F1B}" type="presOf" srcId="{64632C16-51FA-41F4-A446-A8B1A54F3F25}" destId="{DC141B48-F40D-4A50-993F-5C59074F2855}" srcOrd="0" destOrd="0" presId="urn:microsoft.com/office/officeart/2016/7/layout/BasicLinearProcessNumbered"/>
    <dgm:cxn modelId="{3ED553DF-DA02-4084-BCC0-8850971428C1}" type="presOf" srcId="{20969C26-5D46-42E4-8E53-6ED8E147580D}" destId="{ECCDB6C3-BE8C-4351-BADA-B6BBD22459FC}" srcOrd="0" destOrd="0" presId="urn:microsoft.com/office/officeart/2016/7/layout/BasicLinearProcessNumbered"/>
    <dgm:cxn modelId="{6D080EE4-B763-46D5-B2DD-143359E94D71}" srcId="{20969C26-5D46-42E4-8E53-6ED8E147580D}" destId="{04B1B1D9-F706-4BCF-A761-C8D514BBB33A}" srcOrd="1" destOrd="0" parTransId="{C63ADDB1-2756-453C-8A7D-6CB006205323}" sibTransId="{A2DBCB59-BFDA-4EE9-A999-59AF4472B03C}"/>
    <dgm:cxn modelId="{CCE293EA-1888-49C2-8A26-B3B838316FB3}" type="presOf" srcId="{A093C0D5-8FCC-4577-8754-936FE023C223}" destId="{04F1DA70-8736-4450-A952-722747AB719F}" srcOrd="1" destOrd="0" presId="urn:microsoft.com/office/officeart/2016/7/layout/BasicLinearProcessNumbered"/>
    <dgm:cxn modelId="{E293D3EE-A553-458B-9303-5F590104B29B}" type="presOf" srcId="{C15050FE-D651-4EC5-B5B4-E243F8E2B6F6}" destId="{04F1DA70-8736-4450-A952-722747AB719F}" srcOrd="0" destOrd="1" presId="urn:microsoft.com/office/officeart/2016/7/layout/BasicLinearProcessNumbered"/>
    <dgm:cxn modelId="{19B387F0-C393-49B1-A0D2-6DF5FE7F964E}" srcId="{A093C0D5-8FCC-4577-8754-936FE023C223}" destId="{CEB5C105-5C04-4754-8B5A-365618FE3EDA}" srcOrd="4" destOrd="0" parTransId="{83400FD2-97CA-4835-B0C7-A437B6C1246A}" sibTransId="{94622031-EE4C-49A3-9E1C-A3D704AE0B82}"/>
    <dgm:cxn modelId="{1C695276-6202-48D5-B7B4-BB32FC53354C}" type="presParOf" srcId="{3D73D323-4B2D-4905-8DEF-9D3A0C39195E}" destId="{14BE5CDF-F661-4852-B1B0-AA7E9D5EB416}" srcOrd="0" destOrd="0" presId="urn:microsoft.com/office/officeart/2016/7/layout/BasicLinearProcessNumbered"/>
    <dgm:cxn modelId="{E2E0DAAB-BBD1-4196-9881-9F0A3EBCEDEB}" type="presParOf" srcId="{14BE5CDF-F661-4852-B1B0-AA7E9D5EB416}" destId="{ECCDB6C3-BE8C-4351-BADA-B6BBD22459FC}" srcOrd="0" destOrd="0" presId="urn:microsoft.com/office/officeart/2016/7/layout/BasicLinearProcessNumbered"/>
    <dgm:cxn modelId="{30BED687-85BF-454C-A6BA-6DFC570CB416}" type="presParOf" srcId="{14BE5CDF-F661-4852-B1B0-AA7E9D5EB416}" destId="{ED4B4B4E-993B-440D-A1F9-C9D6008E806E}" srcOrd="1" destOrd="0" presId="urn:microsoft.com/office/officeart/2016/7/layout/BasicLinearProcessNumbered"/>
    <dgm:cxn modelId="{9DD7E9F7-E7A0-4344-8A44-383B589C05ED}" type="presParOf" srcId="{14BE5CDF-F661-4852-B1B0-AA7E9D5EB416}" destId="{D7740234-ED43-4486-917D-37D285E25267}" srcOrd="2" destOrd="0" presId="urn:microsoft.com/office/officeart/2016/7/layout/BasicLinearProcessNumbered"/>
    <dgm:cxn modelId="{1AB26975-68B2-48E1-83F2-53A9F825DAF3}" type="presParOf" srcId="{14BE5CDF-F661-4852-B1B0-AA7E9D5EB416}" destId="{5430A4EE-4071-44A4-8A4D-44F4942D33B3}" srcOrd="3" destOrd="0" presId="urn:microsoft.com/office/officeart/2016/7/layout/BasicLinearProcessNumbered"/>
    <dgm:cxn modelId="{35F0E0AE-3836-4683-958A-3927949B3623}" type="presParOf" srcId="{3D73D323-4B2D-4905-8DEF-9D3A0C39195E}" destId="{F0419A51-AC78-4395-822E-2A9839D1660B}" srcOrd="1" destOrd="0" presId="urn:microsoft.com/office/officeart/2016/7/layout/BasicLinearProcessNumbered"/>
    <dgm:cxn modelId="{B1BDC849-7785-4166-883A-04ECA8EDAEF2}" type="presParOf" srcId="{3D73D323-4B2D-4905-8DEF-9D3A0C39195E}" destId="{BE306FCA-56E0-4445-96E0-F77D9DD72113}" srcOrd="2" destOrd="0" presId="urn:microsoft.com/office/officeart/2016/7/layout/BasicLinearProcessNumbered"/>
    <dgm:cxn modelId="{A5E087E8-1047-49DF-B936-376E3C16B7C3}" type="presParOf" srcId="{BE306FCA-56E0-4445-96E0-F77D9DD72113}" destId="{9DDBCB84-BD29-4D5D-9951-90BFF73031C9}" srcOrd="0" destOrd="0" presId="urn:microsoft.com/office/officeart/2016/7/layout/BasicLinearProcessNumbered"/>
    <dgm:cxn modelId="{629F85BE-A316-4E34-95E8-5B35F7C53CF3}" type="presParOf" srcId="{BE306FCA-56E0-4445-96E0-F77D9DD72113}" destId="{4B45DA39-66DD-4FF9-8633-7FAD817CEC46}" srcOrd="1" destOrd="0" presId="urn:microsoft.com/office/officeart/2016/7/layout/BasicLinearProcessNumbered"/>
    <dgm:cxn modelId="{D9F21CA1-9C29-4B42-8D01-282B4B3C2A56}" type="presParOf" srcId="{BE306FCA-56E0-4445-96E0-F77D9DD72113}" destId="{58CDBD01-0D2C-4AE8-9579-EB8AA3261575}" srcOrd="2" destOrd="0" presId="urn:microsoft.com/office/officeart/2016/7/layout/BasicLinearProcessNumbered"/>
    <dgm:cxn modelId="{CE05D9E6-20FA-4136-9E7D-B4F49130F3BF}" type="presParOf" srcId="{BE306FCA-56E0-4445-96E0-F77D9DD72113}" destId="{159064E6-8BE0-45AF-88D1-3C55F3731658}" srcOrd="3" destOrd="0" presId="urn:microsoft.com/office/officeart/2016/7/layout/BasicLinearProcessNumbered"/>
    <dgm:cxn modelId="{06FB1B48-06DC-4003-9DCC-69BD6909C2C2}" type="presParOf" srcId="{3D73D323-4B2D-4905-8DEF-9D3A0C39195E}" destId="{04DBFF88-062A-410D-91D4-13399FA688E2}" srcOrd="3" destOrd="0" presId="urn:microsoft.com/office/officeart/2016/7/layout/BasicLinearProcessNumbered"/>
    <dgm:cxn modelId="{894C194C-B8EA-4DAF-A29C-546C2176E13A}" type="presParOf" srcId="{3D73D323-4B2D-4905-8DEF-9D3A0C39195E}" destId="{1F7B214A-336A-41D6-A6CE-80CA1F8A4020}" srcOrd="4" destOrd="0" presId="urn:microsoft.com/office/officeart/2016/7/layout/BasicLinearProcessNumbered"/>
    <dgm:cxn modelId="{0470ABF4-AF59-46CA-A091-BED69A609F6A}" type="presParOf" srcId="{1F7B214A-336A-41D6-A6CE-80CA1F8A4020}" destId="{D73A75B1-3A95-4618-88D0-3047E0466F9F}" srcOrd="0" destOrd="0" presId="urn:microsoft.com/office/officeart/2016/7/layout/BasicLinearProcessNumbered"/>
    <dgm:cxn modelId="{7A073F35-355D-45E7-BDFE-97DF3A39F53B}" type="presParOf" srcId="{1F7B214A-336A-41D6-A6CE-80CA1F8A4020}" destId="{4A49AD6B-C050-431C-9CCB-CDE6AB513F9F}" srcOrd="1" destOrd="0" presId="urn:microsoft.com/office/officeart/2016/7/layout/BasicLinearProcessNumbered"/>
    <dgm:cxn modelId="{2CC82E0C-FCC6-4C74-B967-C6937B4141D1}" type="presParOf" srcId="{1F7B214A-336A-41D6-A6CE-80CA1F8A4020}" destId="{696BFAD8-678F-4169-9E8B-6BC92CCA25AB}" srcOrd="2" destOrd="0" presId="urn:microsoft.com/office/officeart/2016/7/layout/BasicLinearProcessNumbered"/>
    <dgm:cxn modelId="{84B80005-304F-4B90-ADFB-31ACD968A524}" type="presParOf" srcId="{1F7B214A-336A-41D6-A6CE-80CA1F8A4020}" destId="{04F1DA70-8736-4450-A952-722747AB719F}" srcOrd="3" destOrd="0" presId="urn:microsoft.com/office/officeart/2016/7/layout/BasicLinearProcessNumbered"/>
    <dgm:cxn modelId="{AF792088-2DEF-482E-A97C-C2BD96AC7AAB}" type="presParOf" srcId="{3D73D323-4B2D-4905-8DEF-9D3A0C39195E}" destId="{4D523536-EB8F-482C-977A-2F264C1A2769}" srcOrd="5" destOrd="0" presId="urn:microsoft.com/office/officeart/2016/7/layout/BasicLinearProcessNumbered"/>
    <dgm:cxn modelId="{E72CF56A-70F9-40BF-9880-B2536AE0645A}" type="presParOf" srcId="{3D73D323-4B2D-4905-8DEF-9D3A0C39195E}" destId="{A1775BD1-3354-4890-A2C9-130689C1CBCE}" srcOrd="6" destOrd="0" presId="urn:microsoft.com/office/officeart/2016/7/layout/BasicLinearProcessNumbered"/>
    <dgm:cxn modelId="{4C9D530D-C2A5-4502-80C5-BBA11F10E7A0}" type="presParOf" srcId="{A1775BD1-3354-4890-A2C9-130689C1CBCE}" destId="{DC141B48-F40D-4A50-993F-5C59074F2855}" srcOrd="0" destOrd="0" presId="urn:microsoft.com/office/officeart/2016/7/layout/BasicLinearProcessNumbered"/>
    <dgm:cxn modelId="{1B2403AD-B6EF-46CD-8BA0-72DE4BA184B6}" type="presParOf" srcId="{A1775BD1-3354-4890-A2C9-130689C1CBCE}" destId="{27D0DF33-70A6-40D2-917D-0B9FD7EF2F15}" srcOrd="1" destOrd="0" presId="urn:microsoft.com/office/officeart/2016/7/layout/BasicLinearProcessNumbered"/>
    <dgm:cxn modelId="{5454290A-22F1-43C2-AECE-71344A4D7EFC}" type="presParOf" srcId="{A1775BD1-3354-4890-A2C9-130689C1CBCE}" destId="{0CB8FA3C-76B7-4FD3-8FCD-A1D0CF2150F1}" srcOrd="2" destOrd="0" presId="urn:microsoft.com/office/officeart/2016/7/layout/BasicLinearProcessNumbered"/>
    <dgm:cxn modelId="{E1E91F17-CD57-482B-8978-54CE77A88E3D}" type="presParOf" srcId="{A1775BD1-3354-4890-A2C9-130689C1CBCE}" destId="{D8BA15D3-BDE3-43AE-8451-9B4DF166B41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1912DC-DF3D-4F35-B5DD-6C33976B22FC}"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5D7F2B2F-1318-44EC-8CB6-573B2BE003BA}">
      <dgm:prSet custT="1"/>
      <dgm:spPr/>
      <dgm:t>
        <a:bodyPr/>
        <a:lstStyle/>
        <a:p>
          <a:pPr>
            <a:lnSpc>
              <a:spcPct val="100000"/>
            </a:lnSpc>
          </a:pPr>
          <a:r>
            <a:rPr lang="es-ES" sz="1800" dirty="0"/>
            <a:t>Comenzar las sesiones y regresar a tiempo de los recesos </a:t>
          </a:r>
          <a:endParaRPr lang="en-US" sz="1800" dirty="0"/>
        </a:p>
      </dgm:t>
    </dgm:pt>
    <dgm:pt modelId="{68EB84DD-21AA-47C8-882F-E88CDA7E2767}" type="parTrans" cxnId="{6813E9BF-2698-4C59-B4A0-B1F163F41CD9}">
      <dgm:prSet/>
      <dgm:spPr/>
      <dgm:t>
        <a:bodyPr/>
        <a:lstStyle/>
        <a:p>
          <a:endParaRPr lang="en-US"/>
        </a:p>
      </dgm:t>
    </dgm:pt>
    <dgm:pt modelId="{66780E14-7545-4556-A8BC-C78A4774A8C7}" type="sibTrans" cxnId="{6813E9BF-2698-4C59-B4A0-B1F163F41CD9}">
      <dgm:prSet/>
      <dgm:spPr/>
      <dgm:t>
        <a:bodyPr/>
        <a:lstStyle/>
        <a:p>
          <a:endParaRPr lang="en-US"/>
        </a:p>
      </dgm:t>
    </dgm:pt>
    <dgm:pt modelId="{424599F8-D037-4634-8098-308AF3444C18}">
      <dgm:prSet custT="1"/>
      <dgm:spPr/>
      <dgm:t>
        <a:bodyPr/>
        <a:lstStyle/>
        <a:p>
          <a:pPr>
            <a:lnSpc>
              <a:spcPct val="100000"/>
            </a:lnSpc>
          </a:pPr>
          <a:r>
            <a:rPr lang="en-US" sz="1800" dirty="0" err="1"/>
            <a:t>Guarde</a:t>
          </a:r>
          <a:r>
            <a:rPr lang="en-US" sz="1800" dirty="0"/>
            <a:t> sus </a:t>
          </a:r>
          <a:r>
            <a:rPr lang="en-US" sz="1800" dirty="0" err="1"/>
            <a:t>teléfonos</a:t>
          </a:r>
          <a:r>
            <a:rPr lang="en-US" sz="1800" dirty="0"/>
            <a:t> </a:t>
          </a:r>
          <a:r>
            <a:rPr lang="en-US" sz="1800" dirty="0" err="1"/>
            <a:t>celulares</a:t>
          </a:r>
          <a:r>
            <a:rPr lang="en-US" sz="1800" dirty="0"/>
            <a:t> </a:t>
          </a:r>
        </a:p>
      </dgm:t>
    </dgm:pt>
    <dgm:pt modelId="{7C3D3F3B-E2DB-463D-A70C-31B7F9003104}" type="sibTrans" cxnId="{BC46859D-3A4B-411C-90C4-3E82BDC9DF29}">
      <dgm:prSet/>
      <dgm:spPr/>
      <dgm:t>
        <a:bodyPr/>
        <a:lstStyle/>
        <a:p>
          <a:endParaRPr lang="en-US"/>
        </a:p>
      </dgm:t>
    </dgm:pt>
    <dgm:pt modelId="{0936DDD5-41D7-4F6A-9C0F-B9C7D497A563}" type="parTrans" cxnId="{BC46859D-3A4B-411C-90C4-3E82BDC9DF29}">
      <dgm:prSet/>
      <dgm:spPr/>
      <dgm:t>
        <a:bodyPr/>
        <a:lstStyle/>
        <a:p>
          <a:endParaRPr lang="en-US"/>
        </a:p>
      </dgm:t>
    </dgm:pt>
    <dgm:pt modelId="{9034BFC0-2AD0-42B7-8321-DFC40F78410A}">
      <dgm:prSet custT="1"/>
      <dgm:spPr/>
      <dgm:t>
        <a:bodyPr/>
        <a:lstStyle/>
        <a:p>
          <a:pPr>
            <a:lnSpc>
              <a:spcPct val="100000"/>
            </a:lnSpc>
          </a:pPr>
          <a:r>
            <a:rPr lang="en-US" sz="1800" dirty="0"/>
            <a:t>Un laptop por </a:t>
          </a:r>
          <a:r>
            <a:rPr lang="en-US" sz="1800" dirty="0" err="1"/>
            <a:t>equipo</a:t>
          </a:r>
          <a:endParaRPr lang="en-US" sz="1800" dirty="0"/>
        </a:p>
      </dgm:t>
    </dgm:pt>
    <dgm:pt modelId="{47078477-5C72-4A3E-8468-B1D816AA1CEE}" type="sibTrans" cxnId="{4F77520E-53D3-4E80-A594-2764A3A16969}">
      <dgm:prSet/>
      <dgm:spPr/>
      <dgm:t>
        <a:bodyPr/>
        <a:lstStyle/>
        <a:p>
          <a:endParaRPr lang="en-US"/>
        </a:p>
      </dgm:t>
    </dgm:pt>
    <dgm:pt modelId="{9D9CC291-D8E4-4CA4-B44D-08F46B8D4822}" type="parTrans" cxnId="{4F77520E-53D3-4E80-A594-2764A3A16969}">
      <dgm:prSet/>
      <dgm:spPr/>
      <dgm:t>
        <a:bodyPr/>
        <a:lstStyle/>
        <a:p>
          <a:endParaRPr lang="en-US"/>
        </a:p>
      </dgm:t>
    </dgm:pt>
    <dgm:pt modelId="{B4C31564-B954-4A3C-8E93-BC40521D08AE}">
      <dgm:prSet custT="1"/>
      <dgm:spPr/>
      <dgm:t>
        <a:bodyPr/>
        <a:lstStyle/>
        <a:p>
          <a:pPr>
            <a:lnSpc>
              <a:spcPct val="100000"/>
            </a:lnSpc>
          </a:pPr>
          <a:r>
            <a:rPr lang="x-none" sz="1800" dirty="0"/>
            <a:t>Participar completamente</a:t>
          </a:r>
          <a:endParaRPr lang="en-US" sz="1800" dirty="0"/>
        </a:p>
      </dgm:t>
    </dgm:pt>
    <dgm:pt modelId="{D2A42811-156E-4676-B8DE-D615D9A6B081}" type="sibTrans" cxnId="{E83B1FEF-C04D-4912-9EF0-C43D8A74A148}">
      <dgm:prSet/>
      <dgm:spPr/>
      <dgm:t>
        <a:bodyPr/>
        <a:lstStyle/>
        <a:p>
          <a:endParaRPr lang="en-US"/>
        </a:p>
      </dgm:t>
    </dgm:pt>
    <dgm:pt modelId="{DB00B857-368F-49E9-9F6B-55FDE3308C11}" type="parTrans" cxnId="{E83B1FEF-C04D-4912-9EF0-C43D8A74A148}">
      <dgm:prSet/>
      <dgm:spPr/>
      <dgm:t>
        <a:bodyPr/>
        <a:lstStyle/>
        <a:p>
          <a:endParaRPr lang="en-US"/>
        </a:p>
      </dgm:t>
    </dgm:pt>
    <dgm:pt modelId="{853F5356-E44B-47A0-B787-C53EA11E4093}">
      <dgm:prSet custT="1"/>
      <dgm:spPr/>
      <dgm:t>
        <a:bodyPr/>
        <a:lstStyle/>
        <a:p>
          <a:pPr>
            <a:lnSpc>
              <a:spcPct val="100000"/>
            </a:lnSpc>
          </a:pPr>
          <a:r>
            <a:rPr lang="x-none" sz="1800" dirty="0">
              <a:solidFill>
                <a:srgbClr val="000000"/>
              </a:solidFill>
            </a:rPr>
            <a:t>Escuchar activamente</a:t>
          </a:r>
          <a:endParaRPr lang="en-US" sz="1800" dirty="0"/>
        </a:p>
      </dgm:t>
    </dgm:pt>
    <dgm:pt modelId="{5FF73C6A-11EC-4AF0-A82D-F1148C897626}" type="sibTrans" cxnId="{EB6E9088-ACD7-40E7-8180-2D4ABA46DCED}">
      <dgm:prSet/>
      <dgm:spPr/>
      <dgm:t>
        <a:bodyPr/>
        <a:lstStyle/>
        <a:p>
          <a:endParaRPr lang="en-US"/>
        </a:p>
      </dgm:t>
    </dgm:pt>
    <dgm:pt modelId="{72217A0A-B875-468E-8F5B-2A5D09C0B556}" type="parTrans" cxnId="{EB6E9088-ACD7-40E7-8180-2D4ABA46DCED}">
      <dgm:prSet/>
      <dgm:spPr/>
      <dgm:t>
        <a:bodyPr/>
        <a:lstStyle/>
        <a:p>
          <a:endParaRPr lang="en-US"/>
        </a:p>
      </dgm:t>
    </dgm:pt>
    <dgm:pt modelId="{D0ABD64C-0FEC-4F9E-ADCC-5C5DAFF79D50}">
      <dgm:prSet custT="1"/>
      <dgm:spPr/>
      <dgm:t>
        <a:bodyPr/>
        <a:lstStyle/>
        <a:p>
          <a:pPr>
            <a:lnSpc>
              <a:spcPct val="100000"/>
            </a:lnSpc>
          </a:pPr>
          <a:r>
            <a:rPr lang="en-US" sz="1800" dirty="0" err="1"/>
            <a:t>Acordar</a:t>
          </a:r>
          <a:r>
            <a:rPr lang="en-US" sz="1800" dirty="0"/>
            <a:t> lo que </a:t>
          </a:r>
          <a:r>
            <a:rPr lang="x-none" sz="1800" dirty="0"/>
            <a:t>significan las palabras importantes</a:t>
          </a:r>
          <a:endParaRPr lang="en-US" sz="1800" dirty="0"/>
        </a:p>
      </dgm:t>
    </dgm:pt>
    <dgm:pt modelId="{90EB6988-CB6C-4843-AE53-83473900DF6C}" type="sibTrans" cxnId="{4402AE3B-118C-4244-A375-0332DABF4127}">
      <dgm:prSet/>
      <dgm:spPr/>
      <dgm:t>
        <a:bodyPr/>
        <a:lstStyle/>
        <a:p>
          <a:endParaRPr lang="en-US"/>
        </a:p>
      </dgm:t>
    </dgm:pt>
    <dgm:pt modelId="{A1DB202E-5972-4FA5-91DE-B081DA8B32BA}" type="parTrans" cxnId="{4402AE3B-118C-4244-A375-0332DABF4127}">
      <dgm:prSet/>
      <dgm:spPr/>
      <dgm:t>
        <a:bodyPr/>
        <a:lstStyle/>
        <a:p>
          <a:endParaRPr lang="en-US"/>
        </a:p>
      </dgm:t>
    </dgm:pt>
    <dgm:pt modelId="{D4B2E1E4-C9FF-4284-A3FC-CB62751B01D2}">
      <dgm:prSet custT="1"/>
      <dgm:spPr/>
      <dgm:t>
        <a:bodyPr/>
        <a:lstStyle/>
        <a:p>
          <a:pPr>
            <a:lnSpc>
              <a:spcPct val="100000"/>
            </a:lnSpc>
          </a:pPr>
          <a:r>
            <a:rPr lang="x-none" sz="1800" dirty="0"/>
            <a:t>Apreciar la diversidad de opiniones</a:t>
          </a:r>
          <a:endParaRPr lang="en-US" sz="1800" dirty="0"/>
        </a:p>
      </dgm:t>
    </dgm:pt>
    <dgm:pt modelId="{12CA4319-2F02-4DE1-BA0B-0F68B4674A2B}" type="sibTrans" cxnId="{28596AC4-50C0-45D0-8F91-10F1D8AABA8F}">
      <dgm:prSet/>
      <dgm:spPr/>
      <dgm:t>
        <a:bodyPr/>
        <a:lstStyle/>
        <a:p>
          <a:endParaRPr lang="en-US"/>
        </a:p>
      </dgm:t>
    </dgm:pt>
    <dgm:pt modelId="{07AF5088-0F30-4619-A683-18226C220DB8}" type="parTrans" cxnId="{28596AC4-50C0-45D0-8F91-10F1D8AABA8F}">
      <dgm:prSet/>
      <dgm:spPr/>
      <dgm:t>
        <a:bodyPr/>
        <a:lstStyle/>
        <a:p>
          <a:endParaRPr lang="en-US"/>
        </a:p>
      </dgm:t>
    </dgm:pt>
    <dgm:pt modelId="{3FFB2934-0515-4E73-B99C-B20D8C63DD49}" type="pres">
      <dgm:prSet presAssocID="{791912DC-DF3D-4F35-B5DD-6C33976B22FC}" presName="root" presStyleCnt="0">
        <dgm:presLayoutVars>
          <dgm:dir/>
          <dgm:resizeHandles val="exact"/>
        </dgm:presLayoutVars>
      </dgm:prSet>
      <dgm:spPr/>
    </dgm:pt>
    <dgm:pt modelId="{3B58F07C-B5A0-4C16-8EFE-8C348FC1C49D}" type="pres">
      <dgm:prSet presAssocID="{5D7F2B2F-1318-44EC-8CB6-573B2BE003BA}" presName="compNode" presStyleCnt="0"/>
      <dgm:spPr/>
    </dgm:pt>
    <dgm:pt modelId="{88885F24-2722-486A-BF63-C5784901D39E}" type="pres">
      <dgm:prSet presAssocID="{5D7F2B2F-1318-44EC-8CB6-573B2BE003BA}" presName="bgRect" presStyleLbl="bgShp" presStyleIdx="0" presStyleCnt="7"/>
      <dgm:spPr/>
    </dgm:pt>
    <dgm:pt modelId="{812681DF-7E3F-4FA8-904E-FF45F7CBBB62}" type="pres">
      <dgm:prSet presAssocID="{5D7F2B2F-1318-44EC-8CB6-573B2BE003B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00E76E52-FC86-400B-8D8C-678C3053C4BC}" type="pres">
      <dgm:prSet presAssocID="{5D7F2B2F-1318-44EC-8CB6-573B2BE003BA}" presName="spaceRect" presStyleCnt="0"/>
      <dgm:spPr/>
    </dgm:pt>
    <dgm:pt modelId="{96D4A5AF-8E61-47B2-A8C0-FC46D60A8053}" type="pres">
      <dgm:prSet presAssocID="{5D7F2B2F-1318-44EC-8CB6-573B2BE003BA}" presName="parTx" presStyleLbl="revTx" presStyleIdx="0" presStyleCnt="7">
        <dgm:presLayoutVars>
          <dgm:chMax val="0"/>
          <dgm:chPref val="0"/>
        </dgm:presLayoutVars>
      </dgm:prSet>
      <dgm:spPr/>
    </dgm:pt>
    <dgm:pt modelId="{041AAAD6-AED3-4136-B829-D8721A44EAE6}" type="pres">
      <dgm:prSet presAssocID="{66780E14-7545-4556-A8BC-C78A4774A8C7}" presName="sibTrans" presStyleCnt="0"/>
      <dgm:spPr/>
    </dgm:pt>
    <dgm:pt modelId="{BADCF9E7-086B-4FB5-A7D9-D34414A9C93E}" type="pres">
      <dgm:prSet presAssocID="{424599F8-D037-4634-8098-308AF3444C18}" presName="compNode" presStyleCnt="0"/>
      <dgm:spPr/>
    </dgm:pt>
    <dgm:pt modelId="{F447235D-0A16-492C-9E26-56157B864F79}" type="pres">
      <dgm:prSet presAssocID="{424599F8-D037-4634-8098-308AF3444C18}" presName="bgRect" presStyleLbl="bgShp" presStyleIdx="1" presStyleCnt="7"/>
      <dgm:spPr/>
    </dgm:pt>
    <dgm:pt modelId="{DA58A3C6-6CF7-4050-A1BA-DCAEE6F2A5BF}" type="pres">
      <dgm:prSet presAssocID="{424599F8-D037-4634-8098-308AF3444C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AABF5B7F-715B-4BBE-9B6E-9B783CD782AC}" type="pres">
      <dgm:prSet presAssocID="{424599F8-D037-4634-8098-308AF3444C18}" presName="spaceRect" presStyleCnt="0"/>
      <dgm:spPr/>
    </dgm:pt>
    <dgm:pt modelId="{09C0BD6F-5E6B-4694-ADE2-B12CC332762E}" type="pres">
      <dgm:prSet presAssocID="{424599F8-D037-4634-8098-308AF3444C18}" presName="parTx" presStyleLbl="revTx" presStyleIdx="1" presStyleCnt="7">
        <dgm:presLayoutVars>
          <dgm:chMax val="0"/>
          <dgm:chPref val="0"/>
        </dgm:presLayoutVars>
      </dgm:prSet>
      <dgm:spPr/>
    </dgm:pt>
    <dgm:pt modelId="{E3D1FD2B-8AA6-4972-A012-2CB0B2A7454C}" type="pres">
      <dgm:prSet presAssocID="{7C3D3F3B-E2DB-463D-A70C-31B7F9003104}" presName="sibTrans" presStyleCnt="0"/>
      <dgm:spPr/>
    </dgm:pt>
    <dgm:pt modelId="{3C83D637-BB99-444E-AC94-61E6B469ECA4}" type="pres">
      <dgm:prSet presAssocID="{9034BFC0-2AD0-42B7-8321-DFC40F78410A}" presName="compNode" presStyleCnt="0"/>
      <dgm:spPr/>
    </dgm:pt>
    <dgm:pt modelId="{78161725-2AB1-47CB-AA1E-EC231A7E8060}" type="pres">
      <dgm:prSet presAssocID="{9034BFC0-2AD0-42B7-8321-DFC40F78410A}" presName="bgRect" presStyleLbl="bgShp" presStyleIdx="2" presStyleCnt="7"/>
      <dgm:spPr/>
    </dgm:pt>
    <dgm:pt modelId="{D7CC4B01-E7A5-4D59-844D-271C5E8D0135}" type="pres">
      <dgm:prSet presAssocID="{9034BFC0-2AD0-42B7-8321-DFC40F78410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46827615-18C7-4053-8179-14636E404948}" type="pres">
      <dgm:prSet presAssocID="{9034BFC0-2AD0-42B7-8321-DFC40F78410A}" presName="spaceRect" presStyleCnt="0"/>
      <dgm:spPr/>
    </dgm:pt>
    <dgm:pt modelId="{F3B22F6A-D418-47FB-9A76-BE86916B4915}" type="pres">
      <dgm:prSet presAssocID="{9034BFC0-2AD0-42B7-8321-DFC40F78410A}" presName="parTx" presStyleLbl="revTx" presStyleIdx="2" presStyleCnt="7">
        <dgm:presLayoutVars>
          <dgm:chMax val="0"/>
          <dgm:chPref val="0"/>
        </dgm:presLayoutVars>
      </dgm:prSet>
      <dgm:spPr/>
    </dgm:pt>
    <dgm:pt modelId="{A082BFD0-371B-4FB6-849D-5C61683D4DF5}" type="pres">
      <dgm:prSet presAssocID="{47078477-5C72-4A3E-8468-B1D816AA1CEE}" presName="sibTrans" presStyleCnt="0"/>
      <dgm:spPr/>
    </dgm:pt>
    <dgm:pt modelId="{B936DCB1-9553-4072-8C57-15100C2B18B7}" type="pres">
      <dgm:prSet presAssocID="{B4C31564-B954-4A3C-8E93-BC40521D08AE}" presName="compNode" presStyleCnt="0"/>
      <dgm:spPr/>
    </dgm:pt>
    <dgm:pt modelId="{D866C4E1-8999-440E-B164-15F73C03C7E9}" type="pres">
      <dgm:prSet presAssocID="{B4C31564-B954-4A3C-8E93-BC40521D08AE}" presName="bgRect" presStyleLbl="bgShp" presStyleIdx="3" presStyleCnt="7"/>
      <dgm:spPr/>
    </dgm:pt>
    <dgm:pt modelId="{41C2EF60-B18F-4A5C-AAF4-7E2104BBD91D}" type="pres">
      <dgm:prSet presAssocID="{B4C31564-B954-4A3C-8E93-BC40521D08A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19126600-497D-4D83-AF6D-F79EDEE698BA}" type="pres">
      <dgm:prSet presAssocID="{B4C31564-B954-4A3C-8E93-BC40521D08AE}" presName="spaceRect" presStyleCnt="0"/>
      <dgm:spPr/>
    </dgm:pt>
    <dgm:pt modelId="{43ADEAAC-1FCC-4FBC-9C20-6AB5D84D97AF}" type="pres">
      <dgm:prSet presAssocID="{B4C31564-B954-4A3C-8E93-BC40521D08AE}" presName="parTx" presStyleLbl="revTx" presStyleIdx="3" presStyleCnt="7">
        <dgm:presLayoutVars>
          <dgm:chMax val="0"/>
          <dgm:chPref val="0"/>
        </dgm:presLayoutVars>
      </dgm:prSet>
      <dgm:spPr/>
    </dgm:pt>
    <dgm:pt modelId="{4DB580BB-4CC0-4A15-AD6D-B470233BB162}" type="pres">
      <dgm:prSet presAssocID="{D2A42811-156E-4676-B8DE-D615D9A6B081}" presName="sibTrans" presStyleCnt="0"/>
      <dgm:spPr/>
    </dgm:pt>
    <dgm:pt modelId="{E3895FC3-F9DE-4DA5-81ED-12A53C9F6D58}" type="pres">
      <dgm:prSet presAssocID="{853F5356-E44B-47A0-B787-C53EA11E4093}" presName="compNode" presStyleCnt="0"/>
      <dgm:spPr/>
    </dgm:pt>
    <dgm:pt modelId="{3D49FB60-5DEC-4627-A947-E41CCE1D2E53}" type="pres">
      <dgm:prSet presAssocID="{853F5356-E44B-47A0-B787-C53EA11E4093}" presName="bgRect" presStyleLbl="bgShp" presStyleIdx="4" presStyleCnt="7"/>
      <dgm:spPr/>
    </dgm:pt>
    <dgm:pt modelId="{FE6281FB-CD07-4FB4-BC7E-67492CB94B06}" type="pres">
      <dgm:prSet presAssocID="{853F5356-E44B-47A0-B787-C53EA11E409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phones"/>
        </a:ext>
      </dgm:extLst>
    </dgm:pt>
    <dgm:pt modelId="{D465A847-1FB8-49B6-9A03-D4D07A2E1911}" type="pres">
      <dgm:prSet presAssocID="{853F5356-E44B-47A0-B787-C53EA11E4093}" presName="spaceRect" presStyleCnt="0"/>
      <dgm:spPr/>
    </dgm:pt>
    <dgm:pt modelId="{CD969E63-38B3-4B3B-858C-E9C6A14B4736}" type="pres">
      <dgm:prSet presAssocID="{853F5356-E44B-47A0-B787-C53EA11E4093}" presName="parTx" presStyleLbl="revTx" presStyleIdx="4" presStyleCnt="7">
        <dgm:presLayoutVars>
          <dgm:chMax val="0"/>
          <dgm:chPref val="0"/>
        </dgm:presLayoutVars>
      </dgm:prSet>
      <dgm:spPr/>
    </dgm:pt>
    <dgm:pt modelId="{93C62145-009B-49B6-A376-1058D6DEDDC0}" type="pres">
      <dgm:prSet presAssocID="{5FF73C6A-11EC-4AF0-A82D-F1148C897626}" presName="sibTrans" presStyleCnt="0"/>
      <dgm:spPr/>
    </dgm:pt>
    <dgm:pt modelId="{47D7E915-B5EB-4E02-9A64-3D0149FFAC71}" type="pres">
      <dgm:prSet presAssocID="{D0ABD64C-0FEC-4F9E-ADCC-5C5DAFF79D50}" presName="compNode" presStyleCnt="0"/>
      <dgm:spPr/>
    </dgm:pt>
    <dgm:pt modelId="{04A6C2AA-8611-4684-87C5-C27EAF92C310}" type="pres">
      <dgm:prSet presAssocID="{D0ABD64C-0FEC-4F9E-ADCC-5C5DAFF79D50}" presName="bgRect" presStyleLbl="bgShp" presStyleIdx="5" presStyleCnt="7"/>
      <dgm:spPr/>
    </dgm:pt>
    <dgm:pt modelId="{F1CA0D6A-F9F0-431B-B8D9-F5366E4F299F}" type="pres">
      <dgm:prSet presAssocID="{D0ABD64C-0FEC-4F9E-ADCC-5C5DAFF79D5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C077CA47-9B46-49D2-B887-87E32A97D813}" type="pres">
      <dgm:prSet presAssocID="{D0ABD64C-0FEC-4F9E-ADCC-5C5DAFF79D50}" presName="spaceRect" presStyleCnt="0"/>
      <dgm:spPr/>
    </dgm:pt>
    <dgm:pt modelId="{BC149C1E-A2F3-4890-AC13-1C5667A73C96}" type="pres">
      <dgm:prSet presAssocID="{D0ABD64C-0FEC-4F9E-ADCC-5C5DAFF79D50}" presName="parTx" presStyleLbl="revTx" presStyleIdx="5" presStyleCnt="7">
        <dgm:presLayoutVars>
          <dgm:chMax val="0"/>
          <dgm:chPref val="0"/>
        </dgm:presLayoutVars>
      </dgm:prSet>
      <dgm:spPr/>
    </dgm:pt>
    <dgm:pt modelId="{202011B6-418B-465D-BEEA-A413B00883C5}" type="pres">
      <dgm:prSet presAssocID="{90EB6988-CB6C-4843-AE53-83473900DF6C}" presName="sibTrans" presStyleCnt="0"/>
      <dgm:spPr/>
    </dgm:pt>
    <dgm:pt modelId="{EA6C5B71-E679-4358-83F2-7F9D0CDEFA4C}" type="pres">
      <dgm:prSet presAssocID="{D4B2E1E4-C9FF-4284-A3FC-CB62751B01D2}" presName="compNode" presStyleCnt="0"/>
      <dgm:spPr/>
    </dgm:pt>
    <dgm:pt modelId="{D5E1BBE5-9149-44C4-A981-D195247EF8A9}" type="pres">
      <dgm:prSet presAssocID="{D4B2E1E4-C9FF-4284-A3FC-CB62751B01D2}" presName="bgRect" presStyleLbl="bgShp" presStyleIdx="6" presStyleCnt="7"/>
      <dgm:spPr/>
    </dgm:pt>
    <dgm:pt modelId="{39D7729B-6D27-45B5-AF24-7C24F36D9759}" type="pres">
      <dgm:prSet presAssocID="{D4B2E1E4-C9FF-4284-A3FC-CB62751B01D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0EC84087-15CB-4B90-967C-2C2D2775B053}" type="pres">
      <dgm:prSet presAssocID="{D4B2E1E4-C9FF-4284-A3FC-CB62751B01D2}" presName="spaceRect" presStyleCnt="0"/>
      <dgm:spPr/>
    </dgm:pt>
    <dgm:pt modelId="{9B83ED80-D8FD-4923-9834-517D64ADBC2B}" type="pres">
      <dgm:prSet presAssocID="{D4B2E1E4-C9FF-4284-A3FC-CB62751B01D2}" presName="parTx" presStyleLbl="revTx" presStyleIdx="6" presStyleCnt="7">
        <dgm:presLayoutVars>
          <dgm:chMax val="0"/>
          <dgm:chPref val="0"/>
        </dgm:presLayoutVars>
      </dgm:prSet>
      <dgm:spPr/>
    </dgm:pt>
  </dgm:ptLst>
  <dgm:cxnLst>
    <dgm:cxn modelId="{4F77520E-53D3-4E80-A594-2764A3A16969}" srcId="{791912DC-DF3D-4F35-B5DD-6C33976B22FC}" destId="{9034BFC0-2AD0-42B7-8321-DFC40F78410A}" srcOrd="2" destOrd="0" parTransId="{9D9CC291-D8E4-4CA4-B44D-08F46B8D4822}" sibTransId="{47078477-5C72-4A3E-8468-B1D816AA1CEE}"/>
    <dgm:cxn modelId="{4402AE3B-118C-4244-A375-0332DABF4127}" srcId="{791912DC-DF3D-4F35-B5DD-6C33976B22FC}" destId="{D0ABD64C-0FEC-4F9E-ADCC-5C5DAFF79D50}" srcOrd="5" destOrd="0" parTransId="{A1DB202E-5972-4FA5-91DE-B081DA8B32BA}" sibTransId="{90EB6988-CB6C-4843-AE53-83473900DF6C}"/>
    <dgm:cxn modelId="{81119C5F-98CC-470B-8D6C-945F959E8177}" type="presOf" srcId="{424599F8-D037-4634-8098-308AF3444C18}" destId="{09C0BD6F-5E6B-4694-ADE2-B12CC332762E}" srcOrd="0" destOrd="0" presId="urn:microsoft.com/office/officeart/2018/2/layout/IconVerticalSolidList"/>
    <dgm:cxn modelId="{EB6E9088-ACD7-40E7-8180-2D4ABA46DCED}" srcId="{791912DC-DF3D-4F35-B5DD-6C33976B22FC}" destId="{853F5356-E44B-47A0-B787-C53EA11E4093}" srcOrd="4" destOrd="0" parTransId="{72217A0A-B875-468E-8F5B-2A5D09C0B556}" sibTransId="{5FF73C6A-11EC-4AF0-A82D-F1148C897626}"/>
    <dgm:cxn modelId="{D50F248D-4CCD-4657-96AC-372D129B147F}" type="presOf" srcId="{791912DC-DF3D-4F35-B5DD-6C33976B22FC}" destId="{3FFB2934-0515-4E73-B99C-B20D8C63DD49}" srcOrd="0" destOrd="0" presId="urn:microsoft.com/office/officeart/2018/2/layout/IconVerticalSolidList"/>
    <dgm:cxn modelId="{BC46859D-3A4B-411C-90C4-3E82BDC9DF29}" srcId="{791912DC-DF3D-4F35-B5DD-6C33976B22FC}" destId="{424599F8-D037-4634-8098-308AF3444C18}" srcOrd="1" destOrd="0" parTransId="{0936DDD5-41D7-4F6A-9C0F-B9C7D497A563}" sibTransId="{7C3D3F3B-E2DB-463D-A70C-31B7F9003104}"/>
    <dgm:cxn modelId="{B1891CA1-15FC-4F11-A757-5941890899F3}" type="presOf" srcId="{B4C31564-B954-4A3C-8E93-BC40521D08AE}" destId="{43ADEAAC-1FCC-4FBC-9C20-6AB5D84D97AF}" srcOrd="0" destOrd="0" presId="urn:microsoft.com/office/officeart/2018/2/layout/IconVerticalSolidList"/>
    <dgm:cxn modelId="{6645E9B4-AAD8-4F95-98B4-9F728F280D33}" type="presOf" srcId="{853F5356-E44B-47A0-B787-C53EA11E4093}" destId="{CD969E63-38B3-4B3B-858C-E9C6A14B4736}" srcOrd="0" destOrd="0" presId="urn:microsoft.com/office/officeart/2018/2/layout/IconVerticalSolidList"/>
    <dgm:cxn modelId="{6813E9BF-2698-4C59-B4A0-B1F163F41CD9}" srcId="{791912DC-DF3D-4F35-B5DD-6C33976B22FC}" destId="{5D7F2B2F-1318-44EC-8CB6-573B2BE003BA}" srcOrd="0" destOrd="0" parTransId="{68EB84DD-21AA-47C8-882F-E88CDA7E2767}" sibTransId="{66780E14-7545-4556-A8BC-C78A4774A8C7}"/>
    <dgm:cxn modelId="{28596AC4-50C0-45D0-8F91-10F1D8AABA8F}" srcId="{791912DC-DF3D-4F35-B5DD-6C33976B22FC}" destId="{D4B2E1E4-C9FF-4284-A3FC-CB62751B01D2}" srcOrd="6" destOrd="0" parTransId="{07AF5088-0F30-4619-A683-18226C220DB8}" sibTransId="{12CA4319-2F02-4DE1-BA0B-0F68B4674A2B}"/>
    <dgm:cxn modelId="{9DEC38C9-DE57-450D-A2F5-AB952BE2EEE5}" type="presOf" srcId="{5D7F2B2F-1318-44EC-8CB6-573B2BE003BA}" destId="{96D4A5AF-8E61-47B2-A8C0-FC46D60A8053}" srcOrd="0" destOrd="0" presId="urn:microsoft.com/office/officeart/2018/2/layout/IconVerticalSolidList"/>
    <dgm:cxn modelId="{98DA34DC-B140-486D-9DCC-7B8E21E2D4BD}" type="presOf" srcId="{D4B2E1E4-C9FF-4284-A3FC-CB62751B01D2}" destId="{9B83ED80-D8FD-4923-9834-517D64ADBC2B}" srcOrd="0" destOrd="0" presId="urn:microsoft.com/office/officeart/2018/2/layout/IconVerticalSolidList"/>
    <dgm:cxn modelId="{E83B1FEF-C04D-4912-9EF0-C43D8A74A148}" srcId="{791912DC-DF3D-4F35-B5DD-6C33976B22FC}" destId="{B4C31564-B954-4A3C-8E93-BC40521D08AE}" srcOrd="3" destOrd="0" parTransId="{DB00B857-368F-49E9-9F6B-55FDE3308C11}" sibTransId="{D2A42811-156E-4676-B8DE-D615D9A6B081}"/>
    <dgm:cxn modelId="{E37516F0-506C-441C-BF67-76B873D05449}" type="presOf" srcId="{D0ABD64C-0FEC-4F9E-ADCC-5C5DAFF79D50}" destId="{BC149C1E-A2F3-4890-AC13-1C5667A73C96}" srcOrd="0" destOrd="0" presId="urn:microsoft.com/office/officeart/2018/2/layout/IconVerticalSolidList"/>
    <dgm:cxn modelId="{33ACBBF0-DC9E-4781-9758-C86B68CC885B}" type="presOf" srcId="{9034BFC0-2AD0-42B7-8321-DFC40F78410A}" destId="{F3B22F6A-D418-47FB-9A76-BE86916B4915}" srcOrd="0" destOrd="0" presId="urn:microsoft.com/office/officeart/2018/2/layout/IconVerticalSolidList"/>
    <dgm:cxn modelId="{9289CFAB-E053-4FB4-B46D-F307B3A448C7}" type="presParOf" srcId="{3FFB2934-0515-4E73-B99C-B20D8C63DD49}" destId="{3B58F07C-B5A0-4C16-8EFE-8C348FC1C49D}" srcOrd="0" destOrd="0" presId="urn:microsoft.com/office/officeart/2018/2/layout/IconVerticalSolidList"/>
    <dgm:cxn modelId="{E705ABF8-6701-4284-BF88-FCEDE0422E84}" type="presParOf" srcId="{3B58F07C-B5A0-4C16-8EFE-8C348FC1C49D}" destId="{88885F24-2722-486A-BF63-C5784901D39E}" srcOrd="0" destOrd="0" presId="urn:microsoft.com/office/officeart/2018/2/layout/IconVerticalSolidList"/>
    <dgm:cxn modelId="{AAAD770C-AE07-475D-AAB9-563BFDC91985}" type="presParOf" srcId="{3B58F07C-B5A0-4C16-8EFE-8C348FC1C49D}" destId="{812681DF-7E3F-4FA8-904E-FF45F7CBBB62}" srcOrd="1" destOrd="0" presId="urn:microsoft.com/office/officeart/2018/2/layout/IconVerticalSolidList"/>
    <dgm:cxn modelId="{D9C47FAB-96D0-49A8-BCB3-854201802BAA}" type="presParOf" srcId="{3B58F07C-B5A0-4C16-8EFE-8C348FC1C49D}" destId="{00E76E52-FC86-400B-8D8C-678C3053C4BC}" srcOrd="2" destOrd="0" presId="urn:microsoft.com/office/officeart/2018/2/layout/IconVerticalSolidList"/>
    <dgm:cxn modelId="{66EF7A00-7CB7-4E24-803B-595CD4E677E6}" type="presParOf" srcId="{3B58F07C-B5A0-4C16-8EFE-8C348FC1C49D}" destId="{96D4A5AF-8E61-47B2-A8C0-FC46D60A8053}" srcOrd="3" destOrd="0" presId="urn:microsoft.com/office/officeart/2018/2/layout/IconVerticalSolidList"/>
    <dgm:cxn modelId="{04E9F671-CE62-4A71-875E-5FFC93890A65}" type="presParOf" srcId="{3FFB2934-0515-4E73-B99C-B20D8C63DD49}" destId="{041AAAD6-AED3-4136-B829-D8721A44EAE6}" srcOrd="1" destOrd="0" presId="urn:microsoft.com/office/officeart/2018/2/layout/IconVerticalSolidList"/>
    <dgm:cxn modelId="{6EC0619C-2314-4603-9F40-A8F40D6B41BB}" type="presParOf" srcId="{3FFB2934-0515-4E73-B99C-B20D8C63DD49}" destId="{BADCF9E7-086B-4FB5-A7D9-D34414A9C93E}" srcOrd="2" destOrd="0" presId="urn:microsoft.com/office/officeart/2018/2/layout/IconVerticalSolidList"/>
    <dgm:cxn modelId="{CE55E6EE-5481-4B97-A389-9ED5D8B398A1}" type="presParOf" srcId="{BADCF9E7-086B-4FB5-A7D9-D34414A9C93E}" destId="{F447235D-0A16-492C-9E26-56157B864F79}" srcOrd="0" destOrd="0" presId="urn:microsoft.com/office/officeart/2018/2/layout/IconVerticalSolidList"/>
    <dgm:cxn modelId="{F9251281-EDA6-42D8-921F-C9BF308FB9E2}" type="presParOf" srcId="{BADCF9E7-086B-4FB5-A7D9-D34414A9C93E}" destId="{DA58A3C6-6CF7-4050-A1BA-DCAEE6F2A5BF}" srcOrd="1" destOrd="0" presId="urn:microsoft.com/office/officeart/2018/2/layout/IconVerticalSolidList"/>
    <dgm:cxn modelId="{57D5C7F1-FDD8-4197-9E41-51D2C3017151}" type="presParOf" srcId="{BADCF9E7-086B-4FB5-A7D9-D34414A9C93E}" destId="{AABF5B7F-715B-4BBE-9B6E-9B783CD782AC}" srcOrd="2" destOrd="0" presId="urn:microsoft.com/office/officeart/2018/2/layout/IconVerticalSolidList"/>
    <dgm:cxn modelId="{58E6C6DE-B28C-4A61-A614-1BC0CF1A43CD}" type="presParOf" srcId="{BADCF9E7-086B-4FB5-A7D9-D34414A9C93E}" destId="{09C0BD6F-5E6B-4694-ADE2-B12CC332762E}" srcOrd="3" destOrd="0" presId="urn:microsoft.com/office/officeart/2018/2/layout/IconVerticalSolidList"/>
    <dgm:cxn modelId="{CA901633-3E59-422B-B5DB-BCB98C129B84}" type="presParOf" srcId="{3FFB2934-0515-4E73-B99C-B20D8C63DD49}" destId="{E3D1FD2B-8AA6-4972-A012-2CB0B2A7454C}" srcOrd="3" destOrd="0" presId="urn:microsoft.com/office/officeart/2018/2/layout/IconVerticalSolidList"/>
    <dgm:cxn modelId="{9AD1168A-7930-4A00-8F17-A90A6796A187}" type="presParOf" srcId="{3FFB2934-0515-4E73-B99C-B20D8C63DD49}" destId="{3C83D637-BB99-444E-AC94-61E6B469ECA4}" srcOrd="4" destOrd="0" presId="urn:microsoft.com/office/officeart/2018/2/layout/IconVerticalSolidList"/>
    <dgm:cxn modelId="{C26436CB-6720-480E-9937-F0E06BA67CE1}" type="presParOf" srcId="{3C83D637-BB99-444E-AC94-61E6B469ECA4}" destId="{78161725-2AB1-47CB-AA1E-EC231A7E8060}" srcOrd="0" destOrd="0" presId="urn:microsoft.com/office/officeart/2018/2/layout/IconVerticalSolidList"/>
    <dgm:cxn modelId="{39C81092-6005-4AFE-93D2-2F389ED592B1}" type="presParOf" srcId="{3C83D637-BB99-444E-AC94-61E6B469ECA4}" destId="{D7CC4B01-E7A5-4D59-844D-271C5E8D0135}" srcOrd="1" destOrd="0" presId="urn:microsoft.com/office/officeart/2018/2/layout/IconVerticalSolidList"/>
    <dgm:cxn modelId="{117BB0BB-766D-4309-A878-D15E321AA138}" type="presParOf" srcId="{3C83D637-BB99-444E-AC94-61E6B469ECA4}" destId="{46827615-18C7-4053-8179-14636E404948}" srcOrd="2" destOrd="0" presId="urn:microsoft.com/office/officeart/2018/2/layout/IconVerticalSolidList"/>
    <dgm:cxn modelId="{47B31156-1504-43AA-B18A-3091205A5F3F}" type="presParOf" srcId="{3C83D637-BB99-444E-AC94-61E6B469ECA4}" destId="{F3B22F6A-D418-47FB-9A76-BE86916B4915}" srcOrd="3" destOrd="0" presId="urn:microsoft.com/office/officeart/2018/2/layout/IconVerticalSolidList"/>
    <dgm:cxn modelId="{337F3E1E-D2F7-4114-AF48-C2496476EDFC}" type="presParOf" srcId="{3FFB2934-0515-4E73-B99C-B20D8C63DD49}" destId="{A082BFD0-371B-4FB6-849D-5C61683D4DF5}" srcOrd="5" destOrd="0" presId="urn:microsoft.com/office/officeart/2018/2/layout/IconVerticalSolidList"/>
    <dgm:cxn modelId="{13F772C4-E219-4DFE-BDD3-1D8CA5CB85D4}" type="presParOf" srcId="{3FFB2934-0515-4E73-B99C-B20D8C63DD49}" destId="{B936DCB1-9553-4072-8C57-15100C2B18B7}" srcOrd="6" destOrd="0" presId="urn:microsoft.com/office/officeart/2018/2/layout/IconVerticalSolidList"/>
    <dgm:cxn modelId="{0453F9C3-69C6-4A19-B332-28B83C206076}" type="presParOf" srcId="{B936DCB1-9553-4072-8C57-15100C2B18B7}" destId="{D866C4E1-8999-440E-B164-15F73C03C7E9}" srcOrd="0" destOrd="0" presId="urn:microsoft.com/office/officeart/2018/2/layout/IconVerticalSolidList"/>
    <dgm:cxn modelId="{B454422D-39C8-40DC-9935-37DD91474516}" type="presParOf" srcId="{B936DCB1-9553-4072-8C57-15100C2B18B7}" destId="{41C2EF60-B18F-4A5C-AAF4-7E2104BBD91D}" srcOrd="1" destOrd="0" presId="urn:microsoft.com/office/officeart/2018/2/layout/IconVerticalSolidList"/>
    <dgm:cxn modelId="{4E12562C-CB8E-45B7-8979-3AC0233451E5}" type="presParOf" srcId="{B936DCB1-9553-4072-8C57-15100C2B18B7}" destId="{19126600-497D-4D83-AF6D-F79EDEE698BA}" srcOrd="2" destOrd="0" presId="urn:microsoft.com/office/officeart/2018/2/layout/IconVerticalSolidList"/>
    <dgm:cxn modelId="{93CC62D4-1D4A-45FD-B185-A23E483B30D7}" type="presParOf" srcId="{B936DCB1-9553-4072-8C57-15100C2B18B7}" destId="{43ADEAAC-1FCC-4FBC-9C20-6AB5D84D97AF}" srcOrd="3" destOrd="0" presId="urn:microsoft.com/office/officeart/2018/2/layout/IconVerticalSolidList"/>
    <dgm:cxn modelId="{961728F3-5550-40F4-A311-8A3F415CC010}" type="presParOf" srcId="{3FFB2934-0515-4E73-B99C-B20D8C63DD49}" destId="{4DB580BB-4CC0-4A15-AD6D-B470233BB162}" srcOrd="7" destOrd="0" presId="urn:microsoft.com/office/officeart/2018/2/layout/IconVerticalSolidList"/>
    <dgm:cxn modelId="{157087D4-A3B3-46AD-A985-48376DA6FE8E}" type="presParOf" srcId="{3FFB2934-0515-4E73-B99C-B20D8C63DD49}" destId="{E3895FC3-F9DE-4DA5-81ED-12A53C9F6D58}" srcOrd="8" destOrd="0" presId="urn:microsoft.com/office/officeart/2018/2/layout/IconVerticalSolidList"/>
    <dgm:cxn modelId="{A541FD7A-BE47-484D-8A4A-12057558C40D}" type="presParOf" srcId="{E3895FC3-F9DE-4DA5-81ED-12A53C9F6D58}" destId="{3D49FB60-5DEC-4627-A947-E41CCE1D2E53}" srcOrd="0" destOrd="0" presId="urn:microsoft.com/office/officeart/2018/2/layout/IconVerticalSolidList"/>
    <dgm:cxn modelId="{EADC2E49-E064-4807-A000-B94038DD07EC}" type="presParOf" srcId="{E3895FC3-F9DE-4DA5-81ED-12A53C9F6D58}" destId="{FE6281FB-CD07-4FB4-BC7E-67492CB94B06}" srcOrd="1" destOrd="0" presId="urn:microsoft.com/office/officeart/2018/2/layout/IconVerticalSolidList"/>
    <dgm:cxn modelId="{D92D7C8E-F1BF-471B-829C-51AFC853FF0C}" type="presParOf" srcId="{E3895FC3-F9DE-4DA5-81ED-12A53C9F6D58}" destId="{D465A847-1FB8-49B6-9A03-D4D07A2E1911}" srcOrd="2" destOrd="0" presId="urn:microsoft.com/office/officeart/2018/2/layout/IconVerticalSolidList"/>
    <dgm:cxn modelId="{51C36EF6-0BC0-4888-9723-DB6CF6F5CA0F}" type="presParOf" srcId="{E3895FC3-F9DE-4DA5-81ED-12A53C9F6D58}" destId="{CD969E63-38B3-4B3B-858C-E9C6A14B4736}" srcOrd="3" destOrd="0" presId="urn:microsoft.com/office/officeart/2018/2/layout/IconVerticalSolidList"/>
    <dgm:cxn modelId="{63B5680A-E5E2-4903-953D-3164955F1CD3}" type="presParOf" srcId="{3FFB2934-0515-4E73-B99C-B20D8C63DD49}" destId="{93C62145-009B-49B6-A376-1058D6DEDDC0}" srcOrd="9" destOrd="0" presId="urn:microsoft.com/office/officeart/2018/2/layout/IconVerticalSolidList"/>
    <dgm:cxn modelId="{AE6BF0C4-ED37-4409-8B5C-727D6F2704C2}" type="presParOf" srcId="{3FFB2934-0515-4E73-B99C-B20D8C63DD49}" destId="{47D7E915-B5EB-4E02-9A64-3D0149FFAC71}" srcOrd="10" destOrd="0" presId="urn:microsoft.com/office/officeart/2018/2/layout/IconVerticalSolidList"/>
    <dgm:cxn modelId="{BC4114E1-62B1-4F38-8FE7-0AA04D35CB2F}" type="presParOf" srcId="{47D7E915-B5EB-4E02-9A64-3D0149FFAC71}" destId="{04A6C2AA-8611-4684-87C5-C27EAF92C310}" srcOrd="0" destOrd="0" presId="urn:microsoft.com/office/officeart/2018/2/layout/IconVerticalSolidList"/>
    <dgm:cxn modelId="{2A2650CD-4728-425B-B8AF-E8EEF741E21C}" type="presParOf" srcId="{47D7E915-B5EB-4E02-9A64-3D0149FFAC71}" destId="{F1CA0D6A-F9F0-431B-B8D9-F5366E4F299F}" srcOrd="1" destOrd="0" presId="urn:microsoft.com/office/officeart/2018/2/layout/IconVerticalSolidList"/>
    <dgm:cxn modelId="{7120327A-5D4B-43F3-8B69-3A29C317CB68}" type="presParOf" srcId="{47D7E915-B5EB-4E02-9A64-3D0149FFAC71}" destId="{C077CA47-9B46-49D2-B887-87E32A97D813}" srcOrd="2" destOrd="0" presId="urn:microsoft.com/office/officeart/2018/2/layout/IconVerticalSolidList"/>
    <dgm:cxn modelId="{35D187B5-6884-4A44-A4E7-F3AC71CB0B38}" type="presParOf" srcId="{47D7E915-B5EB-4E02-9A64-3D0149FFAC71}" destId="{BC149C1E-A2F3-4890-AC13-1C5667A73C96}" srcOrd="3" destOrd="0" presId="urn:microsoft.com/office/officeart/2018/2/layout/IconVerticalSolidList"/>
    <dgm:cxn modelId="{1EB0FE64-A7E2-4BF2-AE78-93C6741D8949}" type="presParOf" srcId="{3FFB2934-0515-4E73-B99C-B20D8C63DD49}" destId="{202011B6-418B-465D-BEEA-A413B00883C5}" srcOrd="11" destOrd="0" presId="urn:microsoft.com/office/officeart/2018/2/layout/IconVerticalSolidList"/>
    <dgm:cxn modelId="{1C91569C-C30D-4423-AC63-52309B13CB36}" type="presParOf" srcId="{3FFB2934-0515-4E73-B99C-B20D8C63DD49}" destId="{EA6C5B71-E679-4358-83F2-7F9D0CDEFA4C}" srcOrd="12" destOrd="0" presId="urn:microsoft.com/office/officeart/2018/2/layout/IconVerticalSolidList"/>
    <dgm:cxn modelId="{47863FC6-BC2A-46FE-80C2-89BBACDA56B3}" type="presParOf" srcId="{EA6C5B71-E679-4358-83F2-7F9D0CDEFA4C}" destId="{D5E1BBE5-9149-44C4-A981-D195247EF8A9}" srcOrd="0" destOrd="0" presId="urn:microsoft.com/office/officeart/2018/2/layout/IconVerticalSolidList"/>
    <dgm:cxn modelId="{A43BF46C-8000-464E-A579-7DCD59399DE7}" type="presParOf" srcId="{EA6C5B71-E679-4358-83F2-7F9D0CDEFA4C}" destId="{39D7729B-6D27-45B5-AF24-7C24F36D9759}" srcOrd="1" destOrd="0" presId="urn:microsoft.com/office/officeart/2018/2/layout/IconVerticalSolidList"/>
    <dgm:cxn modelId="{A7AEFDDC-7DFE-4C75-B4C5-3440772073D5}" type="presParOf" srcId="{EA6C5B71-E679-4358-83F2-7F9D0CDEFA4C}" destId="{0EC84087-15CB-4B90-967C-2C2D2775B053}" srcOrd="2" destOrd="0" presId="urn:microsoft.com/office/officeart/2018/2/layout/IconVerticalSolidList"/>
    <dgm:cxn modelId="{FAD82AB2-B6B7-4540-A3BE-B0FDE6DB4BA4}" type="presParOf" srcId="{EA6C5B71-E679-4358-83F2-7F9D0CDEFA4C}" destId="{9B83ED80-D8FD-4923-9834-517D64ADBC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B44387-F9CF-4632-9DFC-822C9BB2A25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5F82B0C-C14E-4A89-A0A3-FF464197CE49}">
      <dgm:prSet custT="1"/>
      <dgm:spPr/>
      <dgm:t>
        <a:bodyPr/>
        <a:lstStyle/>
        <a:p>
          <a:r>
            <a:rPr lang="x-none" sz="1800" b="1" u="sng" dirty="0">
              <a:solidFill>
                <a:schemeClr val="bg1"/>
              </a:solidFill>
              <a:latin typeface="+mj-lt"/>
            </a:rPr>
            <a:t>Cultura escolar:</a:t>
          </a:r>
          <a:r>
            <a:rPr lang="x-none" sz="1800" b="1" u="none" dirty="0">
              <a:solidFill>
                <a:schemeClr val="bg1"/>
              </a:solidFill>
              <a:latin typeface="+mj-lt"/>
            </a:rPr>
            <a:t> </a:t>
          </a:r>
          <a:r>
            <a:rPr lang="x-none" sz="1800" b="0" dirty="0">
              <a:solidFill>
                <a:schemeClr val="bg1"/>
              </a:solidFill>
              <a:latin typeface="+mj-lt"/>
            </a:rPr>
            <a:t>son las experiencias compartidas de la comunidad escolar que reflejan lo que valoran en la educación de los niños de su entorno. </a:t>
          </a:r>
          <a:endParaRPr lang="en-US" sz="1800" b="0" dirty="0">
            <a:latin typeface="+mj-lt"/>
          </a:endParaRPr>
        </a:p>
      </dgm:t>
    </dgm:pt>
    <dgm:pt modelId="{5845B7D1-DAEC-4ED3-8023-E56E25F29FF3}" type="parTrans" cxnId="{3CD2FB4E-48F6-4F90-B303-89D1BCEBAE9F}">
      <dgm:prSet/>
      <dgm:spPr/>
      <dgm:t>
        <a:bodyPr/>
        <a:lstStyle/>
        <a:p>
          <a:endParaRPr lang="en-US"/>
        </a:p>
      </dgm:t>
    </dgm:pt>
    <dgm:pt modelId="{E566BC1A-599D-4AF6-94C8-C336984AA92C}" type="sibTrans" cxnId="{3CD2FB4E-48F6-4F90-B303-89D1BCEBAE9F}">
      <dgm:prSet phldrT="01" phldr="0"/>
      <dgm:spPr/>
      <dgm:t>
        <a:bodyPr/>
        <a:lstStyle/>
        <a:p>
          <a:endParaRPr lang="en-US"/>
        </a:p>
      </dgm:t>
    </dgm:pt>
    <dgm:pt modelId="{2D7F67E5-4D87-4EC1-807F-9CCA3E0AFD1C}">
      <dgm:prSet custT="1"/>
      <dgm:spPr/>
      <dgm:t>
        <a:bodyPr/>
        <a:lstStyle/>
        <a:p>
          <a:r>
            <a:rPr lang="x-none" sz="1800" b="0" dirty="0">
              <a:solidFill>
                <a:schemeClr val="bg1"/>
              </a:solidFill>
              <a:latin typeface="+mj-lt"/>
            </a:rPr>
            <a:t>La </a:t>
          </a:r>
          <a:r>
            <a:rPr lang="x-none" sz="1800" b="1" u="sng" dirty="0">
              <a:solidFill>
                <a:schemeClr val="bg1"/>
              </a:solidFill>
              <a:latin typeface="+mj-lt"/>
            </a:rPr>
            <a:t>comunidad escolar </a:t>
          </a:r>
          <a:r>
            <a:rPr lang="x-none" sz="1800" b="0" dirty="0">
              <a:solidFill>
                <a:schemeClr val="bg1"/>
              </a:solidFill>
              <a:latin typeface="+mj-lt"/>
            </a:rPr>
            <a:t>está formada por las personas que están íntimamente relacionadas con la escuela: los estudiantes, sus familias, los maestros, los administradores, el personal y los voluntarios. </a:t>
          </a:r>
          <a:endParaRPr lang="en-US" sz="1800" b="0" dirty="0">
            <a:latin typeface="+mj-lt"/>
          </a:endParaRPr>
        </a:p>
      </dgm:t>
    </dgm:pt>
    <dgm:pt modelId="{B7448375-8902-4B39-B7EA-5058B54CFB18}" type="parTrans" cxnId="{2BA4F2BD-6ED4-4FE6-9851-8881EBFB532B}">
      <dgm:prSet/>
      <dgm:spPr/>
      <dgm:t>
        <a:bodyPr/>
        <a:lstStyle/>
        <a:p>
          <a:endParaRPr lang="en-US"/>
        </a:p>
      </dgm:t>
    </dgm:pt>
    <dgm:pt modelId="{2993A0B3-B57A-47AC-96EA-6849731B2A08}" type="sibTrans" cxnId="{2BA4F2BD-6ED4-4FE6-9851-8881EBFB532B}">
      <dgm:prSet phldrT="02" phldr="0"/>
      <dgm:spPr/>
      <dgm:t>
        <a:bodyPr/>
        <a:lstStyle/>
        <a:p>
          <a:endParaRPr lang="en-US"/>
        </a:p>
      </dgm:t>
    </dgm:pt>
    <dgm:pt modelId="{DFE3B3FB-CB8B-4DD9-B0AA-42B1DFC32A7F}">
      <dgm:prSet custT="1"/>
      <dgm:spPr/>
      <dgm:t>
        <a:bodyPr/>
        <a:lstStyle/>
        <a:p>
          <a:r>
            <a:rPr lang="x-none" sz="1800" b="1" u="sng" dirty="0">
              <a:solidFill>
                <a:schemeClr val="bg1"/>
              </a:solidFill>
              <a:latin typeface="+mn-lt"/>
            </a:rPr>
            <a:t>Clima escolar: </a:t>
          </a:r>
          <a:r>
            <a:rPr lang="x-none" sz="1800" b="0" dirty="0">
              <a:solidFill>
                <a:schemeClr val="bg1"/>
              </a:solidFill>
              <a:latin typeface="+mn-lt"/>
            </a:rPr>
            <a:t>son las percepciones y las actitudes colectivas de los miembros de la comunidad escolar acerca de la escuela, sus objetivos, su eficacia y, especialmente, las relaciones entre sus miembros. </a:t>
          </a:r>
          <a:endParaRPr lang="en-US" sz="1800" b="0" dirty="0">
            <a:latin typeface="+mn-lt"/>
          </a:endParaRPr>
        </a:p>
      </dgm:t>
    </dgm:pt>
    <dgm:pt modelId="{932CB7F2-3308-4FBA-AEDE-7193C9C642B0}" type="parTrans" cxnId="{74405BA0-28BF-4056-8DBD-10600ACB63DC}">
      <dgm:prSet/>
      <dgm:spPr/>
      <dgm:t>
        <a:bodyPr/>
        <a:lstStyle/>
        <a:p>
          <a:endParaRPr lang="en-US"/>
        </a:p>
      </dgm:t>
    </dgm:pt>
    <dgm:pt modelId="{B5C185FE-3F3D-4EB2-9F2A-1733ABCDEFD2}" type="sibTrans" cxnId="{74405BA0-28BF-4056-8DBD-10600ACB63DC}">
      <dgm:prSet phldrT="03" phldr="0"/>
      <dgm:spPr/>
      <dgm:t>
        <a:bodyPr/>
        <a:lstStyle/>
        <a:p>
          <a:endParaRPr lang="en-US"/>
        </a:p>
      </dgm:t>
    </dgm:pt>
    <dgm:pt modelId="{1AE63F54-4119-483B-A72B-3AE79DB1068C}">
      <dgm:prSet custT="1"/>
      <dgm:spPr/>
      <dgm:t>
        <a:bodyPr/>
        <a:lstStyle/>
        <a:p>
          <a:r>
            <a:rPr lang="x-none" sz="1800" b="1" i="0" u="sng" strike="noStrike" cap="none" dirty="0">
              <a:solidFill>
                <a:schemeClr val="bg1"/>
              </a:solidFill>
              <a:latin typeface="+mj-lt"/>
              <a:sym typeface="Cabin"/>
            </a:rPr>
            <a:t>Costumbres:</a:t>
          </a:r>
          <a:r>
            <a:rPr lang="x-none" sz="1800" b="1" i="0" u="none" strike="noStrike" cap="none" dirty="0">
              <a:solidFill>
                <a:schemeClr val="bg1"/>
              </a:solidFill>
              <a:latin typeface="+mj-lt"/>
              <a:sym typeface="Cabin"/>
            </a:rPr>
            <a:t> </a:t>
          </a:r>
          <a:r>
            <a:rPr lang="x-none" sz="1800" b="0" i="0" u="none" strike="noStrike" cap="none" dirty="0">
              <a:solidFill>
                <a:schemeClr val="bg1"/>
              </a:solidFill>
              <a:latin typeface="+mj-lt"/>
              <a:sym typeface="Cabin"/>
            </a:rPr>
            <a:t>son </a:t>
          </a:r>
          <a:r>
            <a:rPr lang="x-none" sz="1800" b="0" i="0" u="none" strike="noStrike" cap="none" dirty="0">
              <a:solidFill>
                <a:schemeClr val="lt1"/>
              </a:solidFill>
              <a:latin typeface="+mj-lt"/>
              <a:sym typeface="Cabin"/>
            </a:rPr>
            <a:t>comportamientos situacionales (relacionados con el tiempo y el lugar) identificados con una cultura, tales como </a:t>
          </a:r>
          <a:r>
            <a:rPr lang="en-US" sz="1800" b="0" i="0" u="none" strike="noStrike" cap="none" dirty="0" err="1">
              <a:solidFill>
                <a:schemeClr val="lt1"/>
              </a:solidFill>
              <a:latin typeface="+mj-lt"/>
              <a:sym typeface="Cabin"/>
            </a:rPr>
            <a:t>costumbre</a:t>
          </a:r>
          <a:r>
            <a:rPr lang="en-US" sz="1800" b="0" dirty="0" err="1">
              <a:solidFill>
                <a:schemeClr val="lt1"/>
              </a:solidFill>
              <a:latin typeface="+mj-lt"/>
              <a:sym typeface="Cabin"/>
            </a:rPr>
            <a:t>s</a:t>
          </a:r>
          <a:r>
            <a:rPr lang="en-US" sz="1800" b="0" dirty="0">
              <a:solidFill>
                <a:schemeClr val="lt1"/>
              </a:solidFill>
              <a:latin typeface="+mj-lt"/>
              <a:sym typeface="Cabin"/>
            </a:rPr>
            <a:t> y </a:t>
          </a:r>
          <a:r>
            <a:rPr lang="x-none" sz="1800" b="0" i="0" u="none" strike="noStrike" cap="none" dirty="0">
              <a:solidFill>
                <a:schemeClr val="lt1"/>
              </a:solidFill>
              <a:latin typeface="+mj-lt"/>
              <a:sym typeface="Cabin"/>
            </a:rPr>
            <a:t> tradiciones.</a:t>
          </a:r>
          <a:endParaRPr lang="en-US" sz="1800" b="0" dirty="0">
            <a:latin typeface="+mj-lt"/>
          </a:endParaRPr>
        </a:p>
      </dgm:t>
    </dgm:pt>
    <dgm:pt modelId="{E10EEF78-24AE-4C73-B31F-DF70F8B2D4AA}" type="parTrans" cxnId="{A2D3C563-2B35-432F-802A-504E6DAC6CF4}">
      <dgm:prSet/>
      <dgm:spPr/>
      <dgm:t>
        <a:bodyPr/>
        <a:lstStyle/>
        <a:p>
          <a:endParaRPr lang="en-US"/>
        </a:p>
      </dgm:t>
    </dgm:pt>
    <dgm:pt modelId="{736DB0D9-147A-4C85-B4BE-15C309AE68C8}" type="sibTrans" cxnId="{A2D3C563-2B35-432F-802A-504E6DAC6CF4}">
      <dgm:prSet phldrT="04" phldr="0"/>
      <dgm:spPr/>
      <dgm:t>
        <a:bodyPr/>
        <a:lstStyle/>
        <a:p>
          <a:endParaRPr lang="en-US"/>
        </a:p>
      </dgm:t>
    </dgm:pt>
    <dgm:pt modelId="{B6922246-2FF5-48D5-AA99-A72FFD5104E4}" type="pres">
      <dgm:prSet presAssocID="{61B44387-F9CF-4632-9DFC-822C9BB2A25F}" presName="diagram" presStyleCnt="0">
        <dgm:presLayoutVars>
          <dgm:dir/>
          <dgm:resizeHandles val="exact"/>
        </dgm:presLayoutVars>
      </dgm:prSet>
      <dgm:spPr/>
    </dgm:pt>
    <dgm:pt modelId="{CEF11A1E-C51E-442C-8C1D-DF7CE29717B7}" type="pres">
      <dgm:prSet presAssocID="{D5F82B0C-C14E-4A89-A0A3-FF464197CE49}" presName="node" presStyleLbl="node1" presStyleIdx="0" presStyleCnt="4">
        <dgm:presLayoutVars>
          <dgm:bulletEnabled val="1"/>
        </dgm:presLayoutVars>
      </dgm:prSet>
      <dgm:spPr/>
    </dgm:pt>
    <dgm:pt modelId="{936094A3-2654-4A15-B594-71F76CC97E92}" type="pres">
      <dgm:prSet presAssocID="{E566BC1A-599D-4AF6-94C8-C336984AA92C}" presName="sibTrans" presStyleCnt="0"/>
      <dgm:spPr/>
    </dgm:pt>
    <dgm:pt modelId="{E2BB28EC-26CA-4D93-B997-B3FAFAF27BAD}" type="pres">
      <dgm:prSet presAssocID="{2D7F67E5-4D87-4EC1-807F-9CCA3E0AFD1C}" presName="node" presStyleLbl="node1" presStyleIdx="1" presStyleCnt="4">
        <dgm:presLayoutVars>
          <dgm:bulletEnabled val="1"/>
        </dgm:presLayoutVars>
      </dgm:prSet>
      <dgm:spPr/>
    </dgm:pt>
    <dgm:pt modelId="{3E70DE4E-A728-4EAC-BEB6-27864DF24052}" type="pres">
      <dgm:prSet presAssocID="{2993A0B3-B57A-47AC-96EA-6849731B2A08}" presName="sibTrans" presStyleCnt="0"/>
      <dgm:spPr/>
    </dgm:pt>
    <dgm:pt modelId="{C334EFA3-56B6-4011-8632-CEDDFD7AF195}" type="pres">
      <dgm:prSet presAssocID="{DFE3B3FB-CB8B-4DD9-B0AA-42B1DFC32A7F}" presName="node" presStyleLbl="node1" presStyleIdx="2" presStyleCnt="4">
        <dgm:presLayoutVars>
          <dgm:bulletEnabled val="1"/>
        </dgm:presLayoutVars>
      </dgm:prSet>
      <dgm:spPr/>
    </dgm:pt>
    <dgm:pt modelId="{76F1BAA9-E81F-4104-9953-35CBC852AEA4}" type="pres">
      <dgm:prSet presAssocID="{B5C185FE-3F3D-4EB2-9F2A-1733ABCDEFD2}" presName="sibTrans" presStyleCnt="0"/>
      <dgm:spPr/>
    </dgm:pt>
    <dgm:pt modelId="{73179484-42B8-4275-922E-1B5959B74F05}" type="pres">
      <dgm:prSet presAssocID="{1AE63F54-4119-483B-A72B-3AE79DB1068C}" presName="node" presStyleLbl="node1" presStyleIdx="3" presStyleCnt="4">
        <dgm:presLayoutVars>
          <dgm:bulletEnabled val="1"/>
        </dgm:presLayoutVars>
      </dgm:prSet>
      <dgm:spPr/>
    </dgm:pt>
  </dgm:ptLst>
  <dgm:cxnLst>
    <dgm:cxn modelId="{A2D3C563-2B35-432F-802A-504E6DAC6CF4}" srcId="{61B44387-F9CF-4632-9DFC-822C9BB2A25F}" destId="{1AE63F54-4119-483B-A72B-3AE79DB1068C}" srcOrd="3" destOrd="0" parTransId="{E10EEF78-24AE-4C73-B31F-DF70F8B2D4AA}" sibTransId="{736DB0D9-147A-4C85-B4BE-15C309AE68C8}"/>
    <dgm:cxn modelId="{3CD2FB4E-48F6-4F90-B303-89D1BCEBAE9F}" srcId="{61B44387-F9CF-4632-9DFC-822C9BB2A25F}" destId="{D5F82B0C-C14E-4A89-A0A3-FF464197CE49}" srcOrd="0" destOrd="0" parTransId="{5845B7D1-DAEC-4ED3-8023-E56E25F29FF3}" sibTransId="{E566BC1A-599D-4AF6-94C8-C336984AA92C}"/>
    <dgm:cxn modelId="{74B2F080-0195-4E0E-A544-0E5A05E16CC2}" type="presOf" srcId="{1AE63F54-4119-483B-A72B-3AE79DB1068C}" destId="{73179484-42B8-4275-922E-1B5959B74F05}" srcOrd="0" destOrd="0" presId="urn:microsoft.com/office/officeart/2005/8/layout/default"/>
    <dgm:cxn modelId="{74405BA0-28BF-4056-8DBD-10600ACB63DC}" srcId="{61B44387-F9CF-4632-9DFC-822C9BB2A25F}" destId="{DFE3B3FB-CB8B-4DD9-B0AA-42B1DFC32A7F}" srcOrd="2" destOrd="0" parTransId="{932CB7F2-3308-4FBA-AEDE-7193C9C642B0}" sibTransId="{B5C185FE-3F3D-4EB2-9F2A-1733ABCDEFD2}"/>
    <dgm:cxn modelId="{2BA4F2BD-6ED4-4FE6-9851-8881EBFB532B}" srcId="{61B44387-F9CF-4632-9DFC-822C9BB2A25F}" destId="{2D7F67E5-4D87-4EC1-807F-9CCA3E0AFD1C}" srcOrd="1" destOrd="0" parTransId="{B7448375-8902-4B39-B7EA-5058B54CFB18}" sibTransId="{2993A0B3-B57A-47AC-96EA-6849731B2A08}"/>
    <dgm:cxn modelId="{53B5AFD3-72BB-4C01-8CCC-B2FA279C97E9}" type="presOf" srcId="{D5F82B0C-C14E-4A89-A0A3-FF464197CE49}" destId="{CEF11A1E-C51E-442C-8C1D-DF7CE29717B7}" srcOrd="0" destOrd="0" presId="urn:microsoft.com/office/officeart/2005/8/layout/default"/>
    <dgm:cxn modelId="{239190D6-6366-4C23-BC1E-22ADC9996D27}" type="presOf" srcId="{61B44387-F9CF-4632-9DFC-822C9BB2A25F}" destId="{B6922246-2FF5-48D5-AA99-A72FFD5104E4}" srcOrd="0" destOrd="0" presId="urn:microsoft.com/office/officeart/2005/8/layout/default"/>
    <dgm:cxn modelId="{677D98DB-C464-41FA-B4A8-370F30E9E4F5}" type="presOf" srcId="{2D7F67E5-4D87-4EC1-807F-9CCA3E0AFD1C}" destId="{E2BB28EC-26CA-4D93-B997-B3FAFAF27BAD}" srcOrd="0" destOrd="0" presId="urn:microsoft.com/office/officeart/2005/8/layout/default"/>
    <dgm:cxn modelId="{7D3D05E3-F91E-4AB0-ADD1-CEA947FB4411}" type="presOf" srcId="{DFE3B3FB-CB8B-4DD9-B0AA-42B1DFC32A7F}" destId="{C334EFA3-56B6-4011-8632-CEDDFD7AF195}" srcOrd="0" destOrd="0" presId="urn:microsoft.com/office/officeart/2005/8/layout/default"/>
    <dgm:cxn modelId="{86783738-5B2B-466C-B195-CC9E32237E1D}" type="presParOf" srcId="{B6922246-2FF5-48D5-AA99-A72FFD5104E4}" destId="{CEF11A1E-C51E-442C-8C1D-DF7CE29717B7}" srcOrd="0" destOrd="0" presId="urn:microsoft.com/office/officeart/2005/8/layout/default"/>
    <dgm:cxn modelId="{A4DA3672-F08B-4633-AAC5-6FFC91D28ACF}" type="presParOf" srcId="{B6922246-2FF5-48D5-AA99-A72FFD5104E4}" destId="{936094A3-2654-4A15-B594-71F76CC97E92}" srcOrd="1" destOrd="0" presId="urn:microsoft.com/office/officeart/2005/8/layout/default"/>
    <dgm:cxn modelId="{8E17C5A3-4BBF-40AD-B0B3-640A4FD9AA99}" type="presParOf" srcId="{B6922246-2FF5-48D5-AA99-A72FFD5104E4}" destId="{E2BB28EC-26CA-4D93-B997-B3FAFAF27BAD}" srcOrd="2" destOrd="0" presId="urn:microsoft.com/office/officeart/2005/8/layout/default"/>
    <dgm:cxn modelId="{6F8013E5-15AB-4337-90C3-B5C24E3D6DB7}" type="presParOf" srcId="{B6922246-2FF5-48D5-AA99-A72FFD5104E4}" destId="{3E70DE4E-A728-4EAC-BEB6-27864DF24052}" srcOrd="3" destOrd="0" presId="urn:microsoft.com/office/officeart/2005/8/layout/default"/>
    <dgm:cxn modelId="{F77093FC-CAF9-4B9A-90F7-008FE30C6E8C}" type="presParOf" srcId="{B6922246-2FF5-48D5-AA99-A72FFD5104E4}" destId="{C334EFA3-56B6-4011-8632-CEDDFD7AF195}" srcOrd="4" destOrd="0" presId="urn:microsoft.com/office/officeart/2005/8/layout/default"/>
    <dgm:cxn modelId="{0621C22D-67DA-4770-A312-2427B8C284AE}" type="presParOf" srcId="{B6922246-2FF5-48D5-AA99-A72FFD5104E4}" destId="{76F1BAA9-E81F-4104-9953-35CBC852AEA4}" srcOrd="5" destOrd="0" presId="urn:microsoft.com/office/officeart/2005/8/layout/default"/>
    <dgm:cxn modelId="{4E75BD5F-A646-4B52-A52A-091360D536D0}" type="presParOf" srcId="{B6922246-2FF5-48D5-AA99-A72FFD5104E4}" destId="{73179484-42B8-4275-922E-1B5959B74F0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B1D14-C81D-49E2-9C7C-D970CAB217DE}"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US"/>
        </a:p>
      </dgm:t>
    </dgm:pt>
    <dgm:pt modelId="{15B4581D-3621-4A54-A539-25DB35082E5F}">
      <dgm:prSet phldrT="[Text]" custT="1"/>
      <dgm:spPr/>
      <dgm:t>
        <a:bodyPr/>
        <a:lstStyle/>
        <a:p>
          <a:r>
            <a:rPr lang="x-none" sz="2000" b="1" i="0" u="sng" strike="noStrike" cap="none" dirty="0">
              <a:solidFill>
                <a:schemeClr val="bg1"/>
              </a:solidFill>
              <a:latin typeface="+mj-lt"/>
              <a:sym typeface="Cabin"/>
            </a:rPr>
            <a:t>Costumbre</a:t>
          </a:r>
          <a:r>
            <a:rPr lang="en-US" sz="2000" b="1" i="0" u="sng" strike="noStrike" cap="none" dirty="0">
              <a:solidFill>
                <a:schemeClr val="bg1"/>
              </a:solidFill>
              <a:latin typeface="+mj-lt"/>
              <a:sym typeface="Cabin"/>
            </a:rPr>
            <a:t>:</a:t>
          </a:r>
          <a:r>
            <a:rPr lang="en-US" sz="2000" b="1" i="0" u="none" strike="noStrike" cap="none" dirty="0">
              <a:solidFill>
                <a:schemeClr val="lt1"/>
              </a:solidFill>
              <a:latin typeface="+mj-lt"/>
              <a:sym typeface="Cabin"/>
            </a:rPr>
            <a:t> </a:t>
          </a:r>
          <a:r>
            <a:rPr lang="x-none" sz="2000" b="0" i="0" u="none" strike="noStrike" cap="none" dirty="0">
              <a:solidFill>
                <a:schemeClr val="lt1"/>
              </a:solidFill>
              <a:latin typeface="+mj-lt"/>
              <a:sym typeface="Cabin"/>
            </a:rPr>
            <a:t>comportamiento</a:t>
          </a:r>
          <a:r>
            <a:rPr lang="x-none" sz="2000" b="0" dirty="0">
              <a:latin typeface="+mj-lt"/>
            </a:rPr>
            <a:t> </a:t>
          </a:r>
          <a:r>
            <a:rPr lang="x-none" sz="2000" b="0" i="0" u="none" strike="noStrike" cap="none" dirty="0">
              <a:solidFill>
                <a:schemeClr val="lt1"/>
              </a:solidFill>
              <a:latin typeface="+mj-lt"/>
              <a:sym typeface="Cabin"/>
            </a:rPr>
            <a:t>situacional (relacionado con el tiempo y el lugar) identificado con una cultura, como las tradiciones y las ceremonias</a:t>
          </a:r>
          <a:endParaRPr lang="en-US" sz="2000" b="0" dirty="0">
            <a:latin typeface="+mj-lt"/>
          </a:endParaRPr>
        </a:p>
      </dgm:t>
    </dgm:pt>
    <dgm:pt modelId="{ADD14A8F-62F7-4951-A0B3-2EBD8A5B6760}" type="parTrans" cxnId="{8762B4F3-87EF-478C-84BB-CF5A89F9EDA6}">
      <dgm:prSet/>
      <dgm:spPr/>
      <dgm:t>
        <a:bodyPr/>
        <a:lstStyle/>
        <a:p>
          <a:endParaRPr lang="en-US"/>
        </a:p>
      </dgm:t>
    </dgm:pt>
    <dgm:pt modelId="{FE34FE36-149D-42E6-980C-6BF8708BE342}" type="sibTrans" cxnId="{8762B4F3-87EF-478C-84BB-CF5A89F9EDA6}">
      <dgm:prSet/>
      <dgm:spPr/>
      <dgm:t>
        <a:bodyPr/>
        <a:lstStyle/>
        <a:p>
          <a:endParaRPr lang="en-US"/>
        </a:p>
      </dgm:t>
    </dgm:pt>
    <dgm:pt modelId="{2DC4BD23-A7BE-426B-A650-68D4C28F694B}">
      <dgm:prSet phldrT="[Text]" custT="1"/>
      <dgm:spPr/>
      <dgm:t>
        <a:bodyPr/>
        <a:lstStyle/>
        <a:p>
          <a:r>
            <a:rPr lang="x-none" sz="2000" b="1" i="0" u="sng" strike="noStrike" cap="none" dirty="0">
              <a:solidFill>
                <a:schemeClr val="bg1"/>
              </a:solidFill>
              <a:latin typeface="+mj-lt"/>
              <a:sym typeface="Cabin"/>
            </a:rPr>
            <a:t>Tradiciones:</a:t>
          </a:r>
          <a:r>
            <a:rPr lang="x-none" sz="2000" dirty="0">
              <a:latin typeface="+mj-lt"/>
            </a:rPr>
            <a:t> </a:t>
          </a:r>
          <a:r>
            <a:rPr lang="x-none" sz="2000" b="0" i="0" u="none" strike="noStrike" cap="none" dirty="0">
              <a:solidFill>
                <a:schemeClr val="lt1"/>
              </a:solidFill>
              <a:latin typeface="+mj-lt"/>
              <a:sym typeface="Calibri"/>
            </a:rPr>
            <a:t>son costumbres que resisten la prueba del tiempo, se transmiten de un grupo en una cultura a un grupo que llega más tarde a la cultura</a:t>
          </a:r>
          <a:endParaRPr lang="en-US" sz="2000" b="0" dirty="0">
            <a:latin typeface="+mj-lt"/>
          </a:endParaRPr>
        </a:p>
      </dgm:t>
    </dgm:pt>
    <dgm:pt modelId="{46344B40-0623-4288-BC37-F177F4E46F7A}" type="parTrans" cxnId="{DA6855AF-38DC-495E-B0C6-8E07F77F619F}">
      <dgm:prSet/>
      <dgm:spPr/>
      <dgm:t>
        <a:bodyPr/>
        <a:lstStyle/>
        <a:p>
          <a:endParaRPr lang="en-US"/>
        </a:p>
      </dgm:t>
    </dgm:pt>
    <dgm:pt modelId="{4E92AB25-7E0F-411D-9ABB-5DB363E0F456}" type="sibTrans" cxnId="{DA6855AF-38DC-495E-B0C6-8E07F77F619F}">
      <dgm:prSet/>
      <dgm:spPr/>
      <dgm:t>
        <a:bodyPr/>
        <a:lstStyle/>
        <a:p>
          <a:endParaRPr lang="en-US"/>
        </a:p>
      </dgm:t>
    </dgm:pt>
    <dgm:pt modelId="{4E767925-52B7-4591-B00B-7543FA458F44}">
      <dgm:prSet phldrT="[Text]" custT="1"/>
      <dgm:spPr/>
      <dgm:t>
        <a:bodyPr/>
        <a:lstStyle/>
        <a:p>
          <a:r>
            <a:rPr lang="x-none" sz="2000" b="0" i="0" u="none" strike="noStrike" cap="none" dirty="0">
              <a:solidFill>
                <a:schemeClr val="lt1"/>
              </a:solidFill>
              <a:latin typeface="+mj-lt"/>
              <a:sym typeface="Cabin"/>
            </a:rPr>
            <a:t>Una </a:t>
          </a:r>
          <a:r>
            <a:rPr lang="x-none" sz="2000" b="1" i="0" u="sng" strike="noStrike" cap="none" dirty="0">
              <a:solidFill>
                <a:schemeClr val="bg1"/>
              </a:solidFill>
              <a:latin typeface="+mj-lt"/>
              <a:sym typeface="Cabin"/>
            </a:rPr>
            <a:t>ceremonia</a:t>
          </a:r>
          <a:r>
            <a:rPr lang="x-none" sz="2000" b="0" i="0" u="none" strike="noStrike" cap="none" dirty="0">
              <a:solidFill>
                <a:schemeClr val="lt1"/>
              </a:solidFill>
              <a:latin typeface="+mj-lt"/>
              <a:sym typeface="Cabin"/>
            </a:rPr>
            <a:t> es una forma habitual de celebrar o conmemorar un evento o un logro, y un </a:t>
          </a:r>
          <a:r>
            <a:rPr lang="x-none" sz="2000" b="1" i="0" u="sng" strike="noStrike" cap="none" dirty="0">
              <a:solidFill>
                <a:schemeClr val="bg1"/>
              </a:solidFill>
              <a:latin typeface="+mj-lt"/>
              <a:sym typeface="Cabin"/>
            </a:rPr>
            <a:t>ritual</a:t>
          </a:r>
          <a:r>
            <a:rPr lang="x-none" sz="2000" b="0" dirty="0">
              <a:latin typeface="+mj-lt"/>
            </a:rPr>
            <a:t> </a:t>
          </a:r>
          <a:r>
            <a:rPr lang="x-none" sz="2000" b="0" i="0" u="none" strike="noStrike" cap="none" dirty="0">
              <a:solidFill>
                <a:schemeClr val="lt1"/>
              </a:solidFill>
              <a:latin typeface="+mj-lt"/>
              <a:sym typeface="Cabin"/>
            </a:rPr>
            <a:t>(a menudo relacionado con la religión) </a:t>
          </a:r>
          <a:r>
            <a:rPr lang="en-US" sz="2000" b="0" i="0" u="none" strike="noStrike" cap="none" dirty="0">
              <a:solidFill>
                <a:schemeClr val="lt1"/>
              </a:solidFill>
              <a:latin typeface="+mj-lt"/>
              <a:sym typeface="Cabin"/>
            </a:rPr>
            <a:t>o una </a:t>
          </a:r>
          <a:r>
            <a:rPr lang="en-US" sz="2000" b="0" i="0" u="none" strike="noStrike" cap="none" dirty="0" err="1">
              <a:solidFill>
                <a:schemeClr val="lt1"/>
              </a:solidFill>
              <a:latin typeface="+mj-lt"/>
              <a:sym typeface="Cabin"/>
            </a:rPr>
            <a:t>práctica</a:t>
          </a:r>
          <a:r>
            <a:rPr lang="en-US" sz="2000" b="0" i="0" u="none" strike="noStrike" cap="none" dirty="0">
              <a:solidFill>
                <a:schemeClr val="lt1"/>
              </a:solidFill>
              <a:latin typeface="+mj-lt"/>
              <a:sym typeface="Cabin"/>
            </a:rPr>
            <a:t> </a:t>
          </a:r>
          <a:r>
            <a:rPr lang="x-none" sz="2000" b="0" i="0" u="none" strike="noStrike" cap="none" dirty="0">
              <a:solidFill>
                <a:schemeClr val="lt1"/>
              </a:solidFill>
              <a:latin typeface="+mj-lt"/>
              <a:sym typeface="Cabin"/>
            </a:rPr>
            <a:t>es una actividad con un proceso preciso que suele ser parte de una ceremonia</a:t>
          </a:r>
          <a:endParaRPr lang="en-US" sz="2000" b="0" dirty="0">
            <a:latin typeface="+mj-lt"/>
          </a:endParaRPr>
        </a:p>
      </dgm:t>
    </dgm:pt>
    <dgm:pt modelId="{3248C3FF-B5CF-4FD6-843D-2318776F34E1}" type="parTrans" cxnId="{2FD641C2-DC3F-4434-A2D5-CEF56AAE5800}">
      <dgm:prSet/>
      <dgm:spPr/>
      <dgm:t>
        <a:bodyPr/>
        <a:lstStyle/>
        <a:p>
          <a:endParaRPr lang="en-US"/>
        </a:p>
      </dgm:t>
    </dgm:pt>
    <dgm:pt modelId="{E41CCB05-4473-49E3-A8C4-19F31D831D4B}" type="sibTrans" cxnId="{2FD641C2-DC3F-4434-A2D5-CEF56AAE5800}">
      <dgm:prSet/>
      <dgm:spPr/>
      <dgm:t>
        <a:bodyPr/>
        <a:lstStyle/>
        <a:p>
          <a:endParaRPr lang="en-US"/>
        </a:p>
      </dgm:t>
    </dgm:pt>
    <dgm:pt modelId="{BCCF8CF4-A3C1-4F73-8B4F-791E35CFA940}">
      <dgm:prSet phldrT="[Text]" custT="1"/>
      <dgm:spPr/>
      <dgm:t>
        <a:bodyPr/>
        <a:lstStyle/>
        <a:p>
          <a:r>
            <a:rPr lang="x-none" sz="2000" b="1" i="0" u="sng" strike="noStrike" cap="none" dirty="0">
              <a:solidFill>
                <a:schemeClr val="bg1"/>
              </a:solidFill>
              <a:latin typeface="+mj-lt"/>
              <a:sym typeface="Cabin"/>
            </a:rPr>
            <a:t>Los artefactos</a:t>
          </a:r>
          <a:r>
            <a:rPr lang="x-none" sz="2000" b="1" i="0" u="none" strike="noStrike" cap="none" dirty="0">
              <a:solidFill>
                <a:schemeClr val="lt1"/>
              </a:solidFill>
              <a:latin typeface="+mj-lt"/>
              <a:sym typeface="Cabin"/>
            </a:rPr>
            <a:t> </a:t>
          </a:r>
          <a:r>
            <a:rPr lang="x-none" sz="2000" b="0" i="0" u="none" strike="noStrike" cap="none" dirty="0">
              <a:solidFill>
                <a:schemeClr val="lt1"/>
              </a:solidFill>
              <a:latin typeface="+mj-lt"/>
              <a:sym typeface="Cabin"/>
            </a:rPr>
            <a:t>son objetos de importancia cultural. </a:t>
          </a:r>
          <a:endParaRPr lang="en-US" sz="2000" b="0" dirty="0">
            <a:latin typeface="+mj-lt"/>
          </a:endParaRPr>
        </a:p>
      </dgm:t>
    </dgm:pt>
    <dgm:pt modelId="{8E439FD1-C371-43A1-B89E-D66A44980D1B}" type="parTrans" cxnId="{F11A8D7B-7463-4950-8CBD-ADE092D04771}">
      <dgm:prSet/>
      <dgm:spPr/>
      <dgm:t>
        <a:bodyPr/>
        <a:lstStyle/>
        <a:p>
          <a:endParaRPr lang="en-US"/>
        </a:p>
      </dgm:t>
    </dgm:pt>
    <dgm:pt modelId="{35A967F5-4E0E-40A4-A132-2D88209BF172}" type="sibTrans" cxnId="{F11A8D7B-7463-4950-8CBD-ADE092D04771}">
      <dgm:prSet/>
      <dgm:spPr/>
      <dgm:t>
        <a:bodyPr/>
        <a:lstStyle/>
        <a:p>
          <a:endParaRPr lang="en-US"/>
        </a:p>
      </dgm:t>
    </dgm:pt>
    <dgm:pt modelId="{F6F42DDC-11E4-4ADB-A1C9-A424095C9BAA}" type="pres">
      <dgm:prSet presAssocID="{B5EB1D14-C81D-49E2-9C7C-D970CAB217DE}" presName="hierChild1" presStyleCnt="0">
        <dgm:presLayoutVars>
          <dgm:orgChart val="1"/>
          <dgm:chPref val="1"/>
          <dgm:dir/>
          <dgm:animOne val="branch"/>
          <dgm:animLvl val="lvl"/>
          <dgm:resizeHandles/>
        </dgm:presLayoutVars>
      </dgm:prSet>
      <dgm:spPr/>
    </dgm:pt>
    <dgm:pt modelId="{5884B352-9157-43BD-84D2-8E072A4D2CC0}" type="pres">
      <dgm:prSet presAssocID="{15B4581D-3621-4A54-A539-25DB35082E5F}" presName="hierRoot1" presStyleCnt="0">
        <dgm:presLayoutVars>
          <dgm:hierBranch val="init"/>
        </dgm:presLayoutVars>
      </dgm:prSet>
      <dgm:spPr/>
    </dgm:pt>
    <dgm:pt modelId="{C6407E69-67D0-414F-9B8C-76EBB47A4EDF}" type="pres">
      <dgm:prSet presAssocID="{15B4581D-3621-4A54-A539-25DB35082E5F}" presName="rootComposite1" presStyleCnt="0"/>
      <dgm:spPr/>
    </dgm:pt>
    <dgm:pt modelId="{D39A52CF-D697-4601-A153-D0A6B7E8E7E4}" type="pres">
      <dgm:prSet presAssocID="{15B4581D-3621-4A54-A539-25DB35082E5F}" presName="rootText1" presStyleLbl="node0" presStyleIdx="0" presStyleCnt="1" custScaleY="158786" custLinFactNeighborX="0" custLinFactNeighborY="14550">
        <dgm:presLayoutVars>
          <dgm:chPref val="3"/>
        </dgm:presLayoutVars>
      </dgm:prSet>
      <dgm:spPr/>
    </dgm:pt>
    <dgm:pt modelId="{061D1EF4-CA5E-4C78-B9B8-D888A4DECE39}" type="pres">
      <dgm:prSet presAssocID="{15B4581D-3621-4A54-A539-25DB35082E5F}" presName="rootConnector1" presStyleLbl="node1" presStyleIdx="0" presStyleCnt="0"/>
      <dgm:spPr/>
    </dgm:pt>
    <dgm:pt modelId="{E06DA3BA-82BC-4A1D-837A-A8E060E18460}" type="pres">
      <dgm:prSet presAssocID="{15B4581D-3621-4A54-A539-25DB35082E5F}" presName="hierChild2" presStyleCnt="0"/>
      <dgm:spPr/>
    </dgm:pt>
    <dgm:pt modelId="{56E4820A-7FBE-4040-8B99-6B1589CECAD4}" type="pres">
      <dgm:prSet presAssocID="{46344B40-0623-4288-BC37-F177F4E46F7A}" presName="Name37" presStyleLbl="parChTrans1D2" presStyleIdx="0" presStyleCnt="3"/>
      <dgm:spPr/>
    </dgm:pt>
    <dgm:pt modelId="{56A1CA5E-C4E2-45DA-8B6C-3BA20206837F}" type="pres">
      <dgm:prSet presAssocID="{2DC4BD23-A7BE-426B-A650-68D4C28F694B}" presName="hierRoot2" presStyleCnt="0">
        <dgm:presLayoutVars>
          <dgm:hierBranch val="init"/>
        </dgm:presLayoutVars>
      </dgm:prSet>
      <dgm:spPr/>
    </dgm:pt>
    <dgm:pt modelId="{47CCA86F-81DA-4555-840C-7D245E6CA7DE}" type="pres">
      <dgm:prSet presAssocID="{2DC4BD23-A7BE-426B-A650-68D4C28F694B}" presName="rootComposite" presStyleCnt="0"/>
      <dgm:spPr/>
    </dgm:pt>
    <dgm:pt modelId="{E7B34E2F-806B-479C-96BE-78211C673774}" type="pres">
      <dgm:prSet presAssocID="{2DC4BD23-A7BE-426B-A650-68D4C28F694B}" presName="rootText" presStyleLbl="node2" presStyleIdx="0" presStyleCnt="3" custScaleY="136183">
        <dgm:presLayoutVars>
          <dgm:chPref val="3"/>
        </dgm:presLayoutVars>
      </dgm:prSet>
      <dgm:spPr/>
    </dgm:pt>
    <dgm:pt modelId="{7D6FE06E-4499-4001-8B83-0C8A2977490E}" type="pres">
      <dgm:prSet presAssocID="{2DC4BD23-A7BE-426B-A650-68D4C28F694B}" presName="rootConnector" presStyleLbl="node2" presStyleIdx="0" presStyleCnt="3"/>
      <dgm:spPr/>
    </dgm:pt>
    <dgm:pt modelId="{1A506C28-45D6-4D59-BB86-FFD86A9A889B}" type="pres">
      <dgm:prSet presAssocID="{2DC4BD23-A7BE-426B-A650-68D4C28F694B}" presName="hierChild4" presStyleCnt="0"/>
      <dgm:spPr/>
    </dgm:pt>
    <dgm:pt modelId="{FE07998F-E4F4-4D19-A320-ECE280274A78}" type="pres">
      <dgm:prSet presAssocID="{2DC4BD23-A7BE-426B-A650-68D4C28F694B}" presName="hierChild5" presStyleCnt="0"/>
      <dgm:spPr/>
    </dgm:pt>
    <dgm:pt modelId="{A762DEB2-B545-47F8-9D55-47C72701D0FA}" type="pres">
      <dgm:prSet presAssocID="{3248C3FF-B5CF-4FD6-843D-2318776F34E1}" presName="Name37" presStyleLbl="parChTrans1D2" presStyleIdx="1" presStyleCnt="3"/>
      <dgm:spPr/>
    </dgm:pt>
    <dgm:pt modelId="{BD2ADA72-73BC-49A8-8FC5-AEFF60F49234}" type="pres">
      <dgm:prSet presAssocID="{4E767925-52B7-4591-B00B-7543FA458F44}" presName="hierRoot2" presStyleCnt="0">
        <dgm:presLayoutVars>
          <dgm:hierBranch val="init"/>
        </dgm:presLayoutVars>
      </dgm:prSet>
      <dgm:spPr/>
    </dgm:pt>
    <dgm:pt modelId="{85526F9C-C5C0-4416-A79B-C385D8466313}" type="pres">
      <dgm:prSet presAssocID="{4E767925-52B7-4591-B00B-7543FA458F44}" presName="rootComposite" presStyleCnt="0"/>
      <dgm:spPr/>
    </dgm:pt>
    <dgm:pt modelId="{B14450BB-68E6-4551-8567-BF43125F3A16}" type="pres">
      <dgm:prSet presAssocID="{4E767925-52B7-4591-B00B-7543FA458F44}" presName="rootText" presStyleLbl="node2" presStyleIdx="1" presStyleCnt="3" custScaleY="200488">
        <dgm:presLayoutVars>
          <dgm:chPref val="3"/>
        </dgm:presLayoutVars>
      </dgm:prSet>
      <dgm:spPr/>
    </dgm:pt>
    <dgm:pt modelId="{BB20483C-3693-4A1E-B320-7F1E6FB5CEFB}" type="pres">
      <dgm:prSet presAssocID="{4E767925-52B7-4591-B00B-7543FA458F44}" presName="rootConnector" presStyleLbl="node2" presStyleIdx="1" presStyleCnt="3"/>
      <dgm:spPr/>
    </dgm:pt>
    <dgm:pt modelId="{D136BE7B-8837-4735-B8EF-FD72FEF1FDFE}" type="pres">
      <dgm:prSet presAssocID="{4E767925-52B7-4591-B00B-7543FA458F44}" presName="hierChild4" presStyleCnt="0"/>
      <dgm:spPr/>
    </dgm:pt>
    <dgm:pt modelId="{D2EEC7A8-AC0E-45D5-AF4C-B2D6C25BDBF7}" type="pres">
      <dgm:prSet presAssocID="{4E767925-52B7-4591-B00B-7543FA458F44}" presName="hierChild5" presStyleCnt="0"/>
      <dgm:spPr/>
    </dgm:pt>
    <dgm:pt modelId="{63570DCC-5337-45E7-84E6-73BEBFEDC611}" type="pres">
      <dgm:prSet presAssocID="{8E439FD1-C371-43A1-B89E-D66A44980D1B}" presName="Name37" presStyleLbl="parChTrans1D2" presStyleIdx="2" presStyleCnt="3"/>
      <dgm:spPr/>
    </dgm:pt>
    <dgm:pt modelId="{3B54E746-CD94-4AAE-9CCB-B43B3F7A989A}" type="pres">
      <dgm:prSet presAssocID="{BCCF8CF4-A3C1-4F73-8B4F-791E35CFA940}" presName="hierRoot2" presStyleCnt="0">
        <dgm:presLayoutVars>
          <dgm:hierBranch val="init"/>
        </dgm:presLayoutVars>
      </dgm:prSet>
      <dgm:spPr/>
    </dgm:pt>
    <dgm:pt modelId="{1340DA70-EB0C-49D5-B9BA-3FFC127C12A2}" type="pres">
      <dgm:prSet presAssocID="{BCCF8CF4-A3C1-4F73-8B4F-791E35CFA940}" presName="rootComposite" presStyleCnt="0"/>
      <dgm:spPr/>
    </dgm:pt>
    <dgm:pt modelId="{4B5B133B-6578-4065-B1CC-5A0DA5DFFE84}" type="pres">
      <dgm:prSet presAssocID="{BCCF8CF4-A3C1-4F73-8B4F-791E35CFA940}" presName="rootText" presStyleLbl="node2" presStyleIdx="2" presStyleCnt="3" custScaleY="125050" custLinFactNeighborY="13629">
        <dgm:presLayoutVars>
          <dgm:chPref val="3"/>
        </dgm:presLayoutVars>
      </dgm:prSet>
      <dgm:spPr/>
    </dgm:pt>
    <dgm:pt modelId="{B3B4EDDF-B2B1-47FA-8B30-C6F8533BD926}" type="pres">
      <dgm:prSet presAssocID="{BCCF8CF4-A3C1-4F73-8B4F-791E35CFA940}" presName="rootConnector" presStyleLbl="node2" presStyleIdx="2" presStyleCnt="3"/>
      <dgm:spPr/>
    </dgm:pt>
    <dgm:pt modelId="{B697237D-73B9-4D90-8534-E10D597331DC}" type="pres">
      <dgm:prSet presAssocID="{BCCF8CF4-A3C1-4F73-8B4F-791E35CFA940}" presName="hierChild4" presStyleCnt="0"/>
      <dgm:spPr/>
    </dgm:pt>
    <dgm:pt modelId="{FA5AC498-979E-476B-A59F-89B126680201}" type="pres">
      <dgm:prSet presAssocID="{BCCF8CF4-A3C1-4F73-8B4F-791E35CFA940}" presName="hierChild5" presStyleCnt="0"/>
      <dgm:spPr/>
    </dgm:pt>
    <dgm:pt modelId="{878DD8FB-309F-4B0E-B79E-47195ACC26B5}" type="pres">
      <dgm:prSet presAssocID="{15B4581D-3621-4A54-A539-25DB35082E5F}" presName="hierChild3" presStyleCnt="0"/>
      <dgm:spPr/>
    </dgm:pt>
  </dgm:ptLst>
  <dgm:cxnLst>
    <dgm:cxn modelId="{8FBF3202-49F8-4410-9064-2708FA0AA89F}" type="presOf" srcId="{BCCF8CF4-A3C1-4F73-8B4F-791E35CFA940}" destId="{B3B4EDDF-B2B1-47FA-8B30-C6F8533BD926}" srcOrd="1" destOrd="0" presId="urn:microsoft.com/office/officeart/2005/8/layout/orgChart1"/>
    <dgm:cxn modelId="{C434F10E-BB1B-489D-9C42-81C2A040C924}" type="presOf" srcId="{B5EB1D14-C81D-49E2-9C7C-D970CAB217DE}" destId="{F6F42DDC-11E4-4ADB-A1C9-A424095C9BAA}" srcOrd="0" destOrd="0" presId="urn:microsoft.com/office/officeart/2005/8/layout/orgChart1"/>
    <dgm:cxn modelId="{EF853C20-CE8B-4A37-B0F8-9BD8F537547F}" type="presOf" srcId="{4E767925-52B7-4591-B00B-7543FA458F44}" destId="{BB20483C-3693-4A1E-B320-7F1E6FB5CEFB}" srcOrd="1" destOrd="0" presId="urn:microsoft.com/office/officeart/2005/8/layout/orgChart1"/>
    <dgm:cxn modelId="{67BC8523-FCA8-41CD-BED2-F89C70B171D1}" type="presOf" srcId="{BCCF8CF4-A3C1-4F73-8B4F-791E35CFA940}" destId="{4B5B133B-6578-4065-B1CC-5A0DA5DFFE84}" srcOrd="0" destOrd="0" presId="urn:microsoft.com/office/officeart/2005/8/layout/orgChart1"/>
    <dgm:cxn modelId="{F11A8D7B-7463-4950-8CBD-ADE092D04771}" srcId="{15B4581D-3621-4A54-A539-25DB35082E5F}" destId="{BCCF8CF4-A3C1-4F73-8B4F-791E35CFA940}" srcOrd="2" destOrd="0" parTransId="{8E439FD1-C371-43A1-B89E-D66A44980D1B}" sibTransId="{35A967F5-4E0E-40A4-A132-2D88209BF172}"/>
    <dgm:cxn modelId="{3B0EDA9F-A3AE-4EF1-9D2D-5B8038A492DA}" type="presOf" srcId="{2DC4BD23-A7BE-426B-A650-68D4C28F694B}" destId="{7D6FE06E-4499-4001-8B83-0C8A2977490E}" srcOrd="1" destOrd="0" presId="urn:microsoft.com/office/officeart/2005/8/layout/orgChart1"/>
    <dgm:cxn modelId="{4D3557A8-519B-44D7-9189-FFB3C0708572}" type="presOf" srcId="{15B4581D-3621-4A54-A539-25DB35082E5F}" destId="{061D1EF4-CA5E-4C78-B9B8-D888A4DECE39}" srcOrd="1" destOrd="0" presId="urn:microsoft.com/office/officeart/2005/8/layout/orgChart1"/>
    <dgm:cxn modelId="{DA6855AF-38DC-495E-B0C6-8E07F77F619F}" srcId="{15B4581D-3621-4A54-A539-25DB35082E5F}" destId="{2DC4BD23-A7BE-426B-A650-68D4C28F694B}" srcOrd="0" destOrd="0" parTransId="{46344B40-0623-4288-BC37-F177F4E46F7A}" sibTransId="{4E92AB25-7E0F-411D-9ABB-5DB363E0F456}"/>
    <dgm:cxn modelId="{BDB928B9-8DF7-483F-B367-7E00E4D730DD}" type="presOf" srcId="{15B4581D-3621-4A54-A539-25DB35082E5F}" destId="{D39A52CF-D697-4601-A153-D0A6B7E8E7E4}" srcOrd="0" destOrd="0" presId="urn:microsoft.com/office/officeart/2005/8/layout/orgChart1"/>
    <dgm:cxn modelId="{442789C0-5F58-40F1-B4C1-34F6F7E6A842}" type="presOf" srcId="{2DC4BD23-A7BE-426B-A650-68D4C28F694B}" destId="{E7B34E2F-806B-479C-96BE-78211C673774}" srcOrd="0" destOrd="0" presId="urn:microsoft.com/office/officeart/2005/8/layout/orgChart1"/>
    <dgm:cxn modelId="{2FD641C2-DC3F-4434-A2D5-CEF56AAE5800}" srcId="{15B4581D-3621-4A54-A539-25DB35082E5F}" destId="{4E767925-52B7-4591-B00B-7543FA458F44}" srcOrd="1" destOrd="0" parTransId="{3248C3FF-B5CF-4FD6-843D-2318776F34E1}" sibTransId="{E41CCB05-4473-49E3-A8C4-19F31D831D4B}"/>
    <dgm:cxn modelId="{E17D49D7-CF31-4570-B2D1-3295D5E63A02}" type="presOf" srcId="{4E767925-52B7-4591-B00B-7543FA458F44}" destId="{B14450BB-68E6-4551-8567-BF43125F3A16}" srcOrd="0" destOrd="0" presId="urn:microsoft.com/office/officeart/2005/8/layout/orgChart1"/>
    <dgm:cxn modelId="{A96882DA-F1B3-4464-8DA1-8EA07BAFEB10}" type="presOf" srcId="{8E439FD1-C371-43A1-B89E-D66A44980D1B}" destId="{63570DCC-5337-45E7-84E6-73BEBFEDC611}" srcOrd="0" destOrd="0" presId="urn:microsoft.com/office/officeart/2005/8/layout/orgChart1"/>
    <dgm:cxn modelId="{4744FBE2-B685-46FA-BC65-DDF8BFB00810}" type="presOf" srcId="{46344B40-0623-4288-BC37-F177F4E46F7A}" destId="{56E4820A-7FBE-4040-8B99-6B1589CECAD4}" srcOrd="0" destOrd="0" presId="urn:microsoft.com/office/officeart/2005/8/layout/orgChart1"/>
    <dgm:cxn modelId="{BAC502F2-56AB-4E73-AD76-B8B324955493}" type="presOf" srcId="{3248C3FF-B5CF-4FD6-843D-2318776F34E1}" destId="{A762DEB2-B545-47F8-9D55-47C72701D0FA}" srcOrd="0" destOrd="0" presId="urn:microsoft.com/office/officeart/2005/8/layout/orgChart1"/>
    <dgm:cxn modelId="{8762B4F3-87EF-478C-84BB-CF5A89F9EDA6}" srcId="{B5EB1D14-C81D-49E2-9C7C-D970CAB217DE}" destId="{15B4581D-3621-4A54-A539-25DB35082E5F}" srcOrd="0" destOrd="0" parTransId="{ADD14A8F-62F7-4951-A0B3-2EBD8A5B6760}" sibTransId="{FE34FE36-149D-42E6-980C-6BF8708BE342}"/>
    <dgm:cxn modelId="{F2CD720B-A9DE-4467-85A0-57C7E4C2E1F9}" type="presParOf" srcId="{F6F42DDC-11E4-4ADB-A1C9-A424095C9BAA}" destId="{5884B352-9157-43BD-84D2-8E072A4D2CC0}" srcOrd="0" destOrd="0" presId="urn:microsoft.com/office/officeart/2005/8/layout/orgChart1"/>
    <dgm:cxn modelId="{53F70E14-AAEF-4B05-AF0D-9C8506AE8A1B}" type="presParOf" srcId="{5884B352-9157-43BD-84D2-8E072A4D2CC0}" destId="{C6407E69-67D0-414F-9B8C-76EBB47A4EDF}" srcOrd="0" destOrd="0" presId="urn:microsoft.com/office/officeart/2005/8/layout/orgChart1"/>
    <dgm:cxn modelId="{B578BA0F-CC08-4B0A-AA88-A5C8547E3E54}" type="presParOf" srcId="{C6407E69-67D0-414F-9B8C-76EBB47A4EDF}" destId="{D39A52CF-D697-4601-A153-D0A6B7E8E7E4}" srcOrd="0" destOrd="0" presId="urn:microsoft.com/office/officeart/2005/8/layout/orgChart1"/>
    <dgm:cxn modelId="{F1C528D7-FD48-4ADD-888F-F1A1D1E9DCF6}" type="presParOf" srcId="{C6407E69-67D0-414F-9B8C-76EBB47A4EDF}" destId="{061D1EF4-CA5E-4C78-B9B8-D888A4DECE39}" srcOrd="1" destOrd="0" presId="urn:microsoft.com/office/officeart/2005/8/layout/orgChart1"/>
    <dgm:cxn modelId="{337880F6-7187-4184-8808-C1C8DB52F691}" type="presParOf" srcId="{5884B352-9157-43BD-84D2-8E072A4D2CC0}" destId="{E06DA3BA-82BC-4A1D-837A-A8E060E18460}" srcOrd="1" destOrd="0" presId="urn:microsoft.com/office/officeart/2005/8/layout/orgChart1"/>
    <dgm:cxn modelId="{177CA505-2933-4021-B2E5-5DD6E8724A52}" type="presParOf" srcId="{E06DA3BA-82BC-4A1D-837A-A8E060E18460}" destId="{56E4820A-7FBE-4040-8B99-6B1589CECAD4}" srcOrd="0" destOrd="0" presId="urn:microsoft.com/office/officeart/2005/8/layout/orgChart1"/>
    <dgm:cxn modelId="{E159DEE6-7510-4AC5-B24B-0E3837FC664F}" type="presParOf" srcId="{E06DA3BA-82BC-4A1D-837A-A8E060E18460}" destId="{56A1CA5E-C4E2-45DA-8B6C-3BA20206837F}" srcOrd="1" destOrd="0" presId="urn:microsoft.com/office/officeart/2005/8/layout/orgChart1"/>
    <dgm:cxn modelId="{2626A08C-A8EE-4A2E-B839-B3141DC9D185}" type="presParOf" srcId="{56A1CA5E-C4E2-45DA-8B6C-3BA20206837F}" destId="{47CCA86F-81DA-4555-840C-7D245E6CA7DE}" srcOrd="0" destOrd="0" presId="urn:microsoft.com/office/officeart/2005/8/layout/orgChart1"/>
    <dgm:cxn modelId="{45C65EDA-08E8-46A8-9CEE-9F6F4D8A33FA}" type="presParOf" srcId="{47CCA86F-81DA-4555-840C-7D245E6CA7DE}" destId="{E7B34E2F-806B-479C-96BE-78211C673774}" srcOrd="0" destOrd="0" presId="urn:microsoft.com/office/officeart/2005/8/layout/orgChart1"/>
    <dgm:cxn modelId="{8D6E49D4-8932-4D08-8A08-3ACE11B3C280}" type="presParOf" srcId="{47CCA86F-81DA-4555-840C-7D245E6CA7DE}" destId="{7D6FE06E-4499-4001-8B83-0C8A2977490E}" srcOrd="1" destOrd="0" presId="urn:microsoft.com/office/officeart/2005/8/layout/orgChart1"/>
    <dgm:cxn modelId="{8C4F8E75-E16E-4E70-AB0B-C21F56F3D52B}" type="presParOf" srcId="{56A1CA5E-C4E2-45DA-8B6C-3BA20206837F}" destId="{1A506C28-45D6-4D59-BB86-FFD86A9A889B}" srcOrd="1" destOrd="0" presId="urn:microsoft.com/office/officeart/2005/8/layout/orgChart1"/>
    <dgm:cxn modelId="{6695D031-FD61-44A9-A66D-A2FEBC39E3DE}" type="presParOf" srcId="{56A1CA5E-C4E2-45DA-8B6C-3BA20206837F}" destId="{FE07998F-E4F4-4D19-A320-ECE280274A78}" srcOrd="2" destOrd="0" presId="urn:microsoft.com/office/officeart/2005/8/layout/orgChart1"/>
    <dgm:cxn modelId="{31B21D1A-5F4E-4CEF-B514-45BA9249AD66}" type="presParOf" srcId="{E06DA3BA-82BC-4A1D-837A-A8E060E18460}" destId="{A762DEB2-B545-47F8-9D55-47C72701D0FA}" srcOrd="2" destOrd="0" presId="urn:microsoft.com/office/officeart/2005/8/layout/orgChart1"/>
    <dgm:cxn modelId="{6409FCC4-C665-4A18-BE71-02A920051ACF}" type="presParOf" srcId="{E06DA3BA-82BC-4A1D-837A-A8E060E18460}" destId="{BD2ADA72-73BC-49A8-8FC5-AEFF60F49234}" srcOrd="3" destOrd="0" presId="urn:microsoft.com/office/officeart/2005/8/layout/orgChart1"/>
    <dgm:cxn modelId="{A7C217D1-2B66-4A84-B130-D1D98DCBB806}" type="presParOf" srcId="{BD2ADA72-73BC-49A8-8FC5-AEFF60F49234}" destId="{85526F9C-C5C0-4416-A79B-C385D8466313}" srcOrd="0" destOrd="0" presId="urn:microsoft.com/office/officeart/2005/8/layout/orgChart1"/>
    <dgm:cxn modelId="{46113564-7B5B-4E75-803F-DD078B261E70}" type="presParOf" srcId="{85526F9C-C5C0-4416-A79B-C385D8466313}" destId="{B14450BB-68E6-4551-8567-BF43125F3A16}" srcOrd="0" destOrd="0" presId="urn:microsoft.com/office/officeart/2005/8/layout/orgChart1"/>
    <dgm:cxn modelId="{88B0FDEF-17B3-4B49-BE71-96861AC7E81F}" type="presParOf" srcId="{85526F9C-C5C0-4416-A79B-C385D8466313}" destId="{BB20483C-3693-4A1E-B320-7F1E6FB5CEFB}" srcOrd="1" destOrd="0" presId="urn:microsoft.com/office/officeart/2005/8/layout/orgChart1"/>
    <dgm:cxn modelId="{CB3EE3B5-CCA2-474D-A5B2-79BFBFFD93F5}" type="presParOf" srcId="{BD2ADA72-73BC-49A8-8FC5-AEFF60F49234}" destId="{D136BE7B-8837-4735-B8EF-FD72FEF1FDFE}" srcOrd="1" destOrd="0" presId="urn:microsoft.com/office/officeart/2005/8/layout/orgChart1"/>
    <dgm:cxn modelId="{7BB05411-FF62-4A3D-AD2C-62EC8EAC164A}" type="presParOf" srcId="{BD2ADA72-73BC-49A8-8FC5-AEFF60F49234}" destId="{D2EEC7A8-AC0E-45D5-AF4C-B2D6C25BDBF7}" srcOrd="2" destOrd="0" presId="urn:microsoft.com/office/officeart/2005/8/layout/orgChart1"/>
    <dgm:cxn modelId="{7D147FB4-3A19-4576-8373-23277180DDB0}" type="presParOf" srcId="{E06DA3BA-82BC-4A1D-837A-A8E060E18460}" destId="{63570DCC-5337-45E7-84E6-73BEBFEDC611}" srcOrd="4" destOrd="0" presId="urn:microsoft.com/office/officeart/2005/8/layout/orgChart1"/>
    <dgm:cxn modelId="{272B463E-87BA-4316-B09A-0F8A41F2A6AC}" type="presParOf" srcId="{E06DA3BA-82BC-4A1D-837A-A8E060E18460}" destId="{3B54E746-CD94-4AAE-9CCB-B43B3F7A989A}" srcOrd="5" destOrd="0" presId="urn:microsoft.com/office/officeart/2005/8/layout/orgChart1"/>
    <dgm:cxn modelId="{5D7EF034-AD81-4B7F-87F6-09E59CCB4DD1}" type="presParOf" srcId="{3B54E746-CD94-4AAE-9CCB-B43B3F7A989A}" destId="{1340DA70-EB0C-49D5-B9BA-3FFC127C12A2}" srcOrd="0" destOrd="0" presId="urn:microsoft.com/office/officeart/2005/8/layout/orgChart1"/>
    <dgm:cxn modelId="{54706881-542A-40CF-826A-90EC9E0228A8}" type="presParOf" srcId="{1340DA70-EB0C-49D5-B9BA-3FFC127C12A2}" destId="{4B5B133B-6578-4065-B1CC-5A0DA5DFFE84}" srcOrd="0" destOrd="0" presId="urn:microsoft.com/office/officeart/2005/8/layout/orgChart1"/>
    <dgm:cxn modelId="{1C4442E4-54DD-45DF-8543-957FE30488F7}" type="presParOf" srcId="{1340DA70-EB0C-49D5-B9BA-3FFC127C12A2}" destId="{B3B4EDDF-B2B1-47FA-8B30-C6F8533BD926}" srcOrd="1" destOrd="0" presId="urn:microsoft.com/office/officeart/2005/8/layout/orgChart1"/>
    <dgm:cxn modelId="{8B7B6CD5-CD54-473C-AB89-DD94FF15FA77}" type="presParOf" srcId="{3B54E746-CD94-4AAE-9CCB-B43B3F7A989A}" destId="{B697237D-73B9-4D90-8534-E10D597331DC}" srcOrd="1" destOrd="0" presId="urn:microsoft.com/office/officeart/2005/8/layout/orgChart1"/>
    <dgm:cxn modelId="{5B211D62-8A1A-477E-A2B0-BFED689C2749}" type="presParOf" srcId="{3B54E746-CD94-4AAE-9CCB-B43B3F7A989A}" destId="{FA5AC498-979E-476B-A59F-89B126680201}" srcOrd="2" destOrd="0" presId="urn:microsoft.com/office/officeart/2005/8/layout/orgChart1"/>
    <dgm:cxn modelId="{B8871E23-81AA-4AB9-AB21-A47BF594C80A}" type="presParOf" srcId="{5884B352-9157-43BD-84D2-8E072A4D2CC0}" destId="{878DD8FB-309F-4B0E-B79E-47195ACC26B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5701C3-F5E8-4F7C-AE33-4501DBFD20D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D09AAD8-1AEC-44D1-AF02-0A9B210FA3F2}">
      <dgm:prSet custT="1"/>
      <dgm:spPr/>
      <dgm:t>
        <a:bodyPr/>
        <a:lstStyle/>
        <a:p>
          <a:r>
            <a:rPr lang="es-ES" sz="2200" dirty="0"/>
            <a:t>La cultura es la corriente subterránea de normas, valores, creencias, tradiciones y rituales/costumbres que se han acumulado con el tiempo mientras las personas trabajan juntas, resuelven problemas y enfrentan desafíos. </a:t>
          </a:r>
          <a:endParaRPr lang="en-US" sz="2200" dirty="0"/>
        </a:p>
        <a:p>
          <a:endParaRPr lang="en-US" sz="2000" dirty="0"/>
        </a:p>
      </dgm:t>
    </dgm:pt>
    <dgm:pt modelId="{9EC543BF-21C7-4B43-92EA-426D2CAA834C}" type="parTrans" cxnId="{4886A253-6CEA-4EB5-B4A8-D7F73611618C}">
      <dgm:prSet/>
      <dgm:spPr/>
      <dgm:t>
        <a:bodyPr/>
        <a:lstStyle/>
        <a:p>
          <a:endParaRPr lang="en-US"/>
        </a:p>
      </dgm:t>
    </dgm:pt>
    <dgm:pt modelId="{02639F80-6AC0-4FB2-9B68-B54634B61F26}" type="sibTrans" cxnId="{4886A253-6CEA-4EB5-B4A8-D7F73611618C}">
      <dgm:prSet/>
      <dgm:spPr/>
      <dgm:t>
        <a:bodyPr/>
        <a:lstStyle/>
        <a:p>
          <a:endParaRPr lang="en-US"/>
        </a:p>
      </dgm:t>
    </dgm:pt>
    <dgm:pt modelId="{5B2662F4-CF2D-4696-8841-1D04D0AD9007}">
      <dgm:prSet custT="1"/>
      <dgm:spPr/>
      <dgm:t>
        <a:bodyPr/>
        <a:lstStyle/>
        <a:p>
          <a:r>
            <a:rPr lang="x-none" sz="2400" dirty="0">
              <a:solidFill>
                <a:schemeClr val="lt1"/>
              </a:solidFill>
              <a:latin typeface="+mj-lt"/>
              <a:sym typeface="Cabin"/>
            </a:rPr>
            <a:t>Este conjunto de </a:t>
          </a:r>
          <a:r>
            <a:rPr lang="x-none" sz="2400" u="sng" dirty="0">
              <a:solidFill>
                <a:schemeClr val="lt1"/>
              </a:solidFill>
              <a:latin typeface="+mj-lt"/>
              <a:sym typeface="Cabin"/>
            </a:rPr>
            <a:t>expectativas y valores </a:t>
          </a:r>
          <a:r>
            <a:rPr lang="x-none" sz="2400" dirty="0">
              <a:solidFill>
                <a:schemeClr val="lt1"/>
              </a:solidFill>
              <a:latin typeface="+mj-lt"/>
              <a:sym typeface="Cabin"/>
            </a:rPr>
            <a:t>informales moldea la forma en que las personas piensan, sienten y actúan en las escuelas. </a:t>
          </a:r>
          <a:endParaRPr lang="en-US" sz="2400" dirty="0"/>
        </a:p>
      </dgm:t>
    </dgm:pt>
    <dgm:pt modelId="{18E08671-9378-478A-87C0-2D20B5CF5DF4}" type="parTrans" cxnId="{FFF33B1E-2B60-4EA3-8C35-FA168B25B207}">
      <dgm:prSet/>
      <dgm:spPr/>
      <dgm:t>
        <a:bodyPr/>
        <a:lstStyle/>
        <a:p>
          <a:endParaRPr lang="en-US"/>
        </a:p>
      </dgm:t>
    </dgm:pt>
    <dgm:pt modelId="{74965D66-6805-4DA0-820D-48BB69278813}" type="sibTrans" cxnId="{FFF33B1E-2B60-4EA3-8C35-FA168B25B207}">
      <dgm:prSet/>
      <dgm:spPr/>
      <dgm:t>
        <a:bodyPr/>
        <a:lstStyle/>
        <a:p>
          <a:endParaRPr lang="en-US"/>
        </a:p>
      </dgm:t>
    </dgm:pt>
    <dgm:pt modelId="{4809D8C8-D68B-4A57-AB77-FEC064C8F57D}">
      <dgm:prSet/>
      <dgm:spPr/>
      <dgm:t>
        <a:bodyPr/>
        <a:lstStyle/>
        <a:p>
          <a:r>
            <a:rPr lang="x-none" dirty="0">
              <a:solidFill>
                <a:schemeClr val="lt1"/>
              </a:solidFill>
              <a:latin typeface="+mj-lt"/>
              <a:sym typeface="Cabin"/>
            </a:rPr>
            <a:t>Esta red de influencia altamente duradera </a:t>
          </a:r>
          <a:br>
            <a:rPr lang="x-none" dirty="0">
              <a:solidFill>
                <a:schemeClr val="lt1"/>
              </a:solidFill>
              <a:latin typeface="+mj-lt"/>
              <a:sym typeface="Cabin"/>
            </a:rPr>
          </a:br>
          <a:r>
            <a:rPr lang="x-none" u="sng" dirty="0">
              <a:solidFill>
                <a:schemeClr val="lt1"/>
              </a:solidFill>
              <a:latin typeface="+mj-lt"/>
              <a:sym typeface="Cabin"/>
            </a:rPr>
            <a:t>une a la escuela y la hace especial</a:t>
          </a:r>
          <a:r>
            <a:rPr lang="x-none" dirty="0">
              <a:solidFill>
                <a:schemeClr val="lt1"/>
              </a:solidFill>
              <a:latin typeface="+mj-lt"/>
              <a:sym typeface="Cabin"/>
            </a:rPr>
            <a:t>. . . .</a:t>
          </a:r>
          <a:endParaRPr lang="x-none" dirty="0">
            <a:solidFill>
              <a:srgbClr val="000000"/>
            </a:solidFill>
            <a:latin typeface="+mj-lt"/>
            <a:sym typeface="Arial"/>
          </a:endParaRPr>
        </a:p>
        <a:p>
          <a:pPr>
            <a:buClr>
              <a:schemeClr val="lt1"/>
            </a:buClr>
            <a:buSzPts val="2200"/>
            <a:buNone/>
          </a:pPr>
          <a:r>
            <a:rPr lang="x-none" dirty="0">
              <a:solidFill>
                <a:schemeClr val="lt1"/>
              </a:solidFill>
              <a:latin typeface="+mj-lt"/>
              <a:sym typeface="Cabin"/>
            </a:rPr>
            <a:t>Sin estas culturas de apoyo, las reformas se marchitarán y el aprendizaje de los estudiantes caerá. </a:t>
          </a:r>
          <a:endParaRPr lang="x-none" dirty="0">
            <a:solidFill>
              <a:srgbClr val="000000"/>
            </a:solidFill>
            <a:latin typeface="+mj-lt"/>
            <a:sym typeface="Arial"/>
          </a:endParaRPr>
        </a:p>
        <a:p>
          <a:pPr>
            <a:buClr>
              <a:schemeClr val="lt1"/>
            </a:buClr>
            <a:buSzPts val="2000"/>
            <a:buNone/>
          </a:pPr>
          <a:r>
            <a:rPr lang="x-none" dirty="0">
              <a:solidFill>
                <a:schemeClr val="lt1"/>
              </a:solidFill>
              <a:latin typeface="+mj-lt"/>
              <a:sym typeface="Cabin"/>
            </a:rPr>
            <a:t>- Kent D. Peterson y Terrence E. Deal (1998)</a:t>
          </a:r>
          <a:endParaRPr lang="en-US" b="1" dirty="0"/>
        </a:p>
      </dgm:t>
    </dgm:pt>
    <dgm:pt modelId="{C2A6098F-54CC-4678-8B6D-5BA218DDC739}" type="parTrans" cxnId="{9ED13DB3-3B0B-4A0D-A942-FC106F9224FA}">
      <dgm:prSet/>
      <dgm:spPr/>
      <dgm:t>
        <a:bodyPr/>
        <a:lstStyle/>
        <a:p>
          <a:endParaRPr lang="en-US"/>
        </a:p>
      </dgm:t>
    </dgm:pt>
    <dgm:pt modelId="{EC31C919-8F02-46C4-96B4-4AA2DC5E93F3}" type="sibTrans" cxnId="{9ED13DB3-3B0B-4A0D-A942-FC106F9224FA}">
      <dgm:prSet/>
      <dgm:spPr/>
      <dgm:t>
        <a:bodyPr/>
        <a:lstStyle/>
        <a:p>
          <a:endParaRPr lang="en-US"/>
        </a:p>
      </dgm:t>
    </dgm:pt>
    <dgm:pt modelId="{E0DFD155-B7EC-4492-9E00-80438950A850}" type="pres">
      <dgm:prSet presAssocID="{BB5701C3-F5E8-4F7C-AE33-4501DBFD20D0}" presName="Name0" presStyleCnt="0">
        <dgm:presLayoutVars>
          <dgm:dir/>
          <dgm:resizeHandles val="exact"/>
        </dgm:presLayoutVars>
      </dgm:prSet>
      <dgm:spPr/>
    </dgm:pt>
    <dgm:pt modelId="{F9B1588F-3DD6-4833-9857-E555E4C66660}" type="pres">
      <dgm:prSet presAssocID="{2D09AAD8-1AEC-44D1-AF02-0A9B210FA3F2}" presName="node" presStyleLbl="node1" presStyleIdx="0" presStyleCnt="3" custScaleX="164704" custScaleY="167897">
        <dgm:presLayoutVars>
          <dgm:bulletEnabled val="1"/>
        </dgm:presLayoutVars>
      </dgm:prSet>
      <dgm:spPr/>
    </dgm:pt>
    <dgm:pt modelId="{AE429631-4CAC-4C44-A13F-489655B846BF}" type="pres">
      <dgm:prSet presAssocID="{02639F80-6AC0-4FB2-9B68-B54634B61F26}" presName="sibTrans" presStyleLbl="sibTrans2D1" presStyleIdx="0" presStyleCnt="2" custFlipVert="1" custFlipHor="0" custScaleX="8162" custScaleY="18732" custLinFactNeighborY="-35848"/>
      <dgm:spPr/>
    </dgm:pt>
    <dgm:pt modelId="{793D1160-1C4B-495A-9676-EF3885044043}" type="pres">
      <dgm:prSet presAssocID="{02639F80-6AC0-4FB2-9B68-B54634B61F26}" presName="connectorText" presStyleLbl="sibTrans2D1" presStyleIdx="0" presStyleCnt="2"/>
      <dgm:spPr/>
    </dgm:pt>
    <dgm:pt modelId="{5F8D3B44-C47E-44A8-88B6-30AFBD288CDC}" type="pres">
      <dgm:prSet presAssocID="{5B2662F4-CF2D-4696-8841-1D04D0AD9007}" presName="node" presStyleLbl="node1" presStyleIdx="1" presStyleCnt="3" custScaleX="138752" custScaleY="167897">
        <dgm:presLayoutVars>
          <dgm:bulletEnabled val="1"/>
        </dgm:presLayoutVars>
      </dgm:prSet>
      <dgm:spPr/>
    </dgm:pt>
    <dgm:pt modelId="{7C57ADD6-0743-4A57-A8DF-E7C62BDBD1E5}" type="pres">
      <dgm:prSet presAssocID="{74965D66-6805-4DA0-820D-48BB69278813}" presName="sibTrans" presStyleLbl="sibTrans2D1" presStyleIdx="1" presStyleCnt="2" custFlipVert="0" custFlipHor="1" custScaleX="27093" custScaleY="7554"/>
      <dgm:spPr/>
    </dgm:pt>
    <dgm:pt modelId="{3B92B600-04A7-4467-867A-913D8B2DF22A}" type="pres">
      <dgm:prSet presAssocID="{74965D66-6805-4DA0-820D-48BB69278813}" presName="connectorText" presStyleLbl="sibTrans2D1" presStyleIdx="1" presStyleCnt="2"/>
      <dgm:spPr/>
    </dgm:pt>
    <dgm:pt modelId="{252615CD-37A7-4383-895E-C8AB91131176}" type="pres">
      <dgm:prSet presAssocID="{4809D8C8-D68B-4A57-AB77-FEC064C8F57D}" presName="node" presStyleLbl="node1" presStyleIdx="2" presStyleCnt="3" custScaleX="128701" custScaleY="167897" custLinFactNeighborX="4896" custLinFactNeighborY="-1026">
        <dgm:presLayoutVars>
          <dgm:bulletEnabled val="1"/>
        </dgm:presLayoutVars>
      </dgm:prSet>
      <dgm:spPr/>
    </dgm:pt>
  </dgm:ptLst>
  <dgm:cxnLst>
    <dgm:cxn modelId="{A502841B-668E-4885-B7DB-936A2C804CDC}" type="presOf" srcId="{02639F80-6AC0-4FB2-9B68-B54634B61F26}" destId="{793D1160-1C4B-495A-9676-EF3885044043}" srcOrd="1" destOrd="0" presId="urn:microsoft.com/office/officeart/2005/8/layout/process1"/>
    <dgm:cxn modelId="{FFF33B1E-2B60-4EA3-8C35-FA168B25B207}" srcId="{BB5701C3-F5E8-4F7C-AE33-4501DBFD20D0}" destId="{5B2662F4-CF2D-4696-8841-1D04D0AD9007}" srcOrd="1" destOrd="0" parTransId="{18E08671-9378-478A-87C0-2D20B5CF5DF4}" sibTransId="{74965D66-6805-4DA0-820D-48BB69278813}"/>
    <dgm:cxn modelId="{D3C6B023-EB6F-4008-9164-DD0FBD7F3D54}" type="presOf" srcId="{4809D8C8-D68B-4A57-AB77-FEC064C8F57D}" destId="{252615CD-37A7-4383-895E-C8AB91131176}" srcOrd="0" destOrd="0" presId="urn:microsoft.com/office/officeart/2005/8/layout/process1"/>
    <dgm:cxn modelId="{F63B4A32-FFFB-4706-94E8-4240E375E545}" type="presOf" srcId="{BB5701C3-F5E8-4F7C-AE33-4501DBFD20D0}" destId="{E0DFD155-B7EC-4492-9E00-80438950A850}" srcOrd="0" destOrd="0" presId="urn:microsoft.com/office/officeart/2005/8/layout/process1"/>
    <dgm:cxn modelId="{A567E36C-6C90-49D8-BCA9-6365E62CDF45}" type="presOf" srcId="{5B2662F4-CF2D-4696-8841-1D04D0AD9007}" destId="{5F8D3B44-C47E-44A8-88B6-30AFBD288CDC}" srcOrd="0" destOrd="0" presId="urn:microsoft.com/office/officeart/2005/8/layout/process1"/>
    <dgm:cxn modelId="{4886A253-6CEA-4EB5-B4A8-D7F73611618C}" srcId="{BB5701C3-F5E8-4F7C-AE33-4501DBFD20D0}" destId="{2D09AAD8-1AEC-44D1-AF02-0A9B210FA3F2}" srcOrd="0" destOrd="0" parTransId="{9EC543BF-21C7-4B43-92EA-426D2CAA834C}" sibTransId="{02639F80-6AC0-4FB2-9B68-B54634B61F26}"/>
    <dgm:cxn modelId="{1B419A7B-4B46-45B9-BC30-CB0EF3714A61}" type="presOf" srcId="{74965D66-6805-4DA0-820D-48BB69278813}" destId="{7C57ADD6-0743-4A57-A8DF-E7C62BDBD1E5}" srcOrd="0" destOrd="0" presId="urn:microsoft.com/office/officeart/2005/8/layout/process1"/>
    <dgm:cxn modelId="{1BF7AA99-81F4-498C-863D-4C1B61BF72AC}" type="presOf" srcId="{02639F80-6AC0-4FB2-9B68-B54634B61F26}" destId="{AE429631-4CAC-4C44-A13F-489655B846BF}" srcOrd="0" destOrd="0" presId="urn:microsoft.com/office/officeart/2005/8/layout/process1"/>
    <dgm:cxn modelId="{9ED13DB3-3B0B-4A0D-A942-FC106F9224FA}" srcId="{BB5701C3-F5E8-4F7C-AE33-4501DBFD20D0}" destId="{4809D8C8-D68B-4A57-AB77-FEC064C8F57D}" srcOrd="2" destOrd="0" parTransId="{C2A6098F-54CC-4678-8B6D-5BA218DDC739}" sibTransId="{EC31C919-8F02-46C4-96B4-4AA2DC5E93F3}"/>
    <dgm:cxn modelId="{ECC9CEB9-09C3-40B9-9526-0F664D7D70C0}" type="presOf" srcId="{74965D66-6805-4DA0-820D-48BB69278813}" destId="{3B92B600-04A7-4467-867A-913D8B2DF22A}" srcOrd="1" destOrd="0" presId="urn:microsoft.com/office/officeart/2005/8/layout/process1"/>
    <dgm:cxn modelId="{151076C6-A38B-4A02-AD9E-45789433ACED}" type="presOf" srcId="{2D09AAD8-1AEC-44D1-AF02-0A9B210FA3F2}" destId="{F9B1588F-3DD6-4833-9857-E555E4C66660}" srcOrd="0" destOrd="0" presId="urn:microsoft.com/office/officeart/2005/8/layout/process1"/>
    <dgm:cxn modelId="{8B25F292-2697-4293-B064-CC41BABCCBF9}" type="presParOf" srcId="{E0DFD155-B7EC-4492-9E00-80438950A850}" destId="{F9B1588F-3DD6-4833-9857-E555E4C66660}" srcOrd="0" destOrd="0" presId="urn:microsoft.com/office/officeart/2005/8/layout/process1"/>
    <dgm:cxn modelId="{64C4248B-0876-47D8-B004-B764D2A6996F}" type="presParOf" srcId="{E0DFD155-B7EC-4492-9E00-80438950A850}" destId="{AE429631-4CAC-4C44-A13F-489655B846BF}" srcOrd="1" destOrd="0" presId="urn:microsoft.com/office/officeart/2005/8/layout/process1"/>
    <dgm:cxn modelId="{62EBB397-456E-4CD6-8FA4-160C28A13209}" type="presParOf" srcId="{AE429631-4CAC-4C44-A13F-489655B846BF}" destId="{793D1160-1C4B-495A-9676-EF3885044043}" srcOrd="0" destOrd="0" presId="urn:microsoft.com/office/officeart/2005/8/layout/process1"/>
    <dgm:cxn modelId="{3F76E698-C0A9-4316-8EDD-1168D5037259}" type="presParOf" srcId="{E0DFD155-B7EC-4492-9E00-80438950A850}" destId="{5F8D3B44-C47E-44A8-88B6-30AFBD288CDC}" srcOrd="2" destOrd="0" presId="urn:microsoft.com/office/officeart/2005/8/layout/process1"/>
    <dgm:cxn modelId="{7832BF81-80B2-4417-BE00-A2BBA16F3228}" type="presParOf" srcId="{E0DFD155-B7EC-4492-9E00-80438950A850}" destId="{7C57ADD6-0743-4A57-A8DF-E7C62BDBD1E5}" srcOrd="3" destOrd="0" presId="urn:microsoft.com/office/officeart/2005/8/layout/process1"/>
    <dgm:cxn modelId="{603CA7C8-21F9-4EF4-BBE4-6C2E56AC601D}" type="presParOf" srcId="{7C57ADD6-0743-4A57-A8DF-E7C62BDBD1E5}" destId="{3B92B600-04A7-4467-867A-913D8B2DF22A}" srcOrd="0" destOrd="0" presId="urn:microsoft.com/office/officeart/2005/8/layout/process1"/>
    <dgm:cxn modelId="{7C126A22-F3E8-4A9E-832D-32443AA1FF46}" type="presParOf" srcId="{E0DFD155-B7EC-4492-9E00-80438950A850}" destId="{252615CD-37A7-4383-895E-C8AB911311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7A048-7C13-422B-A6A3-48E99A97632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844CDE77-8E58-4E92-B955-866E3E64AEA9}">
      <dgm:prSet/>
      <dgm:spPr/>
      <dgm:t>
        <a:bodyPr/>
        <a:lstStyle/>
        <a:p>
          <a:pPr>
            <a:lnSpc>
              <a:spcPct val="100000"/>
            </a:lnSpc>
          </a:pPr>
          <a:r>
            <a:rPr lang="en-US" dirty="0"/>
            <a:t>A. </a:t>
          </a:r>
          <a:r>
            <a:rPr lang="en-US" dirty="0" err="1"/>
            <a:t>Construir</a:t>
          </a:r>
          <a:endParaRPr lang="en-US" dirty="0"/>
        </a:p>
      </dgm:t>
    </dgm:pt>
    <dgm:pt modelId="{9FF868B3-F128-4CEF-8253-C6632EB4E3ED}" type="parTrans" cxnId="{349025D6-78C1-4797-AFEC-267F90C525AD}">
      <dgm:prSet/>
      <dgm:spPr/>
      <dgm:t>
        <a:bodyPr/>
        <a:lstStyle/>
        <a:p>
          <a:endParaRPr lang="en-US"/>
        </a:p>
      </dgm:t>
    </dgm:pt>
    <dgm:pt modelId="{6C439452-E2A0-4EE2-89FB-6105D07245BA}" type="sibTrans" cxnId="{349025D6-78C1-4797-AFEC-267F90C525AD}">
      <dgm:prSet/>
      <dgm:spPr/>
      <dgm:t>
        <a:bodyPr/>
        <a:lstStyle/>
        <a:p>
          <a:endParaRPr lang="en-US"/>
        </a:p>
      </dgm:t>
    </dgm:pt>
    <dgm:pt modelId="{167928F6-1F64-4CE8-8980-D12FA5975F55}">
      <dgm:prSet custT="1"/>
      <dgm:spPr/>
      <dgm:t>
        <a:bodyPr/>
        <a:lstStyle/>
        <a:p>
          <a:pPr>
            <a:lnSpc>
              <a:spcPct val="100000"/>
            </a:lnSpc>
          </a:pPr>
          <a:r>
            <a:rPr lang="es-ES" sz="2000" dirty="0"/>
            <a:t>Construir una Comunidad Fuerte Intensamente Enfocada en el Aprendizaje del Estudiante</a:t>
          </a:r>
          <a:endParaRPr lang="en-US" sz="2000" dirty="0"/>
        </a:p>
      </dgm:t>
    </dgm:pt>
    <dgm:pt modelId="{E1E7CFBC-D88E-4B36-A2FB-62148BEDF615}" type="parTrans" cxnId="{AA6AA993-7044-4B4A-9040-0B4755BAD9C5}">
      <dgm:prSet/>
      <dgm:spPr/>
      <dgm:t>
        <a:bodyPr/>
        <a:lstStyle/>
        <a:p>
          <a:endParaRPr lang="en-US"/>
        </a:p>
      </dgm:t>
    </dgm:pt>
    <dgm:pt modelId="{D818FEBA-821B-4495-A2F3-ADACBA864631}" type="sibTrans" cxnId="{AA6AA993-7044-4B4A-9040-0B4755BAD9C5}">
      <dgm:prSet/>
      <dgm:spPr/>
      <dgm:t>
        <a:bodyPr/>
        <a:lstStyle/>
        <a:p>
          <a:endParaRPr lang="en-US"/>
        </a:p>
      </dgm:t>
    </dgm:pt>
    <dgm:pt modelId="{EA934634-DFF0-46F7-93DE-1A9EC3A6467F}">
      <dgm:prSet/>
      <dgm:spPr/>
      <dgm:t>
        <a:bodyPr/>
        <a:lstStyle/>
        <a:p>
          <a:pPr>
            <a:lnSpc>
              <a:spcPct val="100000"/>
            </a:lnSpc>
          </a:pPr>
          <a:r>
            <a:rPr lang="en-US" dirty="0"/>
            <a:t>B. </a:t>
          </a:r>
          <a:r>
            <a:rPr lang="en-US" dirty="0" err="1"/>
            <a:t>Solicitar</a:t>
          </a:r>
          <a:r>
            <a:rPr lang="en-US" dirty="0"/>
            <a:t> y </a:t>
          </a:r>
          <a:r>
            <a:rPr lang="en-US" dirty="0" err="1"/>
            <a:t>actuar</a:t>
          </a:r>
          <a:endParaRPr lang="en-US" dirty="0"/>
        </a:p>
      </dgm:t>
    </dgm:pt>
    <dgm:pt modelId="{38B4F696-D631-4505-9103-6EF593397F4B}" type="parTrans" cxnId="{231E4DAD-EAAC-457A-81C5-DB99151FE50D}">
      <dgm:prSet/>
      <dgm:spPr/>
      <dgm:t>
        <a:bodyPr/>
        <a:lstStyle/>
        <a:p>
          <a:endParaRPr lang="en-US"/>
        </a:p>
      </dgm:t>
    </dgm:pt>
    <dgm:pt modelId="{825C3FA0-ECCF-4485-AF84-9F921E6369A6}" type="sibTrans" cxnId="{231E4DAD-EAAC-457A-81C5-DB99151FE50D}">
      <dgm:prSet/>
      <dgm:spPr/>
      <dgm:t>
        <a:bodyPr/>
        <a:lstStyle/>
        <a:p>
          <a:endParaRPr lang="en-US"/>
        </a:p>
      </dgm:t>
    </dgm:pt>
    <dgm:pt modelId="{6345132F-E466-41B2-8A74-38BD161D3D06}">
      <dgm:prSet custT="1"/>
      <dgm:spPr/>
      <dgm:t>
        <a:bodyPr/>
        <a:lstStyle/>
        <a:p>
          <a:pPr>
            <a:lnSpc>
              <a:spcPct val="100000"/>
            </a:lnSpc>
          </a:pPr>
          <a:r>
            <a:rPr lang="es-ES" sz="2000" dirty="0"/>
            <a:t>Solicitar y actuar sobre la base de las aportaciones de las partes interesadas</a:t>
          </a:r>
          <a:endParaRPr lang="en-US" sz="2000" dirty="0"/>
        </a:p>
      </dgm:t>
    </dgm:pt>
    <dgm:pt modelId="{FFE5AEF4-6200-4945-A173-B55C80E6C4B7}" type="parTrans" cxnId="{0A3BE696-DD3D-4F19-AB35-E0EB76917041}">
      <dgm:prSet/>
      <dgm:spPr/>
      <dgm:t>
        <a:bodyPr/>
        <a:lstStyle/>
        <a:p>
          <a:endParaRPr lang="en-US"/>
        </a:p>
      </dgm:t>
    </dgm:pt>
    <dgm:pt modelId="{79C918C6-5313-45EA-8B31-D4610DC7ACCA}" type="sibTrans" cxnId="{0A3BE696-DD3D-4F19-AB35-E0EB76917041}">
      <dgm:prSet/>
      <dgm:spPr/>
      <dgm:t>
        <a:bodyPr/>
        <a:lstStyle/>
        <a:p>
          <a:endParaRPr lang="en-US"/>
        </a:p>
      </dgm:t>
    </dgm:pt>
    <dgm:pt modelId="{11F4523D-34ED-4F9A-A26E-056EA3A0FA2C}">
      <dgm:prSet/>
      <dgm:spPr/>
      <dgm:t>
        <a:bodyPr/>
        <a:lstStyle/>
        <a:p>
          <a:pPr>
            <a:lnSpc>
              <a:spcPct val="100000"/>
            </a:lnSpc>
          </a:pPr>
          <a:r>
            <a:rPr lang="en-US" dirty="0"/>
            <a:t>C. </a:t>
          </a:r>
          <a:r>
            <a:rPr lang="en-US" dirty="0" err="1"/>
            <a:t>Comprometerse</a:t>
          </a:r>
          <a:endParaRPr lang="en-US" dirty="0"/>
        </a:p>
      </dgm:t>
    </dgm:pt>
    <dgm:pt modelId="{A0E4186C-5805-43C3-A3F7-8709836886E7}" type="parTrans" cxnId="{D7FDDC59-9F99-4D46-A954-5FE4A8C4799A}">
      <dgm:prSet/>
      <dgm:spPr/>
      <dgm:t>
        <a:bodyPr/>
        <a:lstStyle/>
        <a:p>
          <a:endParaRPr lang="en-US"/>
        </a:p>
      </dgm:t>
    </dgm:pt>
    <dgm:pt modelId="{9D3E4248-43ED-460D-9D81-CC3DB8BDAC59}" type="sibTrans" cxnId="{D7FDDC59-9F99-4D46-A954-5FE4A8C4799A}">
      <dgm:prSet/>
      <dgm:spPr/>
      <dgm:t>
        <a:bodyPr/>
        <a:lstStyle/>
        <a:p>
          <a:endParaRPr lang="en-US"/>
        </a:p>
      </dgm:t>
    </dgm:pt>
    <dgm:pt modelId="{E22D70F4-42AD-4925-963B-3408547F2BDB}">
      <dgm:prSet custT="1"/>
      <dgm:spPr/>
      <dgm:t>
        <a:bodyPr/>
        <a:lstStyle/>
        <a:p>
          <a:pPr>
            <a:lnSpc>
              <a:spcPct val="100000"/>
            </a:lnSpc>
          </a:pPr>
          <a:r>
            <a:rPr lang="es-ES" sz="2000" dirty="0"/>
            <a:t>Involucrar a los estudiantes y a las familias en la búsqueda de las metas educativas</a:t>
          </a:r>
          <a:endParaRPr lang="en-US" sz="2000" dirty="0"/>
        </a:p>
      </dgm:t>
    </dgm:pt>
    <dgm:pt modelId="{8C7331BC-D439-42A7-9B41-5605916BD5D3}" type="parTrans" cxnId="{AEF6539E-0EA3-41FB-B2FD-DBE3418FCF84}">
      <dgm:prSet/>
      <dgm:spPr/>
      <dgm:t>
        <a:bodyPr/>
        <a:lstStyle/>
        <a:p>
          <a:endParaRPr lang="en-US"/>
        </a:p>
      </dgm:t>
    </dgm:pt>
    <dgm:pt modelId="{A0168906-2A46-4DEE-A194-33FC6B0EA493}" type="sibTrans" cxnId="{AEF6539E-0EA3-41FB-B2FD-DBE3418FCF84}">
      <dgm:prSet/>
      <dgm:spPr/>
      <dgm:t>
        <a:bodyPr/>
        <a:lstStyle/>
        <a:p>
          <a:endParaRPr lang="en-US"/>
        </a:p>
      </dgm:t>
    </dgm:pt>
    <dgm:pt modelId="{CA58DF86-0E5A-400C-B009-80A3F5D17746}" type="pres">
      <dgm:prSet presAssocID="{7DC7A048-7C13-422B-A6A3-48E99A976328}" presName="root" presStyleCnt="0">
        <dgm:presLayoutVars>
          <dgm:dir/>
          <dgm:resizeHandles val="exact"/>
        </dgm:presLayoutVars>
      </dgm:prSet>
      <dgm:spPr/>
    </dgm:pt>
    <dgm:pt modelId="{F589F16C-E8E6-4003-8980-A325A8070C5D}" type="pres">
      <dgm:prSet presAssocID="{844CDE77-8E58-4E92-B955-866E3E64AEA9}" presName="compNode" presStyleCnt="0"/>
      <dgm:spPr/>
    </dgm:pt>
    <dgm:pt modelId="{1F5762CF-BD1F-4C06-93F9-CAEE0E754B56}" type="pres">
      <dgm:prSet presAssocID="{844CDE77-8E58-4E92-B955-866E3E64AEA9}" presName="bgRect" presStyleLbl="bgShp" presStyleIdx="0" presStyleCnt="3"/>
      <dgm:spPr/>
    </dgm:pt>
    <dgm:pt modelId="{22039A45-054F-4AF7-921F-4297AC49DC78}" type="pres">
      <dgm:prSet presAssocID="{844CDE77-8E58-4E92-B955-866E3E64AE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C2629C6-D009-43DB-8F70-0C43EB23F683}" type="pres">
      <dgm:prSet presAssocID="{844CDE77-8E58-4E92-B955-866E3E64AEA9}" presName="spaceRect" presStyleCnt="0"/>
      <dgm:spPr/>
    </dgm:pt>
    <dgm:pt modelId="{8080ED52-45B2-48DC-89D1-70BF8A538D7C}" type="pres">
      <dgm:prSet presAssocID="{844CDE77-8E58-4E92-B955-866E3E64AEA9}" presName="parTx" presStyleLbl="revTx" presStyleIdx="0" presStyleCnt="6">
        <dgm:presLayoutVars>
          <dgm:chMax val="0"/>
          <dgm:chPref val="0"/>
        </dgm:presLayoutVars>
      </dgm:prSet>
      <dgm:spPr/>
    </dgm:pt>
    <dgm:pt modelId="{AA897CC4-C7F5-44BF-9840-9E621F725962}" type="pres">
      <dgm:prSet presAssocID="{844CDE77-8E58-4E92-B955-866E3E64AEA9}" presName="desTx" presStyleLbl="revTx" presStyleIdx="1" presStyleCnt="6">
        <dgm:presLayoutVars/>
      </dgm:prSet>
      <dgm:spPr/>
    </dgm:pt>
    <dgm:pt modelId="{53B20F0C-A773-4508-A185-9F0E20C03450}" type="pres">
      <dgm:prSet presAssocID="{6C439452-E2A0-4EE2-89FB-6105D07245BA}" presName="sibTrans" presStyleCnt="0"/>
      <dgm:spPr/>
    </dgm:pt>
    <dgm:pt modelId="{EED83DB9-DD13-4190-A53E-107F6CAC62AD}" type="pres">
      <dgm:prSet presAssocID="{EA934634-DFF0-46F7-93DE-1A9EC3A6467F}" presName="compNode" presStyleCnt="0"/>
      <dgm:spPr/>
    </dgm:pt>
    <dgm:pt modelId="{E4D8E825-3D95-41CE-888C-65484C7E59C6}" type="pres">
      <dgm:prSet presAssocID="{EA934634-DFF0-46F7-93DE-1A9EC3A6467F}" presName="bgRect" presStyleLbl="bgShp" presStyleIdx="1" presStyleCnt="3" custLinFactNeighborX="-12266" custLinFactNeighborY="-2526"/>
      <dgm:spPr/>
    </dgm:pt>
    <dgm:pt modelId="{92C94655-5A51-4AF0-8E7C-EB6D554A824D}" type="pres">
      <dgm:prSet presAssocID="{EA934634-DFF0-46F7-93DE-1A9EC3A646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500EA56-0C38-4473-A1CA-46D5A329FBE0}" type="pres">
      <dgm:prSet presAssocID="{EA934634-DFF0-46F7-93DE-1A9EC3A6467F}" presName="spaceRect" presStyleCnt="0"/>
      <dgm:spPr/>
    </dgm:pt>
    <dgm:pt modelId="{FA806415-6F0C-444E-964A-A235626D0BDF}" type="pres">
      <dgm:prSet presAssocID="{EA934634-DFF0-46F7-93DE-1A9EC3A6467F}" presName="parTx" presStyleLbl="revTx" presStyleIdx="2" presStyleCnt="6">
        <dgm:presLayoutVars>
          <dgm:chMax val="0"/>
          <dgm:chPref val="0"/>
        </dgm:presLayoutVars>
      </dgm:prSet>
      <dgm:spPr/>
    </dgm:pt>
    <dgm:pt modelId="{9E09D403-AD31-44FE-AAA1-1ABC42B167A1}" type="pres">
      <dgm:prSet presAssocID="{EA934634-DFF0-46F7-93DE-1A9EC3A6467F}" presName="desTx" presStyleLbl="revTx" presStyleIdx="3" presStyleCnt="6">
        <dgm:presLayoutVars/>
      </dgm:prSet>
      <dgm:spPr/>
    </dgm:pt>
    <dgm:pt modelId="{52EBA688-87A1-4168-9E43-157C8C715523}" type="pres">
      <dgm:prSet presAssocID="{825C3FA0-ECCF-4485-AF84-9F921E6369A6}" presName="sibTrans" presStyleCnt="0"/>
      <dgm:spPr/>
    </dgm:pt>
    <dgm:pt modelId="{1CFBF732-8128-4C3B-89C4-9FC61D8F8FD7}" type="pres">
      <dgm:prSet presAssocID="{11F4523D-34ED-4F9A-A26E-056EA3A0FA2C}" presName="compNode" presStyleCnt="0"/>
      <dgm:spPr/>
    </dgm:pt>
    <dgm:pt modelId="{A78097CE-7DC9-4ED1-8D61-7C6EDF611E81}" type="pres">
      <dgm:prSet presAssocID="{11F4523D-34ED-4F9A-A26E-056EA3A0FA2C}" presName="bgRect" presStyleLbl="bgShp" presStyleIdx="2" presStyleCnt="3" custLinFactNeighborX="-2742" custLinFactNeighborY="741"/>
      <dgm:spPr/>
    </dgm:pt>
    <dgm:pt modelId="{79DECCA3-F154-4C7E-B311-5E17C609E4FD}" type="pres">
      <dgm:prSet presAssocID="{11F4523D-34ED-4F9A-A26E-056EA3A0FA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E2BFEA9-36D3-4176-A2FC-6676743255A2}" type="pres">
      <dgm:prSet presAssocID="{11F4523D-34ED-4F9A-A26E-056EA3A0FA2C}" presName="spaceRect" presStyleCnt="0"/>
      <dgm:spPr/>
    </dgm:pt>
    <dgm:pt modelId="{F9C2A7C1-0BC4-4822-9A05-A01FE7C019D5}" type="pres">
      <dgm:prSet presAssocID="{11F4523D-34ED-4F9A-A26E-056EA3A0FA2C}" presName="parTx" presStyleLbl="revTx" presStyleIdx="4" presStyleCnt="6">
        <dgm:presLayoutVars>
          <dgm:chMax val="0"/>
          <dgm:chPref val="0"/>
        </dgm:presLayoutVars>
      </dgm:prSet>
      <dgm:spPr/>
    </dgm:pt>
    <dgm:pt modelId="{5CF1F1B7-D275-4B0F-AE7E-33FC2A78A729}" type="pres">
      <dgm:prSet presAssocID="{11F4523D-34ED-4F9A-A26E-056EA3A0FA2C}" presName="desTx" presStyleLbl="revTx" presStyleIdx="5" presStyleCnt="6">
        <dgm:presLayoutVars/>
      </dgm:prSet>
      <dgm:spPr/>
    </dgm:pt>
  </dgm:ptLst>
  <dgm:cxnLst>
    <dgm:cxn modelId="{A47D7E0B-02F9-4344-A202-A7F96FF82D02}" type="presOf" srcId="{EA934634-DFF0-46F7-93DE-1A9EC3A6467F}" destId="{FA806415-6F0C-444E-964A-A235626D0BDF}" srcOrd="0" destOrd="0" presId="urn:microsoft.com/office/officeart/2018/2/layout/IconVerticalSolidList"/>
    <dgm:cxn modelId="{04E71763-8660-41F2-8B08-4685513B01DD}" type="presOf" srcId="{844CDE77-8E58-4E92-B955-866E3E64AEA9}" destId="{8080ED52-45B2-48DC-89D1-70BF8A538D7C}" srcOrd="0" destOrd="0" presId="urn:microsoft.com/office/officeart/2018/2/layout/IconVerticalSolidList"/>
    <dgm:cxn modelId="{459D9266-E348-4A12-80C8-72684FE8792C}" type="presOf" srcId="{6345132F-E466-41B2-8A74-38BD161D3D06}" destId="{9E09D403-AD31-44FE-AAA1-1ABC42B167A1}" srcOrd="0" destOrd="0" presId="urn:microsoft.com/office/officeart/2018/2/layout/IconVerticalSolidList"/>
    <dgm:cxn modelId="{D7FDDC59-9F99-4D46-A954-5FE4A8C4799A}" srcId="{7DC7A048-7C13-422B-A6A3-48E99A976328}" destId="{11F4523D-34ED-4F9A-A26E-056EA3A0FA2C}" srcOrd="2" destOrd="0" parTransId="{A0E4186C-5805-43C3-A3F7-8709836886E7}" sibTransId="{9D3E4248-43ED-460D-9D81-CC3DB8BDAC59}"/>
    <dgm:cxn modelId="{2A5DC589-2D83-4D11-B723-196C559A8B09}" type="presOf" srcId="{11F4523D-34ED-4F9A-A26E-056EA3A0FA2C}" destId="{F9C2A7C1-0BC4-4822-9A05-A01FE7C019D5}" srcOrd="0" destOrd="0" presId="urn:microsoft.com/office/officeart/2018/2/layout/IconVerticalSolidList"/>
    <dgm:cxn modelId="{AA6AA993-7044-4B4A-9040-0B4755BAD9C5}" srcId="{844CDE77-8E58-4E92-B955-866E3E64AEA9}" destId="{167928F6-1F64-4CE8-8980-D12FA5975F55}" srcOrd="0" destOrd="0" parTransId="{E1E7CFBC-D88E-4B36-A2FB-62148BEDF615}" sibTransId="{D818FEBA-821B-4495-A2F3-ADACBA864631}"/>
    <dgm:cxn modelId="{0A3BE696-DD3D-4F19-AB35-E0EB76917041}" srcId="{EA934634-DFF0-46F7-93DE-1A9EC3A6467F}" destId="{6345132F-E466-41B2-8A74-38BD161D3D06}" srcOrd="0" destOrd="0" parTransId="{FFE5AEF4-6200-4945-A173-B55C80E6C4B7}" sibTransId="{79C918C6-5313-45EA-8B31-D4610DC7ACCA}"/>
    <dgm:cxn modelId="{713D079D-2C1E-414D-A454-073C11ADC30E}" type="presOf" srcId="{E22D70F4-42AD-4925-963B-3408547F2BDB}" destId="{5CF1F1B7-D275-4B0F-AE7E-33FC2A78A729}" srcOrd="0" destOrd="0" presId="urn:microsoft.com/office/officeart/2018/2/layout/IconVerticalSolidList"/>
    <dgm:cxn modelId="{AEF6539E-0EA3-41FB-B2FD-DBE3418FCF84}" srcId="{11F4523D-34ED-4F9A-A26E-056EA3A0FA2C}" destId="{E22D70F4-42AD-4925-963B-3408547F2BDB}" srcOrd="0" destOrd="0" parTransId="{8C7331BC-D439-42A7-9B41-5605916BD5D3}" sibTransId="{A0168906-2A46-4DEE-A194-33FC6B0EA493}"/>
    <dgm:cxn modelId="{231E4DAD-EAAC-457A-81C5-DB99151FE50D}" srcId="{7DC7A048-7C13-422B-A6A3-48E99A976328}" destId="{EA934634-DFF0-46F7-93DE-1A9EC3A6467F}" srcOrd="1" destOrd="0" parTransId="{38B4F696-D631-4505-9103-6EF593397F4B}" sibTransId="{825C3FA0-ECCF-4485-AF84-9F921E6369A6}"/>
    <dgm:cxn modelId="{FF2580C2-3D22-496B-8572-93D317329EEC}" type="presOf" srcId="{167928F6-1F64-4CE8-8980-D12FA5975F55}" destId="{AA897CC4-C7F5-44BF-9840-9E621F725962}" srcOrd="0" destOrd="0" presId="urn:microsoft.com/office/officeart/2018/2/layout/IconVerticalSolidList"/>
    <dgm:cxn modelId="{840378D1-CE04-4BEC-A022-9C72856D3B90}" type="presOf" srcId="{7DC7A048-7C13-422B-A6A3-48E99A976328}" destId="{CA58DF86-0E5A-400C-B009-80A3F5D17746}" srcOrd="0" destOrd="0" presId="urn:microsoft.com/office/officeart/2018/2/layout/IconVerticalSolidList"/>
    <dgm:cxn modelId="{349025D6-78C1-4797-AFEC-267F90C525AD}" srcId="{7DC7A048-7C13-422B-A6A3-48E99A976328}" destId="{844CDE77-8E58-4E92-B955-866E3E64AEA9}" srcOrd="0" destOrd="0" parTransId="{9FF868B3-F128-4CEF-8253-C6632EB4E3ED}" sibTransId="{6C439452-E2A0-4EE2-89FB-6105D07245BA}"/>
    <dgm:cxn modelId="{E5B3C8F6-B6C4-47C5-AC67-EFF37E2CB06A}" type="presParOf" srcId="{CA58DF86-0E5A-400C-B009-80A3F5D17746}" destId="{F589F16C-E8E6-4003-8980-A325A8070C5D}" srcOrd="0" destOrd="0" presId="urn:microsoft.com/office/officeart/2018/2/layout/IconVerticalSolidList"/>
    <dgm:cxn modelId="{A9FF6E1F-F4F4-4A6C-87C0-EABCEA87BFDF}" type="presParOf" srcId="{F589F16C-E8E6-4003-8980-A325A8070C5D}" destId="{1F5762CF-BD1F-4C06-93F9-CAEE0E754B56}" srcOrd="0" destOrd="0" presId="urn:microsoft.com/office/officeart/2018/2/layout/IconVerticalSolidList"/>
    <dgm:cxn modelId="{114B23F8-2650-43D6-A14F-0773169D3F65}" type="presParOf" srcId="{F589F16C-E8E6-4003-8980-A325A8070C5D}" destId="{22039A45-054F-4AF7-921F-4297AC49DC78}" srcOrd="1" destOrd="0" presId="urn:microsoft.com/office/officeart/2018/2/layout/IconVerticalSolidList"/>
    <dgm:cxn modelId="{7F31061C-44A1-4541-A11C-CF4F6C5E78A2}" type="presParOf" srcId="{F589F16C-E8E6-4003-8980-A325A8070C5D}" destId="{7C2629C6-D009-43DB-8F70-0C43EB23F683}" srcOrd="2" destOrd="0" presId="urn:microsoft.com/office/officeart/2018/2/layout/IconVerticalSolidList"/>
    <dgm:cxn modelId="{88117727-650B-4CF0-BC46-46985BC2F2D6}" type="presParOf" srcId="{F589F16C-E8E6-4003-8980-A325A8070C5D}" destId="{8080ED52-45B2-48DC-89D1-70BF8A538D7C}" srcOrd="3" destOrd="0" presId="urn:microsoft.com/office/officeart/2018/2/layout/IconVerticalSolidList"/>
    <dgm:cxn modelId="{C44B5FB7-6A64-43C2-ACE9-0995935F6023}" type="presParOf" srcId="{F589F16C-E8E6-4003-8980-A325A8070C5D}" destId="{AA897CC4-C7F5-44BF-9840-9E621F725962}" srcOrd="4" destOrd="0" presId="urn:microsoft.com/office/officeart/2018/2/layout/IconVerticalSolidList"/>
    <dgm:cxn modelId="{298C1D05-435D-419B-80DE-FA6EAEEFC230}" type="presParOf" srcId="{CA58DF86-0E5A-400C-B009-80A3F5D17746}" destId="{53B20F0C-A773-4508-A185-9F0E20C03450}" srcOrd="1" destOrd="0" presId="urn:microsoft.com/office/officeart/2018/2/layout/IconVerticalSolidList"/>
    <dgm:cxn modelId="{673C3D9C-3151-4DFE-88CF-466A9642053A}" type="presParOf" srcId="{CA58DF86-0E5A-400C-B009-80A3F5D17746}" destId="{EED83DB9-DD13-4190-A53E-107F6CAC62AD}" srcOrd="2" destOrd="0" presId="urn:microsoft.com/office/officeart/2018/2/layout/IconVerticalSolidList"/>
    <dgm:cxn modelId="{A96DB906-04B7-4C25-8E0C-CCC5BA504120}" type="presParOf" srcId="{EED83DB9-DD13-4190-A53E-107F6CAC62AD}" destId="{E4D8E825-3D95-41CE-888C-65484C7E59C6}" srcOrd="0" destOrd="0" presId="urn:microsoft.com/office/officeart/2018/2/layout/IconVerticalSolidList"/>
    <dgm:cxn modelId="{F1709E0E-2218-46A1-84C2-51AE72AE3077}" type="presParOf" srcId="{EED83DB9-DD13-4190-A53E-107F6CAC62AD}" destId="{92C94655-5A51-4AF0-8E7C-EB6D554A824D}" srcOrd="1" destOrd="0" presId="urn:microsoft.com/office/officeart/2018/2/layout/IconVerticalSolidList"/>
    <dgm:cxn modelId="{F3007BE1-6BBF-4612-BAB8-91003F03E921}" type="presParOf" srcId="{EED83DB9-DD13-4190-A53E-107F6CAC62AD}" destId="{2500EA56-0C38-4473-A1CA-46D5A329FBE0}" srcOrd="2" destOrd="0" presId="urn:microsoft.com/office/officeart/2018/2/layout/IconVerticalSolidList"/>
    <dgm:cxn modelId="{B42781AC-1466-42A2-A1CE-044DD5B037C2}" type="presParOf" srcId="{EED83DB9-DD13-4190-A53E-107F6CAC62AD}" destId="{FA806415-6F0C-444E-964A-A235626D0BDF}" srcOrd="3" destOrd="0" presId="urn:microsoft.com/office/officeart/2018/2/layout/IconVerticalSolidList"/>
    <dgm:cxn modelId="{25517458-E45F-44E8-B5AF-0E3A592D6CA8}" type="presParOf" srcId="{EED83DB9-DD13-4190-A53E-107F6CAC62AD}" destId="{9E09D403-AD31-44FE-AAA1-1ABC42B167A1}" srcOrd="4" destOrd="0" presId="urn:microsoft.com/office/officeart/2018/2/layout/IconVerticalSolidList"/>
    <dgm:cxn modelId="{C14689ED-5DC5-49B4-BA88-2C5EB1623351}" type="presParOf" srcId="{CA58DF86-0E5A-400C-B009-80A3F5D17746}" destId="{52EBA688-87A1-4168-9E43-157C8C715523}" srcOrd="3" destOrd="0" presId="urn:microsoft.com/office/officeart/2018/2/layout/IconVerticalSolidList"/>
    <dgm:cxn modelId="{C0C4CEB9-A2AD-48C2-98EC-1E6E2E4833CB}" type="presParOf" srcId="{CA58DF86-0E5A-400C-B009-80A3F5D17746}" destId="{1CFBF732-8128-4C3B-89C4-9FC61D8F8FD7}" srcOrd="4" destOrd="0" presId="urn:microsoft.com/office/officeart/2018/2/layout/IconVerticalSolidList"/>
    <dgm:cxn modelId="{06FC8F81-3A3B-409C-B6DD-E6ED8CC8C5AA}" type="presParOf" srcId="{1CFBF732-8128-4C3B-89C4-9FC61D8F8FD7}" destId="{A78097CE-7DC9-4ED1-8D61-7C6EDF611E81}" srcOrd="0" destOrd="0" presId="urn:microsoft.com/office/officeart/2018/2/layout/IconVerticalSolidList"/>
    <dgm:cxn modelId="{5F7F997D-0568-4578-84D1-5DD57BC0809D}" type="presParOf" srcId="{1CFBF732-8128-4C3B-89C4-9FC61D8F8FD7}" destId="{79DECCA3-F154-4C7E-B311-5E17C609E4FD}" srcOrd="1" destOrd="0" presId="urn:microsoft.com/office/officeart/2018/2/layout/IconVerticalSolidList"/>
    <dgm:cxn modelId="{2223F16E-27C9-4DC2-AEE5-032CC7E46A5E}" type="presParOf" srcId="{1CFBF732-8128-4C3B-89C4-9FC61D8F8FD7}" destId="{AE2BFEA9-36D3-4176-A2FC-6676743255A2}" srcOrd="2" destOrd="0" presId="urn:microsoft.com/office/officeart/2018/2/layout/IconVerticalSolidList"/>
    <dgm:cxn modelId="{2CCF7E48-A6FB-4ECB-AABC-C046310957EE}" type="presParOf" srcId="{1CFBF732-8128-4C3B-89C4-9FC61D8F8FD7}" destId="{F9C2A7C1-0BC4-4822-9A05-A01FE7C019D5}" srcOrd="3" destOrd="0" presId="urn:microsoft.com/office/officeart/2018/2/layout/IconVerticalSolidList"/>
    <dgm:cxn modelId="{52378920-F2F9-4044-9904-DEC2C12836C3}" type="presParOf" srcId="{1CFBF732-8128-4C3B-89C4-9FC61D8F8FD7}" destId="{5CF1F1B7-D275-4B0F-AE7E-33FC2A78A729}"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A2FA96-8749-40DB-821F-EC60C73D82A5}"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A744752-FB35-4C17-A31B-4D33D3366A39}">
      <dgm:prSet custT="1"/>
      <dgm:spPr/>
      <dgm:t>
        <a:bodyPr/>
        <a:lstStyle/>
        <a:p>
          <a:pPr>
            <a:lnSpc>
              <a:spcPct val="100000"/>
            </a:lnSpc>
          </a:pPr>
          <a:r>
            <a:rPr lang="es-ES" sz="1800" dirty="0"/>
            <a:t>Celebre los éxitos - comenzando con ganancias rápidas al principio del proceso</a:t>
          </a:r>
          <a:r>
            <a:rPr lang="es-ES" sz="1600" dirty="0"/>
            <a:t>. </a:t>
          </a:r>
          <a:endParaRPr lang="en-US" sz="1600" dirty="0"/>
        </a:p>
        <a:p>
          <a:pPr>
            <a:lnSpc>
              <a:spcPct val="100000"/>
            </a:lnSpc>
          </a:pPr>
          <a:endParaRPr lang="en-US" sz="1400" dirty="0"/>
        </a:p>
      </dgm:t>
    </dgm:pt>
    <dgm:pt modelId="{95B34E6E-8EB2-49C1-9501-243C139CC903}" type="parTrans" cxnId="{CB5EE464-0A1C-462C-867D-761A3014172D}">
      <dgm:prSet/>
      <dgm:spPr/>
      <dgm:t>
        <a:bodyPr/>
        <a:lstStyle/>
        <a:p>
          <a:endParaRPr lang="en-US"/>
        </a:p>
      </dgm:t>
    </dgm:pt>
    <dgm:pt modelId="{9DFD4CE2-15FE-4992-962B-160CBEBDAF80}" type="sibTrans" cxnId="{CB5EE464-0A1C-462C-867D-761A3014172D}">
      <dgm:prSet/>
      <dgm:spPr/>
      <dgm:t>
        <a:bodyPr/>
        <a:lstStyle/>
        <a:p>
          <a:pPr>
            <a:lnSpc>
              <a:spcPct val="100000"/>
            </a:lnSpc>
          </a:pPr>
          <a:endParaRPr lang="en-US"/>
        </a:p>
      </dgm:t>
    </dgm:pt>
    <dgm:pt modelId="{53060541-C04F-424A-9DD0-06DB7E6B9863}">
      <dgm:prSet custT="1"/>
      <dgm:spPr/>
      <dgm:t>
        <a:bodyPr/>
        <a:lstStyle/>
        <a:p>
          <a:pPr>
            <a:lnSpc>
              <a:spcPct val="100000"/>
            </a:lnSpc>
          </a:pPr>
          <a:r>
            <a:rPr lang="es-ES" sz="1800" dirty="0"/>
            <a:t>Provea expectativas explícitas y apoyo para el rol de cada persona (comportamientos esperados).</a:t>
          </a:r>
          <a:endParaRPr lang="en-US" sz="1800" dirty="0"/>
        </a:p>
        <a:p>
          <a:pPr>
            <a:lnSpc>
              <a:spcPct val="100000"/>
            </a:lnSpc>
          </a:pPr>
          <a:endParaRPr lang="en-US" sz="1400" dirty="0"/>
        </a:p>
      </dgm:t>
    </dgm:pt>
    <dgm:pt modelId="{DE218AD3-DAB2-4D9A-80F0-B8CE8E3488F8}" type="parTrans" cxnId="{947252C4-8452-421D-9EEA-88C884736888}">
      <dgm:prSet/>
      <dgm:spPr/>
      <dgm:t>
        <a:bodyPr/>
        <a:lstStyle/>
        <a:p>
          <a:endParaRPr lang="en-US"/>
        </a:p>
      </dgm:t>
    </dgm:pt>
    <dgm:pt modelId="{C6815F66-C301-4EBE-ABBA-9196DD134BAC}" type="sibTrans" cxnId="{947252C4-8452-421D-9EEA-88C884736888}">
      <dgm:prSet/>
      <dgm:spPr/>
      <dgm:t>
        <a:bodyPr/>
        <a:lstStyle/>
        <a:p>
          <a:pPr>
            <a:lnSpc>
              <a:spcPct val="100000"/>
            </a:lnSpc>
          </a:pPr>
          <a:endParaRPr lang="en-US"/>
        </a:p>
      </dgm:t>
    </dgm:pt>
    <dgm:pt modelId="{C02817B0-1F35-4A18-B7DC-673FF0B8E4CC}">
      <dgm:prSet custT="1"/>
      <dgm:spPr/>
      <dgm:t>
        <a:bodyPr/>
        <a:lstStyle/>
        <a:p>
          <a:pPr>
            <a:lnSpc>
              <a:spcPct val="100000"/>
            </a:lnSpc>
          </a:pPr>
          <a:r>
            <a:rPr lang="es-ES" sz="1800" dirty="0"/>
            <a:t>Reúna a los miembros de la comunidad escolar para que se concentren en el aprendizaje de los estudiantes. </a:t>
          </a:r>
          <a:endParaRPr lang="en-US" sz="1800" dirty="0"/>
        </a:p>
        <a:p>
          <a:pPr>
            <a:lnSpc>
              <a:spcPct val="100000"/>
            </a:lnSpc>
          </a:pPr>
          <a:endParaRPr lang="en-US" sz="1800" dirty="0"/>
        </a:p>
      </dgm:t>
    </dgm:pt>
    <dgm:pt modelId="{01D62DF4-3468-4806-95F7-613B062EB6A3}" type="parTrans" cxnId="{BD4B6E63-B70F-4EF2-8BE9-72005A7FFE31}">
      <dgm:prSet/>
      <dgm:spPr/>
      <dgm:t>
        <a:bodyPr/>
        <a:lstStyle/>
        <a:p>
          <a:endParaRPr lang="en-US"/>
        </a:p>
      </dgm:t>
    </dgm:pt>
    <dgm:pt modelId="{74E40771-30F8-4056-A4F5-FE8DB222C520}" type="sibTrans" cxnId="{BD4B6E63-B70F-4EF2-8BE9-72005A7FFE31}">
      <dgm:prSet/>
      <dgm:spPr/>
      <dgm:t>
        <a:bodyPr/>
        <a:lstStyle/>
        <a:p>
          <a:pPr>
            <a:lnSpc>
              <a:spcPct val="100000"/>
            </a:lnSpc>
          </a:pPr>
          <a:endParaRPr lang="en-US"/>
        </a:p>
      </dgm:t>
    </dgm:pt>
    <dgm:pt modelId="{17824A54-880C-40C7-A8FB-7A8534446C49}">
      <dgm:prSet custT="1"/>
      <dgm:spPr/>
      <dgm:t>
        <a:bodyPr/>
        <a:lstStyle/>
        <a:p>
          <a:pPr>
            <a:lnSpc>
              <a:spcPct val="100000"/>
            </a:lnSpc>
          </a:pPr>
          <a:r>
            <a:rPr lang="es-ES" sz="1800" dirty="0"/>
            <a:t>Defienda las altas expectativas, la rendición de cuentas compartida y el seguimiento.</a:t>
          </a:r>
          <a:endParaRPr lang="en-US" sz="1800" dirty="0"/>
        </a:p>
        <a:p>
          <a:pPr>
            <a:lnSpc>
              <a:spcPct val="100000"/>
            </a:lnSpc>
          </a:pPr>
          <a:endParaRPr lang="en-US" sz="1400" dirty="0"/>
        </a:p>
      </dgm:t>
    </dgm:pt>
    <dgm:pt modelId="{89859ED8-EFE4-4025-9477-C8ABEAAEA483}" type="parTrans" cxnId="{4A4EE3E4-B28D-4885-9C63-31170126E49C}">
      <dgm:prSet/>
      <dgm:spPr/>
      <dgm:t>
        <a:bodyPr/>
        <a:lstStyle/>
        <a:p>
          <a:endParaRPr lang="en-US"/>
        </a:p>
      </dgm:t>
    </dgm:pt>
    <dgm:pt modelId="{49F09FA0-46AD-43CF-9E0E-5A1DFF84FCB3}" type="sibTrans" cxnId="{4A4EE3E4-B28D-4885-9C63-31170126E49C}">
      <dgm:prSet/>
      <dgm:spPr/>
      <dgm:t>
        <a:bodyPr/>
        <a:lstStyle/>
        <a:p>
          <a:endParaRPr lang="en-US"/>
        </a:p>
      </dgm:t>
    </dgm:pt>
    <dgm:pt modelId="{DF58B479-F5B3-4361-957C-24F5C3AE38C9}" type="pres">
      <dgm:prSet presAssocID="{19A2FA96-8749-40DB-821F-EC60C73D82A5}" presName="root" presStyleCnt="0">
        <dgm:presLayoutVars>
          <dgm:dir/>
          <dgm:resizeHandles val="exact"/>
        </dgm:presLayoutVars>
      </dgm:prSet>
      <dgm:spPr/>
    </dgm:pt>
    <dgm:pt modelId="{1E609B46-A773-44EB-B329-38AC8EC117FB}" type="pres">
      <dgm:prSet presAssocID="{19A2FA96-8749-40DB-821F-EC60C73D82A5}" presName="container" presStyleCnt="0">
        <dgm:presLayoutVars>
          <dgm:dir/>
          <dgm:resizeHandles val="exact"/>
        </dgm:presLayoutVars>
      </dgm:prSet>
      <dgm:spPr/>
    </dgm:pt>
    <dgm:pt modelId="{3851F67C-3DE5-4595-8D60-EA0270C03AE2}" type="pres">
      <dgm:prSet presAssocID="{0A744752-FB35-4C17-A31B-4D33D3366A39}" presName="compNode" presStyleCnt="0"/>
      <dgm:spPr/>
    </dgm:pt>
    <dgm:pt modelId="{185A8047-970A-41A0-A1BF-AEF3245A763C}" type="pres">
      <dgm:prSet presAssocID="{0A744752-FB35-4C17-A31B-4D33D3366A39}" presName="iconBgRect" presStyleLbl="bgShp" presStyleIdx="0" presStyleCnt="4"/>
      <dgm:spPr/>
    </dgm:pt>
    <dgm:pt modelId="{E84454C6-AF8D-4638-B38F-E52CAABBFE3B}" type="pres">
      <dgm:prSet presAssocID="{0A744752-FB35-4C17-A31B-4D33D3366A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DB05F59A-23F8-4323-9010-8645EA8238E7}" type="pres">
      <dgm:prSet presAssocID="{0A744752-FB35-4C17-A31B-4D33D3366A39}" presName="spaceRect" presStyleCnt="0"/>
      <dgm:spPr/>
    </dgm:pt>
    <dgm:pt modelId="{705600D1-C8CB-4CBF-8DD8-0973D0A09F34}" type="pres">
      <dgm:prSet presAssocID="{0A744752-FB35-4C17-A31B-4D33D3366A39}" presName="textRect" presStyleLbl="revTx" presStyleIdx="0" presStyleCnt="4" custScaleY="144735">
        <dgm:presLayoutVars>
          <dgm:chMax val="1"/>
          <dgm:chPref val="1"/>
        </dgm:presLayoutVars>
      </dgm:prSet>
      <dgm:spPr/>
    </dgm:pt>
    <dgm:pt modelId="{05D7B08C-48A0-453C-AB7B-D827A23B3BC2}" type="pres">
      <dgm:prSet presAssocID="{9DFD4CE2-15FE-4992-962B-160CBEBDAF80}" presName="sibTrans" presStyleLbl="sibTrans2D1" presStyleIdx="0" presStyleCnt="0"/>
      <dgm:spPr/>
    </dgm:pt>
    <dgm:pt modelId="{94DA4429-4EBB-44AE-912A-181B4B44AC21}" type="pres">
      <dgm:prSet presAssocID="{53060541-C04F-424A-9DD0-06DB7E6B9863}" presName="compNode" presStyleCnt="0"/>
      <dgm:spPr/>
    </dgm:pt>
    <dgm:pt modelId="{9918BE46-4B27-4C20-8697-18D1656A5B6B}" type="pres">
      <dgm:prSet presAssocID="{53060541-C04F-424A-9DD0-06DB7E6B9863}" presName="iconBgRect" presStyleLbl="bgShp" presStyleIdx="1" presStyleCnt="4"/>
      <dgm:spPr/>
    </dgm:pt>
    <dgm:pt modelId="{67243CBB-2831-43F3-9C63-B061260C88DF}" type="pres">
      <dgm:prSet presAssocID="{53060541-C04F-424A-9DD0-06DB7E6B98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3D898610-DF93-49CE-B1D9-37CB4CD6EDD1}" type="pres">
      <dgm:prSet presAssocID="{53060541-C04F-424A-9DD0-06DB7E6B9863}" presName="spaceRect" presStyleCnt="0"/>
      <dgm:spPr/>
    </dgm:pt>
    <dgm:pt modelId="{16851DC2-D860-458B-B567-E35324684DBA}" type="pres">
      <dgm:prSet presAssocID="{53060541-C04F-424A-9DD0-06DB7E6B9863}" presName="textRect" presStyleLbl="revTx" presStyleIdx="1" presStyleCnt="4" custScaleY="186528">
        <dgm:presLayoutVars>
          <dgm:chMax val="1"/>
          <dgm:chPref val="1"/>
        </dgm:presLayoutVars>
      </dgm:prSet>
      <dgm:spPr/>
    </dgm:pt>
    <dgm:pt modelId="{5B5A78BC-5DED-41D3-89E2-5830CB717449}" type="pres">
      <dgm:prSet presAssocID="{C6815F66-C301-4EBE-ABBA-9196DD134BAC}" presName="sibTrans" presStyleLbl="sibTrans2D1" presStyleIdx="0" presStyleCnt="0"/>
      <dgm:spPr/>
    </dgm:pt>
    <dgm:pt modelId="{C04FF54B-BD1B-448A-8FA5-1E1BCD3B4EC7}" type="pres">
      <dgm:prSet presAssocID="{C02817B0-1F35-4A18-B7DC-673FF0B8E4CC}" presName="compNode" presStyleCnt="0"/>
      <dgm:spPr/>
    </dgm:pt>
    <dgm:pt modelId="{03188F8A-BFEC-4F07-AD25-95DAE0C90193}" type="pres">
      <dgm:prSet presAssocID="{C02817B0-1F35-4A18-B7DC-673FF0B8E4CC}" presName="iconBgRect" presStyleLbl="bgShp" presStyleIdx="2" presStyleCnt="4"/>
      <dgm:spPr/>
    </dgm:pt>
    <dgm:pt modelId="{BE7B6CBE-CBDF-4A6A-A318-03F66BB4557D}" type="pres">
      <dgm:prSet presAssocID="{C02817B0-1F35-4A18-B7DC-673FF0B8E4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05BFAEBF-6D87-4B87-88EB-29185D99D77B}" type="pres">
      <dgm:prSet presAssocID="{C02817B0-1F35-4A18-B7DC-673FF0B8E4CC}" presName="spaceRect" presStyleCnt="0"/>
      <dgm:spPr/>
    </dgm:pt>
    <dgm:pt modelId="{D1561C63-62C3-4636-9395-A5C9EA70173F}" type="pres">
      <dgm:prSet presAssocID="{C02817B0-1F35-4A18-B7DC-673FF0B8E4CC}" presName="textRect" presStyleLbl="revTx" presStyleIdx="2" presStyleCnt="4">
        <dgm:presLayoutVars>
          <dgm:chMax val="1"/>
          <dgm:chPref val="1"/>
        </dgm:presLayoutVars>
      </dgm:prSet>
      <dgm:spPr/>
    </dgm:pt>
    <dgm:pt modelId="{E27E8095-FA58-4A27-B91B-4271F7F03579}" type="pres">
      <dgm:prSet presAssocID="{74E40771-30F8-4056-A4F5-FE8DB222C520}" presName="sibTrans" presStyleLbl="sibTrans2D1" presStyleIdx="0" presStyleCnt="0"/>
      <dgm:spPr/>
    </dgm:pt>
    <dgm:pt modelId="{6E958EBF-11C7-4AF2-80EF-B6DB5E8D072D}" type="pres">
      <dgm:prSet presAssocID="{17824A54-880C-40C7-A8FB-7A8534446C49}" presName="compNode" presStyleCnt="0"/>
      <dgm:spPr/>
    </dgm:pt>
    <dgm:pt modelId="{F0017189-0147-464E-9111-7BD774AC07AF}" type="pres">
      <dgm:prSet presAssocID="{17824A54-880C-40C7-A8FB-7A8534446C49}" presName="iconBgRect" presStyleLbl="bgShp" presStyleIdx="3" presStyleCnt="4"/>
      <dgm:spPr/>
    </dgm:pt>
    <dgm:pt modelId="{720D9D4D-C6C0-4535-B258-49654BB033F8}" type="pres">
      <dgm:prSet presAssocID="{17824A54-880C-40C7-A8FB-7A8534446C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ophy"/>
        </a:ext>
      </dgm:extLst>
    </dgm:pt>
    <dgm:pt modelId="{55DE5A1F-2F39-49E4-94ED-6713FB62B68B}" type="pres">
      <dgm:prSet presAssocID="{17824A54-880C-40C7-A8FB-7A8534446C49}" presName="spaceRect" presStyleCnt="0"/>
      <dgm:spPr/>
    </dgm:pt>
    <dgm:pt modelId="{8C502CF2-DC31-4D12-B335-562416BCDFAA}" type="pres">
      <dgm:prSet presAssocID="{17824A54-880C-40C7-A8FB-7A8534446C49}" presName="textRect" presStyleLbl="revTx" presStyleIdx="3" presStyleCnt="4">
        <dgm:presLayoutVars>
          <dgm:chMax val="1"/>
          <dgm:chPref val="1"/>
        </dgm:presLayoutVars>
      </dgm:prSet>
      <dgm:spPr/>
    </dgm:pt>
  </dgm:ptLst>
  <dgm:cxnLst>
    <dgm:cxn modelId="{F306560D-EDA1-4392-9EFA-F457F9C259F7}" type="presOf" srcId="{9DFD4CE2-15FE-4992-962B-160CBEBDAF80}" destId="{05D7B08C-48A0-453C-AB7B-D827A23B3BC2}" srcOrd="0" destOrd="0" presId="urn:microsoft.com/office/officeart/2018/2/layout/IconCircleList"/>
    <dgm:cxn modelId="{5FD2FF22-E3B7-4235-8D64-409878D76B7B}" type="presOf" srcId="{17824A54-880C-40C7-A8FB-7A8534446C49}" destId="{8C502CF2-DC31-4D12-B335-562416BCDFAA}" srcOrd="0" destOrd="0" presId="urn:microsoft.com/office/officeart/2018/2/layout/IconCircleList"/>
    <dgm:cxn modelId="{685DA025-106E-4F8C-AFDF-75A820982F55}" type="presOf" srcId="{19A2FA96-8749-40DB-821F-EC60C73D82A5}" destId="{DF58B479-F5B3-4361-957C-24F5C3AE38C9}" srcOrd="0" destOrd="0" presId="urn:microsoft.com/office/officeart/2018/2/layout/IconCircleList"/>
    <dgm:cxn modelId="{7D072542-8F3F-400A-8EB4-66BDA5B36D69}" type="presOf" srcId="{C6815F66-C301-4EBE-ABBA-9196DD134BAC}" destId="{5B5A78BC-5DED-41D3-89E2-5830CB717449}" srcOrd="0" destOrd="0" presId="urn:microsoft.com/office/officeart/2018/2/layout/IconCircleList"/>
    <dgm:cxn modelId="{BD4B6E63-B70F-4EF2-8BE9-72005A7FFE31}" srcId="{19A2FA96-8749-40DB-821F-EC60C73D82A5}" destId="{C02817B0-1F35-4A18-B7DC-673FF0B8E4CC}" srcOrd="2" destOrd="0" parTransId="{01D62DF4-3468-4806-95F7-613B062EB6A3}" sibTransId="{74E40771-30F8-4056-A4F5-FE8DB222C520}"/>
    <dgm:cxn modelId="{CB5EE464-0A1C-462C-867D-761A3014172D}" srcId="{19A2FA96-8749-40DB-821F-EC60C73D82A5}" destId="{0A744752-FB35-4C17-A31B-4D33D3366A39}" srcOrd="0" destOrd="0" parTransId="{95B34E6E-8EB2-49C1-9501-243C139CC903}" sibTransId="{9DFD4CE2-15FE-4992-962B-160CBEBDAF80}"/>
    <dgm:cxn modelId="{BC12655A-4CAA-4F43-97CA-785CA8CF4D51}" type="presOf" srcId="{0A744752-FB35-4C17-A31B-4D33D3366A39}" destId="{705600D1-C8CB-4CBF-8DD8-0973D0A09F34}" srcOrd="0" destOrd="0" presId="urn:microsoft.com/office/officeart/2018/2/layout/IconCircleList"/>
    <dgm:cxn modelId="{2E52A37A-B61C-4574-BCDF-535D02B973B4}" type="presOf" srcId="{53060541-C04F-424A-9DD0-06DB7E6B9863}" destId="{16851DC2-D860-458B-B567-E35324684DBA}" srcOrd="0" destOrd="0" presId="urn:microsoft.com/office/officeart/2018/2/layout/IconCircleList"/>
    <dgm:cxn modelId="{1753797B-BC4F-4FA8-A2FE-29EECB40C808}" type="presOf" srcId="{C02817B0-1F35-4A18-B7DC-673FF0B8E4CC}" destId="{D1561C63-62C3-4636-9395-A5C9EA70173F}" srcOrd="0" destOrd="0" presId="urn:microsoft.com/office/officeart/2018/2/layout/IconCircleList"/>
    <dgm:cxn modelId="{947252C4-8452-421D-9EEA-88C884736888}" srcId="{19A2FA96-8749-40DB-821F-EC60C73D82A5}" destId="{53060541-C04F-424A-9DD0-06DB7E6B9863}" srcOrd="1" destOrd="0" parTransId="{DE218AD3-DAB2-4D9A-80F0-B8CE8E3488F8}" sibTransId="{C6815F66-C301-4EBE-ABBA-9196DD134BAC}"/>
    <dgm:cxn modelId="{4A4EE3E4-B28D-4885-9C63-31170126E49C}" srcId="{19A2FA96-8749-40DB-821F-EC60C73D82A5}" destId="{17824A54-880C-40C7-A8FB-7A8534446C49}" srcOrd="3" destOrd="0" parTransId="{89859ED8-EFE4-4025-9477-C8ABEAAEA483}" sibTransId="{49F09FA0-46AD-43CF-9E0E-5A1DFF84FCB3}"/>
    <dgm:cxn modelId="{C99087F2-5C7E-4AA7-8A3F-D0FD47C8F758}" type="presOf" srcId="{74E40771-30F8-4056-A4F5-FE8DB222C520}" destId="{E27E8095-FA58-4A27-B91B-4271F7F03579}" srcOrd="0" destOrd="0" presId="urn:microsoft.com/office/officeart/2018/2/layout/IconCircleList"/>
    <dgm:cxn modelId="{014731AD-5277-4748-B173-64DF9E2D1924}" type="presParOf" srcId="{DF58B479-F5B3-4361-957C-24F5C3AE38C9}" destId="{1E609B46-A773-44EB-B329-38AC8EC117FB}" srcOrd="0" destOrd="0" presId="urn:microsoft.com/office/officeart/2018/2/layout/IconCircleList"/>
    <dgm:cxn modelId="{8AC429FA-CFE2-49F8-8B92-E300264D62B9}" type="presParOf" srcId="{1E609B46-A773-44EB-B329-38AC8EC117FB}" destId="{3851F67C-3DE5-4595-8D60-EA0270C03AE2}" srcOrd="0" destOrd="0" presId="urn:microsoft.com/office/officeart/2018/2/layout/IconCircleList"/>
    <dgm:cxn modelId="{C5B7372C-4871-4E25-87D4-943C9355F560}" type="presParOf" srcId="{3851F67C-3DE5-4595-8D60-EA0270C03AE2}" destId="{185A8047-970A-41A0-A1BF-AEF3245A763C}" srcOrd="0" destOrd="0" presId="urn:microsoft.com/office/officeart/2018/2/layout/IconCircleList"/>
    <dgm:cxn modelId="{740A33CB-3084-4A52-A221-5D35278B9BC9}" type="presParOf" srcId="{3851F67C-3DE5-4595-8D60-EA0270C03AE2}" destId="{E84454C6-AF8D-4638-B38F-E52CAABBFE3B}" srcOrd="1" destOrd="0" presId="urn:microsoft.com/office/officeart/2018/2/layout/IconCircleList"/>
    <dgm:cxn modelId="{11A07BD2-0BA0-46F9-ADC1-F5E6FB7F7746}" type="presParOf" srcId="{3851F67C-3DE5-4595-8D60-EA0270C03AE2}" destId="{DB05F59A-23F8-4323-9010-8645EA8238E7}" srcOrd="2" destOrd="0" presId="urn:microsoft.com/office/officeart/2018/2/layout/IconCircleList"/>
    <dgm:cxn modelId="{E7AB7875-7448-4398-8C7F-AF71318CEF4A}" type="presParOf" srcId="{3851F67C-3DE5-4595-8D60-EA0270C03AE2}" destId="{705600D1-C8CB-4CBF-8DD8-0973D0A09F34}" srcOrd="3" destOrd="0" presId="urn:microsoft.com/office/officeart/2018/2/layout/IconCircleList"/>
    <dgm:cxn modelId="{2CD5C9C9-66B2-4E4F-BCE4-3519049BBF1E}" type="presParOf" srcId="{1E609B46-A773-44EB-B329-38AC8EC117FB}" destId="{05D7B08C-48A0-453C-AB7B-D827A23B3BC2}" srcOrd="1" destOrd="0" presId="urn:microsoft.com/office/officeart/2018/2/layout/IconCircleList"/>
    <dgm:cxn modelId="{441E3241-AAE5-4F66-9A1A-BB84A07D62DC}" type="presParOf" srcId="{1E609B46-A773-44EB-B329-38AC8EC117FB}" destId="{94DA4429-4EBB-44AE-912A-181B4B44AC21}" srcOrd="2" destOrd="0" presId="urn:microsoft.com/office/officeart/2018/2/layout/IconCircleList"/>
    <dgm:cxn modelId="{DBB83D64-A336-4168-ABAD-1B0DF5DFEFA1}" type="presParOf" srcId="{94DA4429-4EBB-44AE-912A-181B4B44AC21}" destId="{9918BE46-4B27-4C20-8697-18D1656A5B6B}" srcOrd="0" destOrd="0" presId="urn:microsoft.com/office/officeart/2018/2/layout/IconCircleList"/>
    <dgm:cxn modelId="{14C39F27-EDCD-4EBB-9BDD-91037CA88E3B}" type="presParOf" srcId="{94DA4429-4EBB-44AE-912A-181B4B44AC21}" destId="{67243CBB-2831-43F3-9C63-B061260C88DF}" srcOrd="1" destOrd="0" presId="urn:microsoft.com/office/officeart/2018/2/layout/IconCircleList"/>
    <dgm:cxn modelId="{53560BBD-A9E8-4D7C-9243-3623CDDA70E6}" type="presParOf" srcId="{94DA4429-4EBB-44AE-912A-181B4B44AC21}" destId="{3D898610-DF93-49CE-B1D9-37CB4CD6EDD1}" srcOrd="2" destOrd="0" presId="urn:microsoft.com/office/officeart/2018/2/layout/IconCircleList"/>
    <dgm:cxn modelId="{983D6E2A-D284-468B-A893-0D1EA0D5ABC7}" type="presParOf" srcId="{94DA4429-4EBB-44AE-912A-181B4B44AC21}" destId="{16851DC2-D860-458B-B567-E35324684DBA}" srcOrd="3" destOrd="0" presId="urn:microsoft.com/office/officeart/2018/2/layout/IconCircleList"/>
    <dgm:cxn modelId="{45D3ECEE-DD88-4D7D-B12C-6DF85B4CA42A}" type="presParOf" srcId="{1E609B46-A773-44EB-B329-38AC8EC117FB}" destId="{5B5A78BC-5DED-41D3-89E2-5830CB717449}" srcOrd="3" destOrd="0" presId="urn:microsoft.com/office/officeart/2018/2/layout/IconCircleList"/>
    <dgm:cxn modelId="{A8A9B029-9369-4E0E-8AE5-755F4FE2CAC2}" type="presParOf" srcId="{1E609B46-A773-44EB-B329-38AC8EC117FB}" destId="{C04FF54B-BD1B-448A-8FA5-1E1BCD3B4EC7}" srcOrd="4" destOrd="0" presId="urn:microsoft.com/office/officeart/2018/2/layout/IconCircleList"/>
    <dgm:cxn modelId="{BA1DEA33-ED06-4FDE-913F-E7ADF6AEEFDD}" type="presParOf" srcId="{C04FF54B-BD1B-448A-8FA5-1E1BCD3B4EC7}" destId="{03188F8A-BFEC-4F07-AD25-95DAE0C90193}" srcOrd="0" destOrd="0" presId="urn:microsoft.com/office/officeart/2018/2/layout/IconCircleList"/>
    <dgm:cxn modelId="{20B2BAF0-B6E7-47AE-A6B6-4D2909475BF9}" type="presParOf" srcId="{C04FF54B-BD1B-448A-8FA5-1E1BCD3B4EC7}" destId="{BE7B6CBE-CBDF-4A6A-A318-03F66BB4557D}" srcOrd="1" destOrd="0" presId="urn:microsoft.com/office/officeart/2018/2/layout/IconCircleList"/>
    <dgm:cxn modelId="{BB4FA20A-90D4-41D8-811B-079DD28DAA0A}" type="presParOf" srcId="{C04FF54B-BD1B-448A-8FA5-1E1BCD3B4EC7}" destId="{05BFAEBF-6D87-4B87-88EB-29185D99D77B}" srcOrd="2" destOrd="0" presId="urn:microsoft.com/office/officeart/2018/2/layout/IconCircleList"/>
    <dgm:cxn modelId="{C321FFEB-E798-4BEA-8D14-A8B12BAD2222}" type="presParOf" srcId="{C04FF54B-BD1B-448A-8FA5-1E1BCD3B4EC7}" destId="{D1561C63-62C3-4636-9395-A5C9EA70173F}" srcOrd="3" destOrd="0" presId="urn:microsoft.com/office/officeart/2018/2/layout/IconCircleList"/>
    <dgm:cxn modelId="{1574F73E-F0FE-446F-98B7-D05B390EE62D}" type="presParOf" srcId="{1E609B46-A773-44EB-B329-38AC8EC117FB}" destId="{E27E8095-FA58-4A27-B91B-4271F7F03579}" srcOrd="5" destOrd="0" presId="urn:microsoft.com/office/officeart/2018/2/layout/IconCircleList"/>
    <dgm:cxn modelId="{6BFED510-0128-4574-8DE8-33C11A16EEFF}" type="presParOf" srcId="{1E609B46-A773-44EB-B329-38AC8EC117FB}" destId="{6E958EBF-11C7-4AF2-80EF-B6DB5E8D072D}" srcOrd="6" destOrd="0" presId="urn:microsoft.com/office/officeart/2018/2/layout/IconCircleList"/>
    <dgm:cxn modelId="{725F6EA0-FF2E-443D-99B7-F5D916550776}" type="presParOf" srcId="{6E958EBF-11C7-4AF2-80EF-B6DB5E8D072D}" destId="{F0017189-0147-464E-9111-7BD774AC07AF}" srcOrd="0" destOrd="0" presId="urn:microsoft.com/office/officeart/2018/2/layout/IconCircleList"/>
    <dgm:cxn modelId="{035006DD-4E3B-4A56-A1B2-A782142430C1}" type="presParOf" srcId="{6E958EBF-11C7-4AF2-80EF-B6DB5E8D072D}" destId="{720D9D4D-C6C0-4535-B258-49654BB033F8}" srcOrd="1" destOrd="0" presId="urn:microsoft.com/office/officeart/2018/2/layout/IconCircleList"/>
    <dgm:cxn modelId="{78E32E4D-8D0E-4095-8737-B0D58C84A370}" type="presParOf" srcId="{6E958EBF-11C7-4AF2-80EF-B6DB5E8D072D}" destId="{55DE5A1F-2F39-49E4-94ED-6713FB62B68B}" srcOrd="2" destOrd="0" presId="urn:microsoft.com/office/officeart/2018/2/layout/IconCircleList"/>
    <dgm:cxn modelId="{A09CD756-E02B-4EEE-A643-EC751419FC9A}" type="presParOf" srcId="{6E958EBF-11C7-4AF2-80EF-B6DB5E8D072D}" destId="{8C502CF2-DC31-4D12-B335-562416BCDFA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70F8B7-E4C5-46C6-AFEA-4C7BE9B73217}"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8F6D6635-6F63-4452-ADDF-134DFCAF51A1}">
      <dgm:prSet custT="1"/>
      <dgm:spPr/>
      <dgm:t>
        <a:bodyPr/>
        <a:lstStyle/>
        <a:p>
          <a:pPr>
            <a:lnSpc>
              <a:spcPct val="100000"/>
            </a:lnSpc>
          </a:pPr>
          <a:r>
            <a:rPr lang="es-ES" sz="1600" dirty="0"/>
            <a:t>Cree las competencias personales de los estudiantes para perseguir metas, persistir con las tareas, dirigir su propio aprendizaje.</a:t>
          </a:r>
          <a:endParaRPr lang="en-US" sz="1600" dirty="0"/>
        </a:p>
      </dgm:t>
    </dgm:pt>
    <dgm:pt modelId="{C808D2FC-7AD5-4B69-8277-4D4F968CC6AF}" type="parTrans" cxnId="{8F1A07C8-3F14-4220-AE51-2FC64C7F67BE}">
      <dgm:prSet/>
      <dgm:spPr/>
      <dgm:t>
        <a:bodyPr/>
        <a:lstStyle/>
        <a:p>
          <a:endParaRPr lang="en-US"/>
        </a:p>
      </dgm:t>
    </dgm:pt>
    <dgm:pt modelId="{0C64FFD4-0884-49B3-AF10-C73352E21D3D}" type="sibTrans" cxnId="{8F1A07C8-3F14-4220-AE51-2FC64C7F67BE}">
      <dgm:prSet/>
      <dgm:spPr/>
      <dgm:t>
        <a:bodyPr/>
        <a:lstStyle/>
        <a:p>
          <a:endParaRPr lang="en-US"/>
        </a:p>
      </dgm:t>
    </dgm:pt>
    <dgm:pt modelId="{9322E9C0-C0A0-4E04-A92A-18BE558C525D}">
      <dgm:prSet custT="1"/>
      <dgm:spPr/>
      <dgm:t>
        <a:bodyPr/>
        <a:lstStyle/>
        <a:p>
          <a:pPr>
            <a:lnSpc>
              <a:spcPct val="100000"/>
            </a:lnSpc>
          </a:pPr>
          <a:r>
            <a:rPr lang="es-ES" sz="1600" dirty="0"/>
            <a:t>Proporcione a los estudiantes oportunidades para conectar su aprendizaje en la escuela con sus intereses y aspiraciones. </a:t>
          </a:r>
          <a:endParaRPr lang="en-US" sz="1600" dirty="0"/>
        </a:p>
      </dgm:t>
    </dgm:pt>
    <dgm:pt modelId="{8CF2ECCA-50F3-4421-8E46-73A87C7CB936}" type="parTrans" cxnId="{1EA0CB46-8CB9-4E47-975C-C21DE6297F86}">
      <dgm:prSet/>
      <dgm:spPr/>
      <dgm:t>
        <a:bodyPr/>
        <a:lstStyle/>
        <a:p>
          <a:endParaRPr lang="en-US"/>
        </a:p>
      </dgm:t>
    </dgm:pt>
    <dgm:pt modelId="{264495F3-D662-4CCB-930C-0FA69B5DD417}" type="sibTrans" cxnId="{1EA0CB46-8CB9-4E47-975C-C21DE6297F86}">
      <dgm:prSet/>
      <dgm:spPr/>
      <dgm:t>
        <a:bodyPr/>
        <a:lstStyle/>
        <a:p>
          <a:endParaRPr lang="en-US"/>
        </a:p>
      </dgm:t>
    </dgm:pt>
    <dgm:pt modelId="{8747F890-23A6-405B-B210-EEB20B8D84B6}">
      <dgm:prSet/>
      <dgm:spPr/>
      <dgm:t>
        <a:bodyPr/>
        <a:lstStyle/>
        <a:p>
          <a:pPr>
            <a:lnSpc>
              <a:spcPct val="100000"/>
            </a:lnSpc>
            <a:defRPr b="1"/>
          </a:pPr>
          <a:r>
            <a:rPr lang="es-ES" dirty="0"/>
            <a:t>Involucre</a:t>
          </a:r>
          <a:endParaRPr lang="en-US" dirty="0"/>
        </a:p>
      </dgm:t>
    </dgm:pt>
    <dgm:pt modelId="{BD94C8B1-A70D-4D43-B65B-F1AC79CE38E4}" type="parTrans" cxnId="{B1C46FBC-1B53-4BDF-9F8D-5FA42E5AC293}">
      <dgm:prSet/>
      <dgm:spPr/>
      <dgm:t>
        <a:bodyPr/>
        <a:lstStyle/>
        <a:p>
          <a:endParaRPr lang="en-US"/>
        </a:p>
      </dgm:t>
    </dgm:pt>
    <dgm:pt modelId="{9EB564FB-85C2-42BF-96C2-BBEAD2C7F8BF}" type="sibTrans" cxnId="{B1C46FBC-1B53-4BDF-9F8D-5FA42E5AC293}">
      <dgm:prSet/>
      <dgm:spPr/>
      <dgm:t>
        <a:bodyPr/>
        <a:lstStyle/>
        <a:p>
          <a:endParaRPr lang="en-US"/>
        </a:p>
      </dgm:t>
    </dgm:pt>
    <dgm:pt modelId="{C90D5122-E6AE-44C9-BBB7-82783599A8E0}">
      <dgm:prSet custT="1"/>
      <dgm:spPr/>
      <dgm:t>
        <a:bodyPr/>
        <a:lstStyle/>
        <a:p>
          <a:pPr>
            <a:lnSpc>
              <a:spcPct val="100000"/>
            </a:lnSpc>
          </a:pPr>
          <a:r>
            <a:rPr lang="es-ES" sz="1600" dirty="0"/>
            <a:t>Involucre a los padres en el aprendizaje, el progreso, los intereses y las metas a largo plazo de sus hijos. </a:t>
          </a:r>
          <a:endParaRPr lang="en-US" sz="1600" dirty="0"/>
        </a:p>
      </dgm:t>
    </dgm:pt>
    <dgm:pt modelId="{4310F0DC-AB48-4C1F-B802-85DC357FE525}" type="parTrans" cxnId="{40FB32C0-3264-424E-A396-81A714247CF0}">
      <dgm:prSet/>
      <dgm:spPr/>
      <dgm:t>
        <a:bodyPr/>
        <a:lstStyle/>
        <a:p>
          <a:endParaRPr lang="en-US"/>
        </a:p>
      </dgm:t>
    </dgm:pt>
    <dgm:pt modelId="{77810A77-4685-4FDE-9DB9-2B2CB3BF27B6}" type="sibTrans" cxnId="{40FB32C0-3264-424E-A396-81A714247CF0}">
      <dgm:prSet/>
      <dgm:spPr/>
      <dgm:t>
        <a:bodyPr/>
        <a:lstStyle/>
        <a:p>
          <a:endParaRPr lang="en-US"/>
        </a:p>
      </dgm:t>
    </dgm:pt>
    <dgm:pt modelId="{D5E630A0-C90A-4957-AACA-369E2B5F16EA}">
      <dgm:prSet/>
      <dgm:spPr/>
      <dgm:t>
        <a:bodyPr/>
        <a:lstStyle/>
        <a:p>
          <a:pPr>
            <a:lnSpc>
              <a:spcPct val="100000"/>
            </a:lnSpc>
            <a:defRPr b="1"/>
          </a:pPr>
          <a:r>
            <a:rPr lang="es-ES" dirty="0"/>
            <a:t>Proporcione</a:t>
          </a:r>
          <a:endParaRPr lang="en-US" dirty="0"/>
        </a:p>
      </dgm:t>
    </dgm:pt>
    <dgm:pt modelId="{178FDE05-6F52-4F20-94F0-EAF4EAA08186}" type="sibTrans" cxnId="{EF54A2D7-4E5E-40B0-B64B-08EFD745BC8D}">
      <dgm:prSet/>
      <dgm:spPr/>
      <dgm:t>
        <a:bodyPr/>
        <a:lstStyle/>
        <a:p>
          <a:endParaRPr lang="en-US"/>
        </a:p>
      </dgm:t>
    </dgm:pt>
    <dgm:pt modelId="{E734D093-AD30-4BB5-B194-48253A23B3AD}" type="parTrans" cxnId="{EF54A2D7-4E5E-40B0-B64B-08EFD745BC8D}">
      <dgm:prSet/>
      <dgm:spPr/>
      <dgm:t>
        <a:bodyPr/>
        <a:lstStyle/>
        <a:p>
          <a:endParaRPr lang="en-US"/>
        </a:p>
      </dgm:t>
    </dgm:pt>
    <dgm:pt modelId="{98114C5D-D093-49BC-9E79-65BEDE7A5407}">
      <dgm:prSet/>
      <dgm:spPr/>
      <dgm:t>
        <a:bodyPr/>
        <a:lstStyle/>
        <a:p>
          <a:pPr>
            <a:lnSpc>
              <a:spcPct val="100000"/>
            </a:lnSpc>
            <a:defRPr b="1"/>
          </a:pPr>
          <a:r>
            <a:rPr lang="en-US" dirty="0"/>
            <a:t>Cree</a:t>
          </a:r>
        </a:p>
      </dgm:t>
    </dgm:pt>
    <dgm:pt modelId="{583955B8-1841-483A-96A2-7E90B724D408}" type="sibTrans" cxnId="{0CB96855-03DF-4265-9070-E20C528817E1}">
      <dgm:prSet/>
      <dgm:spPr/>
      <dgm:t>
        <a:bodyPr/>
        <a:lstStyle/>
        <a:p>
          <a:endParaRPr lang="en-US"/>
        </a:p>
      </dgm:t>
    </dgm:pt>
    <dgm:pt modelId="{960BFC9D-B204-4376-9ACE-0F6A8EFF8B3A}" type="parTrans" cxnId="{0CB96855-03DF-4265-9070-E20C528817E1}">
      <dgm:prSet/>
      <dgm:spPr/>
      <dgm:t>
        <a:bodyPr/>
        <a:lstStyle/>
        <a:p>
          <a:endParaRPr lang="en-US"/>
        </a:p>
      </dgm:t>
    </dgm:pt>
    <dgm:pt modelId="{9D6DB623-02DD-4E89-8979-4F914D7CF01B}">
      <dgm:prSet custT="1"/>
      <dgm:spPr/>
      <dgm:t>
        <a:bodyPr/>
        <a:lstStyle/>
        <a:p>
          <a:pPr>
            <a:lnSpc>
              <a:spcPct val="100000"/>
            </a:lnSpc>
          </a:pPr>
          <a:endParaRPr lang="en-US" sz="1600" dirty="0"/>
        </a:p>
      </dgm:t>
    </dgm:pt>
    <dgm:pt modelId="{633C41E3-2C65-40B3-986B-CDAFF1916C3B}" type="parTrans" cxnId="{641C8942-81B4-4D5C-8D52-F87B19D6E7A6}">
      <dgm:prSet/>
      <dgm:spPr/>
      <dgm:t>
        <a:bodyPr/>
        <a:lstStyle/>
        <a:p>
          <a:endParaRPr lang="en-US"/>
        </a:p>
      </dgm:t>
    </dgm:pt>
    <dgm:pt modelId="{FC01D81C-7186-477F-A198-E1919F860AA7}" type="sibTrans" cxnId="{641C8942-81B4-4D5C-8D52-F87B19D6E7A6}">
      <dgm:prSet/>
      <dgm:spPr/>
      <dgm:t>
        <a:bodyPr/>
        <a:lstStyle/>
        <a:p>
          <a:endParaRPr lang="en-US"/>
        </a:p>
      </dgm:t>
    </dgm:pt>
    <dgm:pt modelId="{6F38BF4E-F781-4DDE-8EE0-FE01B86EC665}">
      <dgm:prSet custT="1"/>
      <dgm:spPr/>
      <dgm:t>
        <a:bodyPr/>
        <a:lstStyle/>
        <a:p>
          <a:pPr>
            <a:lnSpc>
              <a:spcPct val="100000"/>
            </a:lnSpc>
          </a:pPr>
          <a:endParaRPr lang="en-US" sz="1600" dirty="0"/>
        </a:p>
      </dgm:t>
    </dgm:pt>
    <dgm:pt modelId="{093AF19C-E1C6-435F-BF22-FE331DDAEEAA}" type="parTrans" cxnId="{E1CCF10C-8B11-46FA-BB0F-216019257082}">
      <dgm:prSet/>
      <dgm:spPr/>
      <dgm:t>
        <a:bodyPr/>
        <a:lstStyle/>
        <a:p>
          <a:endParaRPr lang="en-US"/>
        </a:p>
      </dgm:t>
    </dgm:pt>
    <dgm:pt modelId="{D60A7CFE-73B5-4F8B-873D-ACF73D9EA930}" type="sibTrans" cxnId="{E1CCF10C-8B11-46FA-BB0F-216019257082}">
      <dgm:prSet/>
      <dgm:spPr/>
      <dgm:t>
        <a:bodyPr/>
        <a:lstStyle/>
        <a:p>
          <a:endParaRPr lang="en-US"/>
        </a:p>
      </dgm:t>
    </dgm:pt>
    <dgm:pt modelId="{0A981B68-69DB-4B2C-9166-6A7DC09FB95C}">
      <dgm:prSet custT="1"/>
      <dgm:spPr/>
      <dgm:t>
        <a:bodyPr/>
        <a:lstStyle/>
        <a:p>
          <a:pPr>
            <a:lnSpc>
              <a:spcPct val="100000"/>
            </a:lnSpc>
          </a:pPr>
          <a:endParaRPr lang="en-US" sz="1600" dirty="0"/>
        </a:p>
      </dgm:t>
    </dgm:pt>
    <dgm:pt modelId="{343C47AB-2E3A-4D49-935F-16F1AD52A334}" type="parTrans" cxnId="{766CD896-6BD7-46AB-A47A-660FE4DF1458}">
      <dgm:prSet/>
      <dgm:spPr/>
      <dgm:t>
        <a:bodyPr/>
        <a:lstStyle/>
        <a:p>
          <a:endParaRPr lang="en-US"/>
        </a:p>
      </dgm:t>
    </dgm:pt>
    <dgm:pt modelId="{857F5F1A-54CB-48CD-BEF7-F86E18C30247}" type="sibTrans" cxnId="{766CD896-6BD7-46AB-A47A-660FE4DF1458}">
      <dgm:prSet/>
      <dgm:spPr/>
      <dgm:t>
        <a:bodyPr/>
        <a:lstStyle/>
        <a:p>
          <a:endParaRPr lang="en-US"/>
        </a:p>
      </dgm:t>
    </dgm:pt>
    <dgm:pt modelId="{7837EE29-8472-4B61-825B-1C83BAF5351D}" type="pres">
      <dgm:prSet presAssocID="{8870F8B7-E4C5-46C6-AFEA-4C7BE9B73217}" presName="root" presStyleCnt="0">
        <dgm:presLayoutVars>
          <dgm:dir/>
          <dgm:resizeHandles val="exact"/>
        </dgm:presLayoutVars>
      </dgm:prSet>
      <dgm:spPr/>
    </dgm:pt>
    <dgm:pt modelId="{C57C2EE6-C02A-4402-B6CA-D44444470FD0}" type="pres">
      <dgm:prSet presAssocID="{98114C5D-D093-49BC-9E79-65BEDE7A5407}" presName="compNode" presStyleCnt="0"/>
      <dgm:spPr/>
    </dgm:pt>
    <dgm:pt modelId="{3512C6B3-2197-433D-927F-F2D53EC425B2}" type="pres">
      <dgm:prSet presAssocID="{98114C5D-D093-49BC-9E79-65BEDE7A54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E35B0C8-1937-4973-8EB4-9B8F838BDDBD}" type="pres">
      <dgm:prSet presAssocID="{98114C5D-D093-49BC-9E79-65BEDE7A5407}" presName="iconSpace" presStyleCnt="0"/>
      <dgm:spPr/>
    </dgm:pt>
    <dgm:pt modelId="{B1C2B062-4E28-46D9-A29E-36FC77100E3E}" type="pres">
      <dgm:prSet presAssocID="{98114C5D-D093-49BC-9E79-65BEDE7A5407}" presName="parTx" presStyleLbl="revTx" presStyleIdx="0" presStyleCnt="6">
        <dgm:presLayoutVars>
          <dgm:chMax val="0"/>
          <dgm:chPref val="0"/>
        </dgm:presLayoutVars>
      </dgm:prSet>
      <dgm:spPr/>
    </dgm:pt>
    <dgm:pt modelId="{4278C0B1-14F0-4D0B-8E86-33E44CF9D05B}" type="pres">
      <dgm:prSet presAssocID="{98114C5D-D093-49BC-9E79-65BEDE7A5407}" presName="txSpace" presStyleCnt="0"/>
      <dgm:spPr/>
    </dgm:pt>
    <dgm:pt modelId="{5886D729-EFA6-490D-9120-559C7DB51ADC}" type="pres">
      <dgm:prSet presAssocID="{98114C5D-D093-49BC-9E79-65BEDE7A5407}" presName="desTx" presStyleLbl="revTx" presStyleIdx="1" presStyleCnt="6">
        <dgm:presLayoutVars/>
      </dgm:prSet>
      <dgm:spPr/>
    </dgm:pt>
    <dgm:pt modelId="{B4D7BDB5-104C-4707-9DC6-A93946AB8192}" type="pres">
      <dgm:prSet presAssocID="{583955B8-1841-483A-96A2-7E90B724D408}" presName="sibTrans" presStyleCnt="0"/>
      <dgm:spPr/>
    </dgm:pt>
    <dgm:pt modelId="{B6211868-18A3-4E47-BA76-9153372E5A18}" type="pres">
      <dgm:prSet presAssocID="{D5E630A0-C90A-4957-AACA-369E2B5F16EA}" presName="compNode" presStyleCnt="0"/>
      <dgm:spPr/>
    </dgm:pt>
    <dgm:pt modelId="{11AB15B2-8080-4F1B-A349-B1BF9507F347}" type="pres">
      <dgm:prSet presAssocID="{D5E630A0-C90A-4957-AACA-369E2B5F16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9BEDA48-E2A1-418F-B289-BEBC4B0029A2}" type="pres">
      <dgm:prSet presAssocID="{D5E630A0-C90A-4957-AACA-369E2B5F16EA}" presName="iconSpace" presStyleCnt="0"/>
      <dgm:spPr/>
    </dgm:pt>
    <dgm:pt modelId="{A3673B55-A502-4A5C-93EF-E3A6AF911ED0}" type="pres">
      <dgm:prSet presAssocID="{D5E630A0-C90A-4957-AACA-369E2B5F16EA}" presName="parTx" presStyleLbl="revTx" presStyleIdx="2" presStyleCnt="6">
        <dgm:presLayoutVars>
          <dgm:chMax val="0"/>
          <dgm:chPref val="0"/>
        </dgm:presLayoutVars>
      </dgm:prSet>
      <dgm:spPr/>
    </dgm:pt>
    <dgm:pt modelId="{6907D863-A9A2-4679-9A5B-C3B14AB2926B}" type="pres">
      <dgm:prSet presAssocID="{D5E630A0-C90A-4957-AACA-369E2B5F16EA}" presName="txSpace" presStyleCnt="0"/>
      <dgm:spPr/>
    </dgm:pt>
    <dgm:pt modelId="{2F0D0251-C38A-4304-8B86-FBC74318A33C}" type="pres">
      <dgm:prSet presAssocID="{D5E630A0-C90A-4957-AACA-369E2B5F16EA}" presName="desTx" presStyleLbl="revTx" presStyleIdx="3" presStyleCnt="6">
        <dgm:presLayoutVars/>
      </dgm:prSet>
      <dgm:spPr/>
    </dgm:pt>
    <dgm:pt modelId="{17CA5174-741D-4E6D-B3C3-285072CD03F5}" type="pres">
      <dgm:prSet presAssocID="{178FDE05-6F52-4F20-94F0-EAF4EAA08186}" presName="sibTrans" presStyleCnt="0"/>
      <dgm:spPr/>
    </dgm:pt>
    <dgm:pt modelId="{78C81680-99F3-4D55-9FCE-CC40B0C79828}" type="pres">
      <dgm:prSet presAssocID="{8747F890-23A6-405B-B210-EEB20B8D84B6}" presName="compNode" presStyleCnt="0"/>
      <dgm:spPr/>
    </dgm:pt>
    <dgm:pt modelId="{79717474-AD9C-4CE8-AEF6-5C37AA79E257}" type="pres">
      <dgm:prSet presAssocID="{8747F890-23A6-405B-B210-EEB20B8D84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697C7A89-31C0-421F-8EB8-EFB0C5A33847}" type="pres">
      <dgm:prSet presAssocID="{8747F890-23A6-405B-B210-EEB20B8D84B6}" presName="iconSpace" presStyleCnt="0"/>
      <dgm:spPr/>
    </dgm:pt>
    <dgm:pt modelId="{5A7D423C-7C55-43C2-A487-13C867F3C718}" type="pres">
      <dgm:prSet presAssocID="{8747F890-23A6-405B-B210-EEB20B8D84B6}" presName="parTx" presStyleLbl="revTx" presStyleIdx="4" presStyleCnt="6">
        <dgm:presLayoutVars>
          <dgm:chMax val="0"/>
          <dgm:chPref val="0"/>
        </dgm:presLayoutVars>
      </dgm:prSet>
      <dgm:spPr/>
    </dgm:pt>
    <dgm:pt modelId="{C901B0E2-C717-4A9A-AB01-7FA9551E4BC3}" type="pres">
      <dgm:prSet presAssocID="{8747F890-23A6-405B-B210-EEB20B8D84B6}" presName="txSpace" presStyleCnt="0"/>
      <dgm:spPr/>
    </dgm:pt>
    <dgm:pt modelId="{6EEFA0D7-B639-4724-B4F8-1350C47352CD}" type="pres">
      <dgm:prSet presAssocID="{8747F890-23A6-405B-B210-EEB20B8D84B6}" presName="desTx" presStyleLbl="revTx" presStyleIdx="5" presStyleCnt="6">
        <dgm:presLayoutVars/>
      </dgm:prSet>
      <dgm:spPr/>
    </dgm:pt>
  </dgm:ptLst>
  <dgm:cxnLst>
    <dgm:cxn modelId="{E1CCF10C-8B11-46FA-BB0F-216019257082}" srcId="{D5E630A0-C90A-4957-AACA-369E2B5F16EA}" destId="{6F38BF4E-F781-4DDE-8EE0-FE01B86EC665}" srcOrd="1" destOrd="0" parTransId="{093AF19C-E1C6-435F-BF22-FE331DDAEEAA}" sibTransId="{D60A7CFE-73B5-4F8B-873D-ACF73D9EA930}"/>
    <dgm:cxn modelId="{AE67FB0F-F8DB-4766-9C99-51F6DC97F4E4}" type="presOf" srcId="{0A981B68-69DB-4B2C-9166-6A7DC09FB95C}" destId="{6EEFA0D7-B639-4724-B4F8-1350C47352CD}" srcOrd="0" destOrd="1" presId="urn:microsoft.com/office/officeart/2018/5/layout/CenteredIconLabelDescriptionList"/>
    <dgm:cxn modelId="{641C8942-81B4-4D5C-8D52-F87B19D6E7A6}" srcId="{98114C5D-D093-49BC-9E79-65BEDE7A5407}" destId="{9D6DB623-02DD-4E89-8979-4F914D7CF01B}" srcOrd="1" destOrd="0" parTransId="{633C41E3-2C65-40B3-986B-CDAFF1916C3B}" sibTransId="{FC01D81C-7186-477F-A198-E1919F860AA7}"/>
    <dgm:cxn modelId="{1EA0CB46-8CB9-4E47-975C-C21DE6297F86}" srcId="{D5E630A0-C90A-4957-AACA-369E2B5F16EA}" destId="{9322E9C0-C0A0-4E04-A92A-18BE558C525D}" srcOrd="0" destOrd="0" parTransId="{8CF2ECCA-50F3-4421-8E46-73A87C7CB936}" sibTransId="{264495F3-D662-4CCB-930C-0FA69B5DD417}"/>
    <dgm:cxn modelId="{04A7356E-D7D4-41F9-B248-19CEBAADBEB2}" type="presOf" srcId="{9D6DB623-02DD-4E89-8979-4F914D7CF01B}" destId="{5886D729-EFA6-490D-9120-559C7DB51ADC}" srcOrd="0" destOrd="1" presId="urn:microsoft.com/office/officeart/2018/5/layout/CenteredIconLabelDescriptionList"/>
    <dgm:cxn modelId="{22AD734F-3795-49BB-A561-50EAA873C2D0}" type="presOf" srcId="{C90D5122-E6AE-44C9-BBB7-82783599A8E0}" destId="{6EEFA0D7-B639-4724-B4F8-1350C47352CD}" srcOrd="0" destOrd="0" presId="urn:microsoft.com/office/officeart/2018/5/layout/CenteredIconLabelDescriptionList"/>
    <dgm:cxn modelId="{310EEF72-08D4-42FF-A122-0447B4AE431C}" type="presOf" srcId="{6F38BF4E-F781-4DDE-8EE0-FE01B86EC665}" destId="{2F0D0251-C38A-4304-8B86-FBC74318A33C}" srcOrd="0" destOrd="1" presId="urn:microsoft.com/office/officeart/2018/5/layout/CenteredIconLabelDescriptionList"/>
    <dgm:cxn modelId="{0CB96855-03DF-4265-9070-E20C528817E1}" srcId="{8870F8B7-E4C5-46C6-AFEA-4C7BE9B73217}" destId="{98114C5D-D093-49BC-9E79-65BEDE7A5407}" srcOrd="0" destOrd="0" parTransId="{960BFC9D-B204-4376-9ACE-0F6A8EFF8B3A}" sibTransId="{583955B8-1841-483A-96A2-7E90B724D408}"/>
    <dgm:cxn modelId="{ED41A655-75EA-41E2-A950-2EDB3C9A0AAA}" type="presOf" srcId="{98114C5D-D093-49BC-9E79-65BEDE7A5407}" destId="{B1C2B062-4E28-46D9-A29E-36FC77100E3E}" srcOrd="0" destOrd="0" presId="urn:microsoft.com/office/officeart/2018/5/layout/CenteredIconLabelDescriptionList"/>
    <dgm:cxn modelId="{81FE5C78-26F4-4736-B650-129E57F48531}" type="presOf" srcId="{8870F8B7-E4C5-46C6-AFEA-4C7BE9B73217}" destId="{7837EE29-8472-4B61-825B-1C83BAF5351D}" srcOrd="0" destOrd="0" presId="urn:microsoft.com/office/officeart/2018/5/layout/CenteredIconLabelDescriptionList"/>
    <dgm:cxn modelId="{766CD896-6BD7-46AB-A47A-660FE4DF1458}" srcId="{8747F890-23A6-405B-B210-EEB20B8D84B6}" destId="{0A981B68-69DB-4B2C-9166-6A7DC09FB95C}" srcOrd="1" destOrd="0" parTransId="{343C47AB-2E3A-4D49-935F-16F1AD52A334}" sibTransId="{857F5F1A-54CB-48CD-BEF7-F86E18C30247}"/>
    <dgm:cxn modelId="{E8585AA6-0E75-4D8C-8BE3-EB3CC75FD1C8}" type="presOf" srcId="{8747F890-23A6-405B-B210-EEB20B8D84B6}" destId="{5A7D423C-7C55-43C2-A487-13C867F3C718}" srcOrd="0" destOrd="0" presId="urn:microsoft.com/office/officeart/2018/5/layout/CenteredIconLabelDescriptionList"/>
    <dgm:cxn modelId="{B1C46FBC-1B53-4BDF-9F8D-5FA42E5AC293}" srcId="{8870F8B7-E4C5-46C6-AFEA-4C7BE9B73217}" destId="{8747F890-23A6-405B-B210-EEB20B8D84B6}" srcOrd="2" destOrd="0" parTransId="{BD94C8B1-A70D-4D43-B65B-F1AC79CE38E4}" sibTransId="{9EB564FB-85C2-42BF-96C2-BBEAD2C7F8BF}"/>
    <dgm:cxn modelId="{40FB32C0-3264-424E-A396-81A714247CF0}" srcId="{8747F890-23A6-405B-B210-EEB20B8D84B6}" destId="{C90D5122-E6AE-44C9-BBB7-82783599A8E0}" srcOrd="0" destOrd="0" parTransId="{4310F0DC-AB48-4C1F-B802-85DC357FE525}" sibTransId="{77810A77-4685-4FDE-9DB9-2B2CB3BF27B6}"/>
    <dgm:cxn modelId="{8F1A07C8-3F14-4220-AE51-2FC64C7F67BE}" srcId="{98114C5D-D093-49BC-9E79-65BEDE7A5407}" destId="{8F6D6635-6F63-4452-ADDF-134DFCAF51A1}" srcOrd="0" destOrd="0" parTransId="{C808D2FC-7AD5-4B69-8277-4D4F968CC6AF}" sibTransId="{0C64FFD4-0884-49B3-AF10-C73352E21D3D}"/>
    <dgm:cxn modelId="{2AEA40CF-A3D3-4CD8-BB78-50FBF2FC2065}" type="presOf" srcId="{8F6D6635-6F63-4452-ADDF-134DFCAF51A1}" destId="{5886D729-EFA6-490D-9120-559C7DB51ADC}" srcOrd="0" destOrd="0" presId="urn:microsoft.com/office/officeart/2018/5/layout/CenteredIconLabelDescriptionList"/>
    <dgm:cxn modelId="{EF54A2D7-4E5E-40B0-B64B-08EFD745BC8D}" srcId="{8870F8B7-E4C5-46C6-AFEA-4C7BE9B73217}" destId="{D5E630A0-C90A-4957-AACA-369E2B5F16EA}" srcOrd="1" destOrd="0" parTransId="{E734D093-AD30-4BB5-B194-48253A23B3AD}" sibTransId="{178FDE05-6F52-4F20-94F0-EAF4EAA08186}"/>
    <dgm:cxn modelId="{EA50F6E0-47D1-43F9-8E22-9ED313CDBAB5}" type="presOf" srcId="{D5E630A0-C90A-4957-AACA-369E2B5F16EA}" destId="{A3673B55-A502-4A5C-93EF-E3A6AF911ED0}" srcOrd="0" destOrd="0" presId="urn:microsoft.com/office/officeart/2018/5/layout/CenteredIconLabelDescriptionList"/>
    <dgm:cxn modelId="{D41ED4EA-283B-4A64-A752-E3CD45FA255C}" type="presOf" srcId="{9322E9C0-C0A0-4E04-A92A-18BE558C525D}" destId="{2F0D0251-C38A-4304-8B86-FBC74318A33C}" srcOrd="0" destOrd="0" presId="urn:microsoft.com/office/officeart/2018/5/layout/CenteredIconLabelDescriptionList"/>
    <dgm:cxn modelId="{16825DCE-A6DA-407C-8694-4FCCE46E70D1}" type="presParOf" srcId="{7837EE29-8472-4B61-825B-1C83BAF5351D}" destId="{C57C2EE6-C02A-4402-B6CA-D44444470FD0}" srcOrd="0" destOrd="0" presId="urn:microsoft.com/office/officeart/2018/5/layout/CenteredIconLabelDescriptionList"/>
    <dgm:cxn modelId="{13D19E37-B601-4418-8E5E-50290F4F7AAA}" type="presParOf" srcId="{C57C2EE6-C02A-4402-B6CA-D44444470FD0}" destId="{3512C6B3-2197-433D-927F-F2D53EC425B2}" srcOrd="0" destOrd="0" presId="urn:microsoft.com/office/officeart/2018/5/layout/CenteredIconLabelDescriptionList"/>
    <dgm:cxn modelId="{B8020DA8-F669-40A4-A8A5-B2774BCB165A}" type="presParOf" srcId="{C57C2EE6-C02A-4402-B6CA-D44444470FD0}" destId="{EE35B0C8-1937-4973-8EB4-9B8F838BDDBD}" srcOrd="1" destOrd="0" presId="urn:microsoft.com/office/officeart/2018/5/layout/CenteredIconLabelDescriptionList"/>
    <dgm:cxn modelId="{B0FBAE4E-F2F5-4086-BD7C-E971F7A51707}" type="presParOf" srcId="{C57C2EE6-C02A-4402-B6CA-D44444470FD0}" destId="{B1C2B062-4E28-46D9-A29E-36FC77100E3E}" srcOrd="2" destOrd="0" presId="urn:microsoft.com/office/officeart/2018/5/layout/CenteredIconLabelDescriptionList"/>
    <dgm:cxn modelId="{FBE06C5F-2134-45A8-92D8-AB86FEBED703}" type="presParOf" srcId="{C57C2EE6-C02A-4402-B6CA-D44444470FD0}" destId="{4278C0B1-14F0-4D0B-8E86-33E44CF9D05B}" srcOrd="3" destOrd="0" presId="urn:microsoft.com/office/officeart/2018/5/layout/CenteredIconLabelDescriptionList"/>
    <dgm:cxn modelId="{6AEF9994-49DC-47B7-BCB3-608EFFBBE097}" type="presParOf" srcId="{C57C2EE6-C02A-4402-B6CA-D44444470FD0}" destId="{5886D729-EFA6-490D-9120-559C7DB51ADC}" srcOrd="4" destOrd="0" presId="urn:microsoft.com/office/officeart/2018/5/layout/CenteredIconLabelDescriptionList"/>
    <dgm:cxn modelId="{4E931DB6-F7D9-41AF-92C1-A8758EBD8176}" type="presParOf" srcId="{7837EE29-8472-4B61-825B-1C83BAF5351D}" destId="{B4D7BDB5-104C-4707-9DC6-A93946AB8192}" srcOrd="1" destOrd="0" presId="urn:microsoft.com/office/officeart/2018/5/layout/CenteredIconLabelDescriptionList"/>
    <dgm:cxn modelId="{1C7BD5AF-09CF-4094-BC17-8C2EC69A1F83}" type="presParOf" srcId="{7837EE29-8472-4B61-825B-1C83BAF5351D}" destId="{B6211868-18A3-4E47-BA76-9153372E5A18}" srcOrd="2" destOrd="0" presId="urn:microsoft.com/office/officeart/2018/5/layout/CenteredIconLabelDescriptionList"/>
    <dgm:cxn modelId="{2174E12A-0F36-43F5-9DD8-C5199599760A}" type="presParOf" srcId="{B6211868-18A3-4E47-BA76-9153372E5A18}" destId="{11AB15B2-8080-4F1B-A349-B1BF9507F347}" srcOrd="0" destOrd="0" presId="urn:microsoft.com/office/officeart/2018/5/layout/CenteredIconLabelDescriptionList"/>
    <dgm:cxn modelId="{BB9B38BC-EEEC-4AC2-A78B-062C32436801}" type="presParOf" srcId="{B6211868-18A3-4E47-BA76-9153372E5A18}" destId="{09BEDA48-E2A1-418F-B289-BEBC4B0029A2}" srcOrd="1" destOrd="0" presId="urn:microsoft.com/office/officeart/2018/5/layout/CenteredIconLabelDescriptionList"/>
    <dgm:cxn modelId="{AD24F160-BCBD-466D-B8AC-0FEC87D9B7FF}" type="presParOf" srcId="{B6211868-18A3-4E47-BA76-9153372E5A18}" destId="{A3673B55-A502-4A5C-93EF-E3A6AF911ED0}" srcOrd="2" destOrd="0" presId="urn:microsoft.com/office/officeart/2018/5/layout/CenteredIconLabelDescriptionList"/>
    <dgm:cxn modelId="{6282BFC6-1B9B-41FA-A991-F361FF7AC417}" type="presParOf" srcId="{B6211868-18A3-4E47-BA76-9153372E5A18}" destId="{6907D863-A9A2-4679-9A5B-C3B14AB2926B}" srcOrd="3" destOrd="0" presId="urn:microsoft.com/office/officeart/2018/5/layout/CenteredIconLabelDescriptionList"/>
    <dgm:cxn modelId="{295EBA57-BF4C-413C-9BB8-7D0FB85046FC}" type="presParOf" srcId="{B6211868-18A3-4E47-BA76-9153372E5A18}" destId="{2F0D0251-C38A-4304-8B86-FBC74318A33C}" srcOrd="4" destOrd="0" presId="urn:microsoft.com/office/officeart/2018/5/layout/CenteredIconLabelDescriptionList"/>
    <dgm:cxn modelId="{A6BD6EA9-ED00-42DD-8CD1-BF9D19F92DFC}" type="presParOf" srcId="{7837EE29-8472-4B61-825B-1C83BAF5351D}" destId="{17CA5174-741D-4E6D-B3C3-285072CD03F5}" srcOrd="3" destOrd="0" presId="urn:microsoft.com/office/officeart/2018/5/layout/CenteredIconLabelDescriptionList"/>
    <dgm:cxn modelId="{AF0B1378-BA9D-4C60-BAC4-D6B461CA1EF5}" type="presParOf" srcId="{7837EE29-8472-4B61-825B-1C83BAF5351D}" destId="{78C81680-99F3-4D55-9FCE-CC40B0C79828}" srcOrd="4" destOrd="0" presId="urn:microsoft.com/office/officeart/2018/5/layout/CenteredIconLabelDescriptionList"/>
    <dgm:cxn modelId="{2CD20D16-992D-473A-8824-E08DF2E191F0}" type="presParOf" srcId="{78C81680-99F3-4D55-9FCE-CC40B0C79828}" destId="{79717474-AD9C-4CE8-AEF6-5C37AA79E257}" srcOrd="0" destOrd="0" presId="urn:microsoft.com/office/officeart/2018/5/layout/CenteredIconLabelDescriptionList"/>
    <dgm:cxn modelId="{3FE73FE5-2A47-4D85-801A-FA7441D293BC}" type="presParOf" srcId="{78C81680-99F3-4D55-9FCE-CC40B0C79828}" destId="{697C7A89-31C0-421F-8EB8-EFB0C5A33847}" srcOrd="1" destOrd="0" presId="urn:microsoft.com/office/officeart/2018/5/layout/CenteredIconLabelDescriptionList"/>
    <dgm:cxn modelId="{5BD4242A-DE26-41DE-894B-EA762FA91629}" type="presParOf" srcId="{78C81680-99F3-4D55-9FCE-CC40B0C79828}" destId="{5A7D423C-7C55-43C2-A487-13C867F3C718}" srcOrd="2" destOrd="0" presId="urn:microsoft.com/office/officeart/2018/5/layout/CenteredIconLabelDescriptionList"/>
    <dgm:cxn modelId="{748EFB48-A915-4EFA-AFB1-EBA332258713}" type="presParOf" srcId="{78C81680-99F3-4D55-9FCE-CC40B0C79828}" destId="{C901B0E2-C717-4A9A-AB01-7FA9551E4BC3}" srcOrd="3" destOrd="0" presId="urn:microsoft.com/office/officeart/2018/5/layout/CenteredIconLabelDescriptionList"/>
    <dgm:cxn modelId="{E0C89F70-6B3C-45EE-930E-DC0883AFCFCF}" type="presParOf" srcId="{78C81680-99F3-4D55-9FCE-CC40B0C79828}" destId="{6EEFA0D7-B639-4724-B4F8-1350C47352CD}"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6D4F-A7BD-4C83-8BA1-1DCDEBD6EA84}">
      <dsp:nvSpPr>
        <dsp:cNvPr id="0" name=""/>
        <dsp:cNvSpPr/>
      </dsp:nvSpPr>
      <dsp:spPr>
        <a:xfrm>
          <a:off x="3415" y="7"/>
          <a:ext cx="6988380" cy="5649896"/>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436" tIns="359447" rIns="342436" bIns="359447" numCol="1" spcCol="1270" anchor="t" anchorCtr="0">
          <a:noAutofit/>
        </a:bodyPr>
        <a:lstStyle/>
        <a:p>
          <a:pPr marL="0" lvl="0" indent="0" algn="l" defTabSz="1200150">
            <a:lnSpc>
              <a:spcPct val="90000"/>
            </a:lnSpc>
            <a:spcBef>
              <a:spcPct val="0"/>
            </a:spcBef>
            <a:spcAft>
              <a:spcPct val="35000"/>
            </a:spcAft>
            <a:buNone/>
          </a:pPr>
          <a:r>
            <a:rPr lang="es-ES" sz="2700" b="1" kern="1200" dirty="0"/>
            <a:t>El DEPR ha establecido una serie de metas ambiciosas para el sistema escolar que se centran en su transformación:</a:t>
          </a:r>
          <a:r>
            <a:rPr lang="en-US" sz="2700" b="1" kern="1200" dirty="0"/>
            <a:t> </a:t>
          </a:r>
          <a:endParaRPr lang="en-US" sz="2700" kern="1200" dirty="0"/>
        </a:p>
        <a:p>
          <a:pPr marL="690563" lvl="1" indent="-223838" algn="l" defTabSz="1066800">
            <a:lnSpc>
              <a:spcPct val="90000"/>
            </a:lnSpc>
            <a:spcBef>
              <a:spcPct val="0"/>
            </a:spcBef>
            <a:spcAft>
              <a:spcPct val="15000"/>
            </a:spcAft>
            <a:buChar char="•"/>
            <a:tabLst/>
          </a:pPr>
          <a:r>
            <a:rPr lang="es-ES" sz="2400" kern="1200" dirty="0"/>
            <a:t>Mejorar el rendimiento académico de los estudiantes,</a:t>
          </a:r>
          <a:endParaRPr lang="en-US" sz="2400" kern="1200" dirty="0"/>
        </a:p>
        <a:p>
          <a:pPr marL="690563" lvl="1" indent="-223838" algn="l" defTabSz="1066800">
            <a:lnSpc>
              <a:spcPct val="90000"/>
            </a:lnSpc>
            <a:spcBef>
              <a:spcPct val="0"/>
            </a:spcBef>
            <a:spcAft>
              <a:spcPct val="15000"/>
            </a:spcAft>
            <a:buChar char="•"/>
            <a:tabLst/>
          </a:pPr>
          <a:r>
            <a:rPr lang="en-US" sz="2400" kern="1200" dirty="0" err="1"/>
            <a:t>Asistir</a:t>
          </a:r>
          <a:r>
            <a:rPr lang="en-US" sz="2400" kern="1200" dirty="0"/>
            <a:t> a </a:t>
          </a:r>
          <a:r>
            <a:rPr lang="en-US" sz="2400" kern="1200" dirty="0" err="1"/>
            <a:t>cada</a:t>
          </a:r>
          <a:r>
            <a:rPr lang="en-US" sz="2400" kern="1200" dirty="0"/>
            <a:t> </a:t>
          </a:r>
          <a:r>
            <a:rPr lang="en-US" sz="2400" kern="1200" dirty="0" err="1"/>
            <a:t>estudiante</a:t>
          </a:r>
          <a:r>
            <a:rPr lang="en-US" sz="2400" kern="1200" dirty="0"/>
            <a:t> de </a:t>
          </a:r>
          <a:r>
            <a:rPr lang="en-US" sz="2400" kern="1200" dirty="0" err="1"/>
            <a:t>manera</a:t>
          </a:r>
          <a:r>
            <a:rPr lang="en-US" sz="2400" kern="1200" dirty="0"/>
            <a:t> integral,</a:t>
          </a:r>
        </a:p>
        <a:p>
          <a:pPr marL="690563" lvl="1" indent="-223838" algn="l" defTabSz="1066800">
            <a:lnSpc>
              <a:spcPct val="90000"/>
            </a:lnSpc>
            <a:spcBef>
              <a:spcPct val="0"/>
            </a:spcBef>
            <a:spcAft>
              <a:spcPct val="15000"/>
            </a:spcAft>
            <a:buChar char="•"/>
            <a:tabLst/>
          </a:pPr>
          <a:r>
            <a:rPr lang="es-ES" sz="2400" kern="1200" dirty="0"/>
            <a:t>Proporcionar desarrollo profesional de calidad a maestros y directores, y</a:t>
          </a:r>
          <a:endParaRPr lang="en-US" sz="2400" kern="1200" dirty="0"/>
        </a:p>
        <a:p>
          <a:pPr marL="690563" lvl="1" indent="-223838" algn="l" defTabSz="1066800">
            <a:lnSpc>
              <a:spcPct val="90000"/>
            </a:lnSpc>
            <a:spcBef>
              <a:spcPct val="0"/>
            </a:spcBef>
            <a:spcAft>
              <a:spcPct val="15000"/>
            </a:spcAft>
            <a:buChar char="•"/>
            <a:tabLst/>
          </a:pPr>
          <a:r>
            <a:rPr lang="x-none" sz="2400" kern="1200" dirty="0"/>
            <a:t>Reducir el tamaño del sistema general del DEPR para aumentar su eficacia. </a:t>
          </a:r>
          <a:r>
            <a:rPr lang="en-US" sz="2400" kern="1200" dirty="0"/>
            <a:t> </a:t>
          </a:r>
        </a:p>
      </dsp:txBody>
      <dsp:txXfrm>
        <a:off x="3415" y="7"/>
        <a:ext cx="6988380" cy="56498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80015-F473-4D40-88C9-2CC9DB9D54B5}">
      <dsp:nvSpPr>
        <dsp:cNvPr id="0" name=""/>
        <dsp:cNvSpPr/>
      </dsp:nvSpPr>
      <dsp:spPr>
        <a:xfrm>
          <a:off x="196" y="469737"/>
          <a:ext cx="2372171" cy="28466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Nombre</a:t>
          </a:r>
          <a:r>
            <a:rPr lang="en-US" sz="2600" kern="1200" dirty="0"/>
            <a:t> sus </a:t>
          </a:r>
          <a:r>
            <a:rPr lang="en-US" sz="2600" kern="1200" dirty="0" err="1"/>
            <a:t>valores</a:t>
          </a:r>
          <a:endParaRPr lang="en-US" sz="2600" kern="1200" dirty="0"/>
        </a:p>
      </dsp:txBody>
      <dsp:txXfrm>
        <a:off x="196" y="1608379"/>
        <a:ext cx="2372171" cy="1707963"/>
      </dsp:txXfrm>
    </dsp:sp>
    <dsp:sp modelId="{99612587-98D5-41BE-82CC-44F4F0AB4072}">
      <dsp:nvSpPr>
        <dsp:cNvPr id="0" name=""/>
        <dsp:cNvSpPr/>
      </dsp:nvSpPr>
      <dsp:spPr>
        <a:xfrm>
          <a:off x="196" y="469737"/>
          <a:ext cx="2372171" cy="11386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196" y="469737"/>
        <a:ext cx="2372171" cy="1138642"/>
      </dsp:txXfrm>
    </dsp:sp>
    <dsp:sp modelId="{D8CD8E2C-E8D9-4A5D-8125-D9C9F5EAAB8A}">
      <dsp:nvSpPr>
        <dsp:cNvPr id="0" name=""/>
        <dsp:cNvSpPr/>
      </dsp:nvSpPr>
      <dsp:spPr>
        <a:xfrm>
          <a:off x="2562141" y="469737"/>
          <a:ext cx="2372171" cy="28466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t>Mire a </a:t>
          </a:r>
          <a:r>
            <a:rPr lang="en-US" sz="2600" kern="1200" dirty="0" err="1"/>
            <a:t>su</a:t>
          </a:r>
          <a:r>
            <a:rPr lang="en-US" sz="2600" kern="1200" dirty="0"/>
            <a:t> </a:t>
          </a:r>
          <a:r>
            <a:rPr lang="en-US" sz="2600" kern="1200" dirty="0" err="1"/>
            <a:t>alrededor</a:t>
          </a:r>
          <a:endParaRPr lang="en-US" sz="2600" kern="1200" dirty="0"/>
        </a:p>
      </dsp:txBody>
      <dsp:txXfrm>
        <a:off x="2562141" y="1608379"/>
        <a:ext cx="2372171" cy="1707963"/>
      </dsp:txXfrm>
    </dsp:sp>
    <dsp:sp modelId="{696772F5-F05D-4288-AB15-2E329A2894E6}">
      <dsp:nvSpPr>
        <dsp:cNvPr id="0" name=""/>
        <dsp:cNvSpPr/>
      </dsp:nvSpPr>
      <dsp:spPr>
        <a:xfrm>
          <a:off x="2562141" y="469737"/>
          <a:ext cx="2372171" cy="11386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562141" y="469737"/>
        <a:ext cx="2372171" cy="1138642"/>
      </dsp:txXfrm>
    </dsp:sp>
    <dsp:sp modelId="{76709758-ACE8-4E87-88C6-33B7E1D77C70}">
      <dsp:nvSpPr>
        <dsp:cNvPr id="0" name=""/>
        <dsp:cNvSpPr/>
      </dsp:nvSpPr>
      <dsp:spPr>
        <a:xfrm>
          <a:off x="5124086" y="469737"/>
          <a:ext cx="2372171" cy="28466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Cuente</a:t>
          </a:r>
          <a:r>
            <a:rPr lang="en-US" sz="2600" kern="1200" dirty="0"/>
            <a:t> sus </a:t>
          </a:r>
          <a:r>
            <a:rPr lang="en-US" sz="2600" kern="1200" dirty="0" err="1"/>
            <a:t>costumbres</a:t>
          </a:r>
          <a:endParaRPr lang="en-US" sz="2600" kern="1200" dirty="0"/>
        </a:p>
      </dsp:txBody>
      <dsp:txXfrm>
        <a:off x="5124086" y="1608379"/>
        <a:ext cx="2372171" cy="1707963"/>
      </dsp:txXfrm>
    </dsp:sp>
    <dsp:sp modelId="{0AEE190A-1EA3-4333-9081-DB4C5180ACC5}">
      <dsp:nvSpPr>
        <dsp:cNvPr id="0" name=""/>
        <dsp:cNvSpPr/>
      </dsp:nvSpPr>
      <dsp:spPr>
        <a:xfrm>
          <a:off x="5124086" y="469737"/>
          <a:ext cx="2372171" cy="11386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124086" y="469737"/>
        <a:ext cx="2372171" cy="1138642"/>
      </dsp:txXfrm>
    </dsp:sp>
    <dsp:sp modelId="{BCE58BE2-F98C-4846-AA21-0B70D4676668}">
      <dsp:nvSpPr>
        <dsp:cNvPr id="0" name=""/>
        <dsp:cNvSpPr/>
      </dsp:nvSpPr>
      <dsp:spPr>
        <a:xfrm>
          <a:off x="7686032" y="469737"/>
          <a:ext cx="2372171" cy="28466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t>Tome control</a:t>
          </a:r>
        </a:p>
        <a:p>
          <a:pPr marL="0" lvl="0" indent="0" algn="l" defTabSz="1155700">
            <a:lnSpc>
              <a:spcPct val="90000"/>
            </a:lnSpc>
            <a:spcBef>
              <a:spcPct val="0"/>
            </a:spcBef>
            <a:spcAft>
              <a:spcPct val="35000"/>
            </a:spcAft>
            <a:buNone/>
          </a:pPr>
          <a:endParaRPr lang="en-US" sz="2600" kern="1200" dirty="0"/>
        </a:p>
      </dsp:txBody>
      <dsp:txXfrm>
        <a:off x="7686032" y="1608379"/>
        <a:ext cx="2372171" cy="1707963"/>
      </dsp:txXfrm>
    </dsp:sp>
    <dsp:sp modelId="{3EA4EA7A-88CC-457D-BA0C-434AFFD62BA7}">
      <dsp:nvSpPr>
        <dsp:cNvPr id="0" name=""/>
        <dsp:cNvSpPr/>
      </dsp:nvSpPr>
      <dsp:spPr>
        <a:xfrm>
          <a:off x="7686032" y="469737"/>
          <a:ext cx="2372171" cy="1138642"/>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7686032" y="469737"/>
        <a:ext cx="2372171" cy="11386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7C43-E6A5-44E8-A6B8-A3B98CF2CF30}">
      <dsp:nvSpPr>
        <dsp:cNvPr id="0" name=""/>
        <dsp:cNvSpPr/>
      </dsp:nvSpPr>
      <dsp:spPr>
        <a:xfrm>
          <a:off x="2073" y="105208"/>
          <a:ext cx="1365186"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x-none" sz="1600" kern="1200" dirty="0">
              <a:latin typeface="+mj-lt"/>
            </a:rPr>
            <a:t>Pertenencia</a:t>
          </a:r>
          <a:endParaRPr lang="en-US" sz="1600" kern="1200" dirty="0">
            <a:latin typeface="+mj-lt"/>
          </a:endParaRPr>
        </a:p>
      </dsp:txBody>
      <dsp:txXfrm>
        <a:off x="2073" y="105208"/>
        <a:ext cx="1365186" cy="972817"/>
      </dsp:txXfrm>
    </dsp:sp>
    <dsp:sp modelId="{F568F6D2-13FA-4A2F-843F-FA7B06CBB0E9}">
      <dsp:nvSpPr>
        <dsp:cNvPr id="0" name=""/>
        <dsp:cNvSpPr/>
      </dsp:nvSpPr>
      <dsp:spPr>
        <a:xfrm>
          <a:off x="1529396" y="105208"/>
          <a:ext cx="1621361" cy="97281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Compasión</a:t>
          </a:r>
        </a:p>
      </dsp:txBody>
      <dsp:txXfrm>
        <a:off x="1529396" y="105208"/>
        <a:ext cx="1621361" cy="972817"/>
      </dsp:txXfrm>
    </dsp:sp>
    <dsp:sp modelId="{F8B082E2-1F4B-43ED-A4F9-C918661C5F48}">
      <dsp:nvSpPr>
        <dsp:cNvPr id="0" name=""/>
        <dsp:cNvSpPr/>
      </dsp:nvSpPr>
      <dsp:spPr>
        <a:xfrm>
          <a:off x="3312894" y="105208"/>
          <a:ext cx="1621361" cy="9728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Competencia</a:t>
          </a:r>
        </a:p>
      </dsp:txBody>
      <dsp:txXfrm>
        <a:off x="3312894" y="105208"/>
        <a:ext cx="1621361" cy="972817"/>
      </dsp:txXfrm>
    </dsp:sp>
    <dsp:sp modelId="{B5EF5614-D361-4CA2-B8AD-B6B332C841F2}">
      <dsp:nvSpPr>
        <dsp:cNvPr id="0" name=""/>
        <dsp:cNvSpPr/>
      </dsp:nvSpPr>
      <dsp:spPr>
        <a:xfrm>
          <a:off x="5096393" y="105208"/>
          <a:ext cx="1621361" cy="972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Autoestima</a:t>
          </a:r>
        </a:p>
      </dsp:txBody>
      <dsp:txXfrm>
        <a:off x="5096393" y="105208"/>
        <a:ext cx="1621361" cy="972817"/>
      </dsp:txXfrm>
    </dsp:sp>
    <dsp:sp modelId="{84898465-5D15-40FD-80B3-25B481BFF370}">
      <dsp:nvSpPr>
        <dsp:cNvPr id="0" name=""/>
        <dsp:cNvSpPr/>
      </dsp:nvSpPr>
      <dsp:spPr>
        <a:xfrm>
          <a:off x="6879891" y="105208"/>
          <a:ext cx="1621361" cy="9728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Cortesía</a:t>
          </a:r>
        </a:p>
      </dsp:txBody>
      <dsp:txXfrm>
        <a:off x="6879891" y="105208"/>
        <a:ext cx="1621361" cy="972817"/>
      </dsp:txXfrm>
    </dsp:sp>
    <dsp:sp modelId="{9F6988A6-F152-4026-B29F-121DD4CDBC79}">
      <dsp:nvSpPr>
        <dsp:cNvPr id="0" name=""/>
        <dsp:cNvSpPr/>
      </dsp:nvSpPr>
      <dsp:spPr>
        <a:xfrm>
          <a:off x="197634" y="1240161"/>
          <a:ext cx="1291398"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Esfuerzo</a:t>
          </a:r>
        </a:p>
      </dsp:txBody>
      <dsp:txXfrm>
        <a:off x="197634" y="1240161"/>
        <a:ext cx="1291398" cy="972817"/>
      </dsp:txXfrm>
    </dsp:sp>
    <dsp:sp modelId="{72BEFDD8-7D70-4F8D-B5DB-B15E818C7F6D}">
      <dsp:nvSpPr>
        <dsp:cNvPr id="0" name=""/>
        <dsp:cNvSpPr/>
      </dsp:nvSpPr>
      <dsp:spPr>
        <a:xfrm>
          <a:off x="1651169" y="1240161"/>
          <a:ext cx="1304028" cy="97281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Estímulo</a:t>
          </a:r>
        </a:p>
      </dsp:txBody>
      <dsp:txXfrm>
        <a:off x="1651169" y="1240161"/>
        <a:ext cx="1304028" cy="972817"/>
      </dsp:txXfrm>
    </dsp:sp>
    <dsp:sp modelId="{4FA91E72-5BBE-4647-A138-50BE192C0ED3}">
      <dsp:nvSpPr>
        <dsp:cNvPr id="0" name=""/>
        <dsp:cNvSpPr/>
      </dsp:nvSpPr>
      <dsp:spPr>
        <a:xfrm>
          <a:off x="3117334" y="1240161"/>
          <a:ext cx="1621361" cy="9728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Cordialidad</a:t>
          </a:r>
        </a:p>
      </dsp:txBody>
      <dsp:txXfrm>
        <a:off x="3117334" y="1240161"/>
        <a:ext cx="1621361" cy="972817"/>
      </dsp:txXfrm>
    </dsp:sp>
    <dsp:sp modelId="{2C82DFAD-F563-4890-A16F-0248A4DA0A5F}">
      <dsp:nvSpPr>
        <dsp:cNvPr id="0" name=""/>
        <dsp:cNvSpPr/>
      </dsp:nvSpPr>
      <dsp:spPr>
        <a:xfrm>
          <a:off x="4900832" y="1240161"/>
          <a:ext cx="1621361" cy="972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Generosidad</a:t>
          </a:r>
        </a:p>
      </dsp:txBody>
      <dsp:txXfrm>
        <a:off x="4900832" y="1240161"/>
        <a:ext cx="1621361" cy="972817"/>
      </dsp:txXfrm>
    </dsp:sp>
    <dsp:sp modelId="{08252B06-B019-41E3-A43A-A244901F4DC9}">
      <dsp:nvSpPr>
        <dsp:cNvPr id="0" name=""/>
        <dsp:cNvSpPr/>
      </dsp:nvSpPr>
      <dsp:spPr>
        <a:xfrm>
          <a:off x="6684330" y="1240161"/>
          <a:ext cx="1621361" cy="9728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Buenos modales</a:t>
          </a:r>
        </a:p>
      </dsp:txBody>
      <dsp:txXfrm>
        <a:off x="6684330" y="1240161"/>
        <a:ext cx="1621361" cy="972817"/>
      </dsp:txXfrm>
    </dsp:sp>
    <dsp:sp modelId="{93461B15-6354-4AEE-BC99-7CD252D7CEEB}">
      <dsp:nvSpPr>
        <dsp:cNvPr id="0" name=""/>
        <dsp:cNvSpPr/>
      </dsp:nvSpPr>
      <dsp:spPr>
        <a:xfrm>
          <a:off x="770502" y="2375114"/>
          <a:ext cx="1621361"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Trabajo duro</a:t>
          </a:r>
        </a:p>
      </dsp:txBody>
      <dsp:txXfrm>
        <a:off x="770502" y="2375114"/>
        <a:ext cx="1621361" cy="972817"/>
      </dsp:txXfrm>
    </dsp:sp>
    <dsp:sp modelId="{4D05CF65-B703-467F-B3DC-194F1B389A5D}">
      <dsp:nvSpPr>
        <dsp:cNvPr id="0" name=""/>
        <dsp:cNvSpPr/>
      </dsp:nvSpPr>
      <dsp:spPr>
        <a:xfrm>
          <a:off x="2554000" y="2375114"/>
          <a:ext cx="1611828" cy="97281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Utilidad</a:t>
          </a:r>
        </a:p>
      </dsp:txBody>
      <dsp:txXfrm>
        <a:off x="2554000" y="2375114"/>
        <a:ext cx="1611828" cy="972817"/>
      </dsp:txXfrm>
    </dsp:sp>
    <dsp:sp modelId="{88E79037-225C-427D-8F27-4994F43BC6DB}">
      <dsp:nvSpPr>
        <dsp:cNvPr id="0" name=""/>
        <dsp:cNvSpPr/>
      </dsp:nvSpPr>
      <dsp:spPr>
        <a:xfrm>
          <a:off x="4327964" y="2375114"/>
          <a:ext cx="1621361" cy="9728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Honestidad</a:t>
          </a:r>
        </a:p>
      </dsp:txBody>
      <dsp:txXfrm>
        <a:off x="4327964" y="2375114"/>
        <a:ext cx="1621361" cy="972817"/>
      </dsp:txXfrm>
    </dsp:sp>
    <dsp:sp modelId="{7019A313-9A26-4E2C-BFC6-DFF9FB19FA8B}">
      <dsp:nvSpPr>
        <dsp:cNvPr id="0" name=""/>
        <dsp:cNvSpPr/>
      </dsp:nvSpPr>
      <dsp:spPr>
        <a:xfrm>
          <a:off x="6111462" y="2375114"/>
          <a:ext cx="1621361" cy="972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Independencia</a:t>
          </a:r>
        </a:p>
      </dsp:txBody>
      <dsp:txXfrm>
        <a:off x="6111462" y="2375114"/>
        <a:ext cx="1621361" cy="972817"/>
      </dsp:txXfrm>
    </dsp:sp>
    <dsp:sp modelId="{B3F24FCF-6E27-44A2-9CF0-03549E14E8E4}">
      <dsp:nvSpPr>
        <dsp:cNvPr id="0" name=""/>
        <dsp:cNvSpPr/>
      </dsp:nvSpPr>
      <dsp:spPr>
        <a:xfrm>
          <a:off x="127656" y="3510068"/>
          <a:ext cx="1621361" cy="9728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Integridad</a:t>
          </a:r>
        </a:p>
      </dsp:txBody>
      <dsp:txXfrm>
        <a:off x="127656" y="3510068"/>
        <a:ext cx="1621361" cy="972817"/>
      </dsp:txXfrm>
    </dsp:sp>
    <dsp:sp modelId="{9C5343EA-B800-40F3-98EB-7ABDEEFAC77E}">
      <dsp:nvSpPr>
        <dsp:cNvPr id="0" name=""/>
        <dsp:cNvSpPr/>
      </dsp:nvSpPr>
      <dsp:spPr>
        <a:xfrm>
          <a:off x="1911154" y="3510068"/>
          <a:ext cx="1114021"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Alegría</a:t>
          </a:r>
        </a:p>
      </dsp:txBody>
      <dsp:txXfrm>
        <a:off x="1911154" y="3510068"/>
        <a:ext cx="1114021" cy="972817"/>
      </dsp:txXfrm>
    </dsp:sp>
    <dsp:sp modelId="{F25F424D-25C6-4E8E-8DB4-CCB4D3CFBAE8}">
      <dsp:nvSpPr>
        <dsp:cNvPr id="0" name=""/>
        <dsp:cNvSpPr/>
      </dsp:nvSpPr>
      <dsp:spPr>
        <a:xfrm>
          <a:off x="3187312" y="3510068"/>
          <a:ext cx="1621361" cy="97281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Amabilidad</a:t>
          </a:r>
        </a:p>
      </dsp:txBody>
      <dsp:txXfrm>
        <a:off x="3187312" y="3510068"/>
        <a:ext cx="1621361" cy="972817"/>
      </dsp:txXfrm>
    </dsp:sp>
    <dsp:sp modelId="{A8BBC778-F85E-4350-98EF-3C38AB41AA9C}">
      <dsp:nvSpPr>
        <dsp:cNvPr id="0" name=""/>
        <dsp:cNvSpPr/>
      </dsp:nvSpPr>
      <dsp:spPr>
        <a:xfrm>
          <a:off x="4970810" y="3510068"/>
          <a:ext cx="1621361" cy="9728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Capacidad de escuchar</a:t>
          </a:r>
        </a:p>
      </dsp:txBody>
      <dsp:txXfrm>
        <a:off x="4970810" y="3510068"/>
        <a:ext cx="1621361" cy="972817"/>
      </dsp:txXfrm>
    </dsp:sp>
    <dsp:sp modelId="{1F6C1F13-5DEB-4DF0-BC63-8CA8244252F1}">
      <dsp:nvSpPr>
        <dsp:cNvPr id="0" name=""/>
        <dsp:cNvSpPr/>
      </dsp:nvSpPr>
      <dsp:spPr>
        <a:xfrm>
          <a:off x="6754308" y="3510068"/>
          <a:ext cx="1621361" cy="972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Alfabetización</a:t>
          </a:r>
        </a:p>
      </dsp:txBody>
      <dsp:txXfrm>
        <a:off x="6754308" y="3510068"/>
        <a:ext cx="1621361" cy="972817"/>
      </dsp:txXfrm>
    </dsp:sp>
    <dsp:sp modelId="{F57F53A8-59B9-47E8-9BA0-B333C5BE8B48}">
      <dsp:nvSpPr>
        <dsp:cNvPr id="0" name=""/>
        <dsp:cNvSpPr/>
      </dsp:nvSpPr>
      <dsp:spPr>
        <a:xfrm>
          <a:off x="332993" y="4645021"/>
          <a:ext cx="1621361" cy="9728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Maestría</a:t>
          </a:r>
        </a:p>
      </dsp:txBody>
      <dsp:txXfrm>
        <a:off x="332993" y="4645021"/>
        <a:ext cx="1621361" cy="972817"/>
      </dsp:txXfrm>
    </dsp:sp>
    <dsp:sp modelId="{22D2C563-C957-4F1A-9D06-296995FCEC4C}">
      <dsp:nvSpPr>
        <dsp:cNvPr id="0" name=""/>
        <dsp:cNvSpPr/>
      </dsp:nvSpPr>
      <dsp:spPr>
        <a:xfrm>
          <a:off x="2116491" y="4645021"/>
          <a:ext cx="1066207"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Respeto</a:t>
          </a:r>
        </a:p>
      </dsp:txBody>
      <dsp:txXfrm>
        <a:off x="2116491" y="4645021"/>
        <a:ext cx="1066207" cy="972817"/>
      </dsp:txXfrm>
    </dsp:sp>
    <dsp:sp modelId="{E0A64F16-D707-4CC1-8659-EC41E94556B6}">
      <dsp:nvSpPr>
        <dsp:cNvPr id="0" name=""/>
        <dsp:cNvSpPr/>
      </dsp:nvSpPr>
      <dsp:spPr>
        <a:xfrm>
          <a:off x="3344835" y="4645021"/>
          <a:ext cx="1621361" cy="97281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Responsabilidad</a:t>
          </a:r>
        </a:p>
      </dsp:txBody>
      <dsp:txXfrm>
        <a:off x="3344835" y="4645021"/>
        <a:ext cx="1621361" cy="972817"/>
      </dsp:txXfrm>
    </dsp:sp>
    <dsp:sp modelId="{736B1DB1-6CF0-43AF-BB2C-8361C7E934A4}">
      <dsp:nvSpPr>
        <dsp:cNvPr id="0" name=""/>
        <dsp:cNvSpPr/>
      </dsp:nvSpPr>
      <dsp:spPr>
        <a:xfrm>
          <a:off x="5128333" y="4645021"/>
          <a:ext cx="1621361" cy="9728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Autosuficiencia</a:t>
          </a:r>
        </a:p>
      </dsp:txBody>
      <dsp:txXfrm>
        <a:off x="5128333" y="4645021"/>
        <a:ext cx="1621361" cy="972817"/>
      </dsp:txXfrm>
    </dsp:sp>
    <dsp:sp modelId="{95D35086-6276-434A-92D3-AD94341852DD}">
      <dsp:nvSpPr>
        <dsp:cNvPr id="0" name=""/>
        <dsp:cNvSpPr/>
      </dsp:nvSpPr>
      <dsp:spPr>
        <a:xfrm>
          <a:off x="6911831" y="4645021"/>
          <a:ext cx="1258501" cy="972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Sinceridad</a:t>
          </a:r>
        </a:p>
      </dsp:txBody>
      <dsp:txXfrm>
        <a:off x="6911831" y="4645021"/>
        <a:ext cx="1258501" cy="972817"/>
      </dsp:txXfrm>
    </dsp:sp>
    <dsp:sp modelId="{6B8BF800-1865-475B-B7D5-97E3883FB4B0}">
      <dsp:nvSpPr>
        <dsp:cNvPr id="0" name=""/>
        <dsp:cNvSpPr/>
      </dsp:nvSpPr>
      <dsp:spPr>
        <a:xfrm>
          <a:off x="2693105" y="5779974"/>
          <a:ext cx="1411476" cy="9728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Estudios</a:t>
          </a:r>
        </a:p>
      </dsp:txBody>
      <dsp:txXfrm>
        <a:off x="2693105" y="5779974"/>
        <a:ext cx="1411476" cy="972817"/>
      </dsp:txXfrm>
    </dsp:sp>
    <dsp:sp modelId="{41BC1507-619C-4F21-B3B7-D6FB545C0B5C}">
      <dsp:nvSpPr>
        <dsp:cNvPr id="0" name=""/>
        <dsp:cNvSpPr/>
      </dsp:nvSpPr>
      <dsp:spPr>
        <a:xfrm>
          <a:off x="4266717" y="5779974"/>
          <a:ext cx="1543504" cy="9728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latin typeface="+mj-lt"/>
            </a:rPr>
            <a:t>Confianza</a:t>
          </a:r>
        </a:p>
      </dsp:txBody>
      <dsp:txXfrm>
        <a:off x="4266717" y="5779974"/>
        <a:ext cx="1543504" cy="9728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BF868-EA6E-4D2B-92A2-13BD0291026B}">
      <dsp:nvSpPr>
        <dsp:cNvPr id="0" name=""/>
        <dsp:cNvSpPr/>
      </dsp:nvSpPr>
      <dsp:spPr>
        <a:xfrm>
          <a:off x="0" y="73869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Exterior, </a:t>
          </a:r>
          <a:r>
            <a:rPr lang="en-US" sz="2100" b="0" i="0" u="none" strike="noStrike" kern="1200" cap="none">
              <a:latin typeface="+mj-lt"/>
              <a:sym typeface="Cabin"/>
            </a:rPr>
            <a:t>salones</a:t>
          </a:r>
          <a:r>
            <a:rPr lang="x-none" sz="2100" b="0" i="0" u="none" strike="noStrike" kern="1200" cap="none">
              <a:latin typeface="+mj-lt"/>
              <a:sym typeface="Cabin"/>
            </a:rPr>
            <a:t>, pasillos, baños, etc. </a:t>
          </a:r>
          <a:endParaRPr lang="en-US" sz="2100" kern="1200" dirty="0">
            <a:latin typeface="+mj-lt"/>
          </a:endParaRPr>
        </a:p>
      </dsp:txBody>
      <dsp:txXfrm>
        <a:off x="0" y="738699"/>
        <a:ext cx="2195585" cy="1317351"/>
      </dsp:txXfrm>
    </dsp:sp>
    <dsp:sp modelId="{3F1D8E0A-B85C-4A00-A6CC-E12FD2689414}">
      <dsp:nvSpPr>
        <dsp:cNvPr id="0" name=""/>
        <dsp:cNvSpPr/>
      </dsp:nvSpPr>
      <dsp:spPr>
        <a:xfrm>
          <a:off x="2415144" y="73869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Describa los exhibidores en las paredes o las puertas </a:t>
          </a:r>
          <a:endParaRPr lang="x-none" sz="2100" b="0" i="0" u="none" strike="noStrike" kern="1200" cap="none" dirty="0">
            <a:latin typeface="+mj-lt"/>
            <a:sym typeface="Arial"/>
          </a:endParaRPr>
        </a:p>
      </dsp:txBody>
      <dsp:txXfrm>
        <a:off x="2415144" y="738699"/>
        <a:ext cx="2195585" cy="1317351"/>
      </dsp:txXfrm>
    </dsp:sp>
    <dsp:sp modelId="{BC9EA16A-DF6D-467C-A2FA-4B83E0E0D679}">
      <dsp:nvSpPr>
        <dsp:cNvPr id="0" name=""/>
        <dsp:cNvSpPr/>
      </dsp:nvSpPr>
      <dsp:spPr>
        <a:xfrm>
          <a:off x="4830288" y="73869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Vestimenta del maestro</a:t>
          </a:r>
          <a:endParaRPr lang="x-none" sz="2100" b="0" i="0" u="none" strike="noStrike" kern="1200" cap="none" dirty="0">
            <a:latin typeface="+mj-lt"/>
            <a:sym typeface="Arial"/>
          </a:endParaRPr>
        </a:p>
      </dsp:txBody>
      <dsp:txXfrm>
        <a:off x="4830288" y="738699"/>
        <a:ext cx="2195585" cy="1317351"/>
      </dsp:txXfrm>
    </dsp:sp>
    <dsp:sp modelId="{15707087-C435-44C3-B6DF-B177698D95E9}">
      <dsp:nvSpPr>
        <dsp:cNvPr id="0" name=""/>
        <dsp:cNvSpPr/>
      </dsp:nvSpPr>
      <dsp:spPr>
        <a:xfrm>
          <a:off x="0" y="227560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Vestimenta del estudiante </a:t>
          </a:r>
          <a:endParaRPr lang="x-none" sz="2100" b="0" i="0" u="none" strike="noStrike" kern="1200" cap="none" dirty="0">
            <a:latin typeface="+mj-lt"/>
            <a:sym typeface="Arial"/>
          </a:endParaRPr>
        </a:p>
      </dsp:txBody>
      <dsp:txXfrm>
        <a:off x="0" y="2275609"/>
        <a:ext cx="2195585" cy="1317351"/>
      </dsp:txXfrm>
    </dsp:sp>
    <dsp:sp modelId="{5F3D822B-6D27-4771-9F9F-16763663571A}">
      <dsp:nvSpPr>
        <dsp:cNvPr id="0" name=""/>
        <dsp:cNvSpPr/>
      </dsp:nvSpPr>
      <dsp:spPr>
        <a:xfrm>
          <a:off x="2415144" y="227560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Interacciones entre los estudiantes</a:t>
          </a:r>
          <a:endParaRPr lang="x-none" sz="2100" b="0" i="0" u="none" strike="noStrike" kern="1200" cap="none" dirty="0">
            <a:latin typeface="+mj-lt"/>
            <a:sym typeface="Arial"/>
          </a:endParaRPr>
        </a:p>
      </dsp:txBody>
      <dsp:txXfrm>
        <a:off x="2415144" y="2275609"/>
        <a:ext cx="2195585" cy="1317351"/>
      </dsp:txXfrm>
    </dsp:sp>
    <dsp:sp modelId="{1E1552F6-B8A4-4D9E-A10E-5B6BC4531138}">
      <dsp:nvSpPr>
        <dsp:cNvPr id="0" name=""/>
        <dsp:cNvSpPr/>
      </dsp:nvSpPr>
      <dsp:spPr>
        <a:xfrm>
          <a:off x="4830288" y="227560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Interacciones entre maestros y estudiantes</a:t>
          </a:r>
          <a:endParaRPr lang="x-none" sz="2100" b="0" i="0" u="none" strike="noStrike" kern="1200" cap="none" dirty="0">
            <a:latin typeface="+mj-lt"/>
            <a:sym typeface="Arial"/>
          </a:endParaRPr>
        </a:p>
      </dsp:txBody>
      <dsp:txXfrm>
        <a:off x="4830288" y="2275609"/>
        <a:ext cx="2195585" cy="1317351"/>
      </dsp:txXfrm>
    </dsp:sp>
    <dsp:sp modelId="{9AE2B154-4D5F-4572-BB09-19B7FCD47E25}">
      <dsp:nvSpPr>
        <dsp:cNvPr id="0" name=""/>
        <dsp:cNvSpPr/>
      </dsp:nvSpPr>
      <dsp:spPr>
        <a:xfrm>
          <a:off x="0" y="381251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Interacciones entre los maestros</a:t>
          </a:r>
          <a:endParaRPr lang="x-none" sz="2100" b="0" i="0" u="none" strike="noStrike" kern="1200" cap="none" dirty="0">
            <a:latin typeface="+mj-lt"/>
            <a:sym typeface="Arial"/>
          </a:endParaRPr>
        </a:p>
      </dsp:txBody>
      <dsp:txXfrm>
        <a:off x="0" y="3812519"/>
        <a:ext cx="2195585" cy="1317351"/>
      </dsp:txXfrm>
    </dsp:sp>
    <dsp:sp modelId="{802B9212-BC5B-4D96-9A49-211250CFCCD2}">
      <dsp:nvSpPr>
        <dsp:cNvPr id="0" name=""/>
        <dsp:cNvSpPr/>
      </dsp:nvSpPr>
      <dsp:spPr>
        <a:xfrm>
          <a:off x="2415144" y="381251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Interacciones entre el personal y los padres/familias</a:t>
          </a:r>
          <a:endParaRPr lang="x-none" sz="2100" b="0" i="0" u="none" strike="noStrike" kern="1200" cap="none" dirty="0">
            <a:latin typeface="+mj-lt"/>
            <a:sym typeface="Arial"/>
          </a:endParaRPr>
        </a:p>
      </dsp:txBody>
      <dsp:txXfrm>
        <a:off x="2415144" y="3812519"/>
        <a:ext cx="2195585" cy="1317351"/>
      </dsp:txXfrm>
    </dsp:sp>
    <dsp:sp modelId="{3C72484F-3C24-4011-B28C-6A9EDF010492}">
      <dsp:nvSpPr>
        <dsp:cNvPr id="0" name=""/>
        <dsp:cNvSpPr/>
      </dsp:nvSpPr>
      <dsp:spPr>
        <a:xfrm>
          <a:off x="4830288" y="3812519"/>
          <a:ext cx="2195585" cy="13173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x-none" sz="2100" b="0" i="0" u="none" strike="noStrike" kern="1200" cap="none">
              <a:latin typeface="+mj-lt"/>
              <a:sym typeface="Cabin"/>
            </a:rPr>
            <a:t>Interacciones entre el personal de la oficina y los visitantes</a:t>
          </a:r>
          <a:endParaRPr lang="x-none" sz="2100" b="0" i="0" u="none" strike="noStrike" kern="1200" cap="none" dirty="0">
            <a:latin typeface="+mj-lt"/>
            <a:sym typeface="Arial"/>
          </a:endParaRPr>
        </a:p>
      </dsp:txBody>
      <dsp:txXfrm>
        <a:off x="4830288" y="3812519"/>
        <a:ext cx="2195585" cy="13173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5AC58-1A25-4C8C-84AD-F4300C74837C}">
      <dsp:nvSpPr>
        <dsp:cNvPr id="0" name=""/>
        <dsp:cNvSpPr/>
      </dsp:nvSpPr>
      <dsp:spPr>
        <a:xfrm>
          <a:off x="6077" y="742766"/>
          <a:ext cx="1899850" cy="227982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7663" tIns="0" rIns="187663" bIns="330200" numCol="1" spcCol="1270" anchor="t" anchorCtr="0">
          <a:noAutofit/>
        </a:bodyPr>
        <a:lstStyle/>
        <a:p>
          <a:pPr marL="0" lvl="0" indent="0" algn="l"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Rutina matutina </a:t>
          </a:r>
          <a:endParaRPr lang="en-US" sz="2000" kern="1200" dirty="0">
            <a:latin typeface="+mj-lt"/>
          </a:endParaRPr>
        </a:p>
      </dsp:txBody>
      <dsp:txXfrm>
        <a:off x="6077" y="1654695"/>
        <a:ext cx="1899850" cy="1367892"/>
      </dsp:txXfrm>
    </dsp:sp>
    <dsp:sp modelId="{9984072E-2C16-4E31-81C6-A18740E4DB75}">
      <dsp:nvSpPr>
        <dsp:cNvPr id="0" name=""/>
        <dsp:cNvSpPr/>
      </dsp:nvSpPr>
      <dsp:spPr>
        <a:xfrm>
          <a:off x="6077" y="742766"/>
          <a:ext cx="1899850" cy="9119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7663" tIns="165100" rIns="187663"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077" y="742766"/>
        <a:ext cx="1899850" cy="911928"/>
      </dsp:txXfrm>
    </dsp:sp>
    <dsp:sp modelId="{9875067C-5114-4473-B771-AE91EFA9A575}">
      <dsp:nvSpPr>
        <dsp:cNvPr id="0" name=""/>
        <dsp:cNvSpPr/>
      </dsp:nvSpPr>
      <dsp:spPr>
        <a:xfrm>
          <a:off x="2057916" y="742766"/>
          <a:ext cx="1899850" cy="2279821"/>
        </a:xfrm>
        <a:prstGeom prst="rect">
          <a:avLst/>
        </a:prstGeom>
        <a:solidFill>
          <a:schemeClr val="accent2">
            <a:hueOff val="-220674"/>
            <a:satOff val="1055"/>
            <a:lumOff val="1471"/>
            <a:alphaOff val="0"/>
          </a:schemeClr>
        </a:solidFill>
        <a:ln w="15875" cap="flat" cmpd="sng" algn="ctr">
          <a:solidFill>
            <a:schemeClr val="accent2">
              <a:hueOff val="-220674"/>
              <a:satOff val="1055"/>
              <a:lumOff val="147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7663" tIns="0" rIns="187663" bIns="330200" numCol="1" spcCol="1270" anchor="t" anchorCtr="0">
          <a:noAutofit/>
        </a:bodyPr>
        <a:lstStyle/>
        <a:p>
          <a:pPr marL="0" lvl="0" indent="0" algn="l"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Rutina al final del día </a:t>
          </a:r>
          <a:endParaRPr lang="x-none" sz="2000" b="0" i="0" u="none" strike="noStrike" kern="1200" cap="none" dirty="0">
            <a:solidFill>
              <a:srgbClr val="000000"/>
            </a:solidFill>
            <a:latin typeface="+mj-lt"/>
            <a:sym typeface="Arial"/>
          </a:endParaRPr>
        </a:p>
      </dsp:txBody>
      <dsp:txXfrm>
        <a:off x="2057916" y="1654695"/>
        <a:ext cx="1899850" cy="1367892"/>
      </dsp:txXfrm>
    </dsp:sp>
    <dsp:sp modelId="{48880994-FA2E-402A-920D-728723BFFDBA}">
      <dsp:nvSpPr>
        <dsp:cNvPr id="0" name=""/>
        <dsp:cNvSpPr/>
      </dsp:nvSpPr>
      <dsp:spPr>
        <a:xfrm>
          <a:off x="2057916" y="742766"/>
          <a:ext cx="1899850" cy="9119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7663" tIns="165100" rIns="187663"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057916" y="742766"/>
        <a:ext cx="1899850" cy="911928"/>
      </dsp:txXfrm>
    </dsp:sp>
    <dsp:sp modelId="{F3B8E411-28A3-45FA-93BD-2F2706270446}">
      <dsp:nvSpPr>
        <dsp:cNvPr id="0" name=""/>
        <dsp:cNvSpPr/>
      </dsp:nvSpPr>
      <dsp:spPr>
        <a:xfrm>
          <a:off x="4109755" y="742766"/>
          <a:ext cx="1899850" cy="2279821"/>
        </a:xfrm>
        <a:prstGeom prst="rect">
          <a:avLst/>
        </a:prstGeom>
        <a:solidFill>
          <a:schemeClr val="accent2">
            <a:hueOff val="-441348"/>
            <a:satOff val="2109"/>
            <a:lumOff val="2941"/>
            <a:alphaOff val="0"/>
          </a:schemeClr>
        </a:solidFill>
        <a:ln w="15875" cap="flat"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7663" tIns="0" rIns="187663" bIns="330200" numCol="1" spcCol="1270" anchor="t" anchorCtr="0">
          <a:noAutofit/>
        </a:bodyPr>
        <a:lstStyle/>
        <a:p>
          <a:pPr marL="0" lvl="0" indent="0" algn="l"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Rutina de reuniones </a:t>
          </a:r>
          <a:endParaRPr lang="x-none" sz="2000" b="0" i="0" u="none" strike="noStrike" kern="1200" cap="none" dirty="0">
            <a:solidFill>
              <a:srgbClr val="000000"/>
            </a:solidFill>
            <a:latin typeface="+mj-lt"/>
            <a:sym typeface="Arial"/>
          </a:endParaRPr>
        </a:p>
      </dsp:txBody>
      <dsp:txXfrm>
        <a:off x="4109755" y="1654695"/>
        <a:ext cx="1899850" cy="1367892"/>
      </dsp:txXfrm>
    </dsp:sp>
    <dsp:sp modelId="{F360D0C7-F137-4E07-AD19-FF6A65A6BFF4}">
      <dsp:nvSpPr>
        <dsp:cNvPr id="0" name=""/>
        <dsp:cNvSpPr/>
      </dsp:nvSpPr>
      <dsp:spPr>
        <a:xfrm>
          <a:off x="4109755" y="742766"/>
          <a:ext cx="1899850" cy="9119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7663" tIns="165100" rIns="187663"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109755" y="742766"/>
        <a:ext cx="1899850" cy="911928"/>
      </dsp:txXfrm>
    </dsp:sp>
    <dsp:sp modelId="{C20E86AA-2832-406E-89ED-F886CE212D92}">
      <dsp:nvSpPr>
        <dsp:cNvPr id="0" name=""/>
        <dsp:cNvSpPr/>
      </dsp:nvSpPr>
      <dsp:spPr>
        <a:xfrm>
          <a:off x="6161594" y="742766"/>
          <a:ext cx="1899850" cy="2279821"/>
        </a:xfrm>
        <a:prstGeom prst="rect">
          <a:avLst/>
        </a:prstGeom>
        <a:solidFill>
          <a:schemeClr val="accent2">
            <a:hueOff val="-662022"/>
            <a:satOff val="3164"/>
            <a:lumOff val="4412"/>
            <a:alphaOff val="0"/>
          </a:schemeClr>
        </a:solidFill>
        <a:ln w="15875" cap="flat" cmpd="sng" algn="ctr">
          <a:solidFill>
            <a:schemeClr val="accent2">
              <a:hueOff val="-662022"/>
              <a:satOff val="3164"/>
              <a:lumOff val="441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7663" tIns="0" rIns="187663" bIns="330200" numCol="1" spcCol="1270" anchor="t" anchorCtr="0">
          <a:noAutofit/>
        </a:bodyPr>
        <a:lstStyle/>
        <a:p>
          <a:pPr marL="0" lvl="0" indent="0" algn="l" defTabSz="889000">
            <a:lnSpc>
              <a:spcPct val="90000"/>
            </a:lnSpc>
            <a:spcBef>
              <a:spcPct val="0"/>
            </a:spcBef>
            <a:spcAft>
              <a:spcPct val="35000"/>
            </a:spcAft>
            <a:buNone/>
          </a:pPr>
          <a:r>
            <a:rPr lang="en-US" sz="2000" kern="1200" dirty="0" err="1">
              <a:solidFill>
                <a:schemeClr val="dk1"/>
              </a:solidFill>
              <a:latin typeface="+mj-lt"/>
              <a:sym typeface="Cabin"/>
            </a:rPr>
            <a:t>Prácticas</a:t>
          </a:r>
          <a:r>
            <a:rPr lang="en-US" sz="2000" kern="1200" dirty="0">
              <a:solidFill>
                <a:schemeClr val="dk1"/>
              </a:solidFill>
              <a:latin typeface="+mj-lt"/>
              <a:sym typeface="Cabin"/>
            </a:rPr>
            <a:t>/ </a:t>
          </a:r>
          <a:r>
            <a:rPr lang="en-US" sz="2000" kern="1200" dirty="0" err="1">
              <a:solidFill>
                <a:schemeClr val="dk1"/>
              </a:solidFill>
              <a:latin typeface="+mj-lt"/>
              <a:sym typeface="Cabin"/>
            </a:rPr>
            <a:t>costumbres</a:t>
          </a:r>
          <a:r>
            <a:rPr lang="en-US" sz="2000" kern="1200" dirty="0">
              <a:solidFill>
                <a:schemeClr val="dk1"/>
              </a:solidFill>
              <a:latin typeface="+mj-lt"/>
              <a:sym typeface="Cabin"/>
            </a:rPr>
            <a:t> de la </a:t>
          </a:r>
          <a:r>
            <a:rPr lang="en-US" sz="2000" kern="1200" dirty="0" err="1">
              <a:solidFill>
                <a:schemeClr val="dk1"/>
              </a:solidFill>
              <a:latin typeface="+mj-lt"/>
              <a:sym typeface="Cabin"/>
            </a:rPr>
            <a:t>escuela</a:t>
          </a:r>
          <a:r>
            <a:rPr lang="x-none" sz="2000" b="0" i="0" u="none" strike="noStrike" kern="1200" cap="none" dirty="0">
              <a:solidFill>
                <a:schemeClr val="dk1"/>
              </a:solidFill>
              <a:latin typeface="+mj-lt"/>
              <a:sym typeface="Cabin"/>
            </a:rPr>
            <a:t> </a:t>
          </a:r>
          <a:endParaRPr lang="x-none" sz="2000" b="0" i="0" u="none" strike="noStrike" kern="1200" cap="none" dirty="0">
            <a:solidFill>
              <a:srgbClr val="000000"/>
            </a:solidFill>
            <a:latin typeface="+mj-lt"/>
            <a:sym typeface="Arial"/>
          </a:endParaRPr>
        </a:p>
      </dsp:txBody>
      <dsp:txXfrm>
        <a:off x="6161594" y="1654695"/>
        <a:ext cx="1899850" cy="1367892"/>
      </dsp:txXfrm>
    </dsp:sp>
    <dsp:sp modelId="{200406A2-752D-4B3A-A66B-2224DF56F16E}">
      <dsp:nvSpPr>
        <dsp:cNvPr id="0" name=""/>
        <dsp:cNvSpPr/>
      </dsp:nvSpPr>
      <dsp:spPr>
        <a:xfrm>
          <a:off x="6161594" y="742766"/>
          <a:ext cx="1899850" cy="9119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7663" tIns="165100" rIns="187663"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161594" y="742766"/>
        <a:ext cx="1899850" cy="911928"/>
      </dsp:txXfrm>
    </dsp:sp>
    <dsp:sp modelId="{6262CD4A-6924-45C6-8896-83658C402075}">
      <dsp:nvSpPr>
        <dsp:cNvPr id="0" name=""/>
        <dsp:cNvSpPr/>
      </dsp:nvSpPr>
      <dsp:spPr>
        <a:xfrm>
          <a:off x="8213433" y="742766"/>
          <a:ext cx="1899850" cy="2279821"/>
        </a:xfrm>
        <a:prstGeom prst="rect">
          <a:avLst/>
        </a:prstGeom>
        <a:solidFill>
          <a:schemeClr val="accent2">
            <a:hueOff val="-882696"/>
            <a:satOff val="4218"/>
            <a:lumOff val="5883"/>
            <a:alphaOff val="0"/>
          </a:schemeClr>
        </a:solidFill>
        <a:ln w="15875" cap="flat"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7663" tIns="0" rIns="187663" bIns="330200" numCol="1" spcCol="1270" anchor="t" anchorCtr="0">
          <a:noAutofit/>
        </a:bodyPr>
        <a:lstStyle/>
        <a:p>
          <a:pPr marL="0" lvl="0" indent="0" algn="l"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Tradiciones</a:t>
          </a:r>
          <a:r>
            <a:rPr lang="en-US" sz="2000" b="0" i="0" u="none" strike="noStrike" kern="1200" cap="none" dirty="0">
              <a:solidFill>
                <a:schemeClr val="dk1"/>
              </a:solidFill>
              <a:latin typeface="+mj-lt"/>
              <a:sym typeface="Cabin"/>
            </a:rPr>
            <a:t> de la </a:t>
          </a:r>
          <a:r>
            <a:rPr lang="en-US" sz="2000" b="0" i="0" u="none" strike="noStrike" kern="1200" cap="none" dirty="0" err="1">
              <a:solidFill>
                <a:schemeClr val="dk1"/>
              </a:solidFill>
              <a:latin typeface="+mj-lt"/>
              <a:sym typeface="Cabin"/>
            </a:rPr>
            <a:t>escuela</a:t>
          </a:r>
          <a:endParaRPr lang="x-none" sz="2000" b="0" i="0" u="none" strike="noStrike" kern="1200" cap="none" dirty="0">
            <a:solidFill>
              <a:srgbClr val="000000"/>
            </a:solidFill>
            <a:latin typeface="+mj-lt"/>
            <a:sym typeface="Arial"/>
          </a:endParaRPr>
        </a:p>
      </dsp:txBody>
      <dsp:txXfrm>
        <a:off x="8213433" y="1654695"/>
        <a:ext cx="1899850" cy="1367892"/>
      </dsp:txXfrm>
    </dsp:sp>
    <dsp:sp modelId="{80B92B1F-7CCD-4FAA-BE63-89E77E77B7D3}">
      <dsp:nvSpPr>
        <dsp:cNvPr id="0" name=""/>
        <dsp:cNvSpPr/>
      </dsp:nvSpPr>
      <dsp:spPr>
        <a:xfrm>
          <a:off x="8213433" y="742766"/>
          <a:ext cx="1899850" cy="911928"/>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7663" tIns="165100" rIns="187663"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213433" y="742766"/>
        <a:ext cx="1899850" cy="9119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E1CF5-A042-4742-AC31-19A1BB4C7115}">
      <dsp:nvSpPr>
        <dsp:cNvPr id="0" name=""/>
        <dsp:cNvSpPr/>
      </dsp:nvSpPr>
      <dsp:spPr>
        <a:xfrm>
          <a:off x="573881" y="0"/>
          <a:ext cx="5649912" cy="5649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047ED-3654-4A48-B386-C08904767501}">
      <dsp:nvSpPr>
        <dsp:cNvPr id="0" name=""/>
        <dsp:cNvSpPr/>
      </dsp:nvSpPr>
      <dsp:spPr>
        <a:xfrm>
          <a:off x="1110623" y="536741"/>
          <a:ext cx="2203465" cy="2203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x-none" sz="2600" kern="1200" dirty="0"/>
            <a:t>¿Quién dirige el cambio cultural? </a:t>
          </a:r>
          <a:endParaRPr lang="en-US" sz="2600" kern="1200" dirty="0"/>
        </a:p>
      </dsp:txBody>
      <dsp:txXfrm>
        <a:off x="1218187" y="644305"/>
        <a:ext cx="1988337" cy="1988337"/>
      </dsp:txXfrm>
    </dsp:sp>
    <dsp:sp modelId="{8E845D01-1CFE-4F95-ADB2-4B8ECA3AF98D}">
      <dsp:nvSpPr>
        <dsp:cNvPr id="0" name=""/>
        <dsp:cNvSpPr/>
      </dsp:nvSpPr>
      <dsp:spPr>
        <a:xfrm>
          <a:off x="3483586" y="536741"/>
          <a:ext cx="2203465" cy="220346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x-none" sz="2600" kern="1200"/>
            <a:t>¿Quiénes son los miembros del equipo del cambio cultural hoy? </a:t>
          </a:r>
          <a:endParaRPr lang="x-none" sz="2600" kern="1200" dirty="0"/>
        </a:p>
      </dsp:txBody>
      <dsp:txXfrm>
        <a:off x="3591150" y="644305"/>
        <a:ext cx="1988337" cy="1988337"/>
      </dsp:txXfrm>
    </dsp:sp>
    <dsp:sp modelId="{D999A439-9496-439F-AB71-7AA4C191875A}">
      <dsp:nvSpPr>
        <dsp:cNvPr id="0" name=""/>
        <dsp:cNvSpPr/>
      </dsp:nvSpPr>
      <dsp:spPr>
        <a:xfrm>
          <a:off x="1110623" y="2909704"/>
          <a:ext cx="2203465" cy="22034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x-none" sz="2600" kern="1200"/>
            <a:t>¿A quién añadiría al equipo del Consejo Escolar?</a:t>
          </a:r>
          <a:endParaRPr lang="x-none" sz="2600" kern="1200" dirty="0"/>
        </a:p>
      </dsp:txBody>
      <dsp:txXfrm>
        <a:off x="1218187" y="3017268"/>
        <a:ext cx="1988337" cy="1988337"/>
      </dsp:txXfrm>
    </dsp:sp>
    <dsp:sp modelId="{6713C089-12BA-49FA-AB6B-D5B00FCA3EEF}">
      <dsp:nvSpPr>
        <dsp:cNvPr id="0" name=""/>
        <dsp:cNvSpPr/>
      </dsp:nvSpPr>
      <dsp:spPr>
        <a:xfrm>
          <a:off x="3483586" y="2909704"/>
          <a:ext cx="2203465" cy="22034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x-none" sz="2600" kern="1200"/>
            <a:t>¿Hay otras partes interesadas que debería incluir? </a:t>
          </a:r>
          <a:endParaRPr lang="x-none" sz="2600" kern="1200" dirty="0"/>
        </a:p>
      </dsp:txBody>
      <dsp:txXfrm>
        <a:off x="3591150" y="3017268"/>
        <a:ext cx="1988337" cy="19883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093AE-9BE7-45CC-AE0F-2FC514F80519}">
      <dsp:nvSpPr>
        <dsp:cNvPr id="0" name=""/>
        <dsp:cNvSpPr/>
      </dsp:nvSpPr>
      <dsp:spPr>
        <a:xfrm>
          <a:off x="1227" y="456476"/>
          <a:ext cx="4788544" cy="287312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err="1"/>
            <a:t>Ganancia</a:t>
          </a:r>
          <a:r>
            <a:rPr lang="en-US" sz="2200" b="1" kern="1200" dirty="0"/>
            <a:t> R</a:t>
          </a:r>
          <a:r>
            <a:rPr lang="x-none" sz="2200" b="1" kern="1200" dirty="0"/>
            <a:t>ápid</a:t>
          </a:r>
          <a:r>
            <a:rPr lang="en-US" sz="2200" b="1" kern="1200" dirty="0"/>
            <a:t>a</a:t>
          </a:r>
          <a:r>
            <a:rPr lang="x-none" sz="2200" b="1" kern="1200" dirty="0"/>
            <a:t> </a:t>
          </a:r>
          <a:r>
            <a:rPr lang="x-none" sz="2200" kern="1200" dirty="0"/>
            <a:t>- un cambio en la práctica escolar que cambia hacia la cultura escolar deseada y que puede implementarse en 6 semanas, convertirse en rutina y mantenerse.</a:t>
          </a:r>
          <a:endParaRPr lang="en-US" sz="2200" kern="1200" dirty="0"/>
        </a:p>
      </dsp:txBody>
      <dsp:txXfrm>
        <a:off x="1227" y="456476"/>
        <a:ext cx="4788544" cy="2873126"/>
      </dsp:txXfrm>
    </dsp:sp>
    <dsp:sp modelId="{74169166-8F3C-426B-9CC2-1099A7488132}">
      <dsp:nvSpPr>
        <dsp:cNvPr id="0" name=""/>
        <dsp:cNvSpPr/>
      </dsp:nvSpPr>
      <dsp:spPr>
        <a:xfrm>
          <a:off x="5268627" y="456476"/>
          <a:ext cx="4788544" cy="2873126"/>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x-none" sz="2200" b="1" kern="1200" dirty="0"/>
            <a:t>Gran Idea</a:t>
          </a:r>
          <a:r>
            <a:rPr lang="x-none" sz="2200" kern="1200" dirty="0"/>
            <a:t>-un cambio en la política o la práctica de la escuela que cambia hacia la cultura escolar deseada y que toma más de 6 semanas para implementarla completamente, hacerla rutinaria y continuarla</a:t>
          </a:r>
          <a:r>
            <a:rPr lang="en-US" sz="2200" kern="1200" dirty="0"/>
            <a:t>.</a:t>
          </a:r>
          <a:endParaRPr lang="x-none" sz="2200" kern="1200" dirty="0"/>
        </a:p>
      </dsp:txBody>
      <dsp:txXfrm>
        <a:off x="5268627" y="456476"/>
        <a:ext cx="4788544" cy="28731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88C28-5D61-48D9-B206-DE3F129FCDDE}">
      <dsp:nvSpPr>
        <dsp:cNvPr id="0" name=""/>
        <dsp:cNvSpPr/>
      </dsp:nvSpPr>
      <dsp:spPr>
        <a:xfrm>
          <a:off x="3566061" y="2117886"/>
          <a:ext cx="91440" cy="781451"/>
        </a:xfrm>
        <a:custGeom>
          <a:avLst/>
          <a:gdLst/>
          <a:ahLst/>
          <a:cxnLst/>
          <a:rect l="0" t="0" r="0" b="0"/>
          <a:pathLst>
            <a:path>
              <a:moveTo>
                <a:pt x="45720" y="0"/>
              </a:moveTo>
              <a:lnTo>
                <a:pt x="45720" y="781451"/>
              </a:lnTo>
            </a:path>
          </a:pathLst>
        </a:custGeom>
        <a:noFill/>
        <a:ln w="127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91479" y="2504552"/>
        <a:ext cx="40602" cy="8120"/>
      </dsp:txXfrm>
    </dsp:sp>
    <dsp:sp modelId="{331ECE7A-D207-456D-AD6B-5BA3D02BC9D2}">
      <dsp:nvSpPr>
        <dsp:cNvPr id="0" name=""/>
        <dsp:cNvSpPr/>
      </dsp:nvSpPr>
      <dsp:spPr>
        <a:xfrm>
          <a:off x="1846452" y="1292"/>
          <a:ext cx="3530657" cy="21183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005" tIns="181599" rIns="173005" bIns="181599" numCol="1" spcCol="1270" anchor="ctr" anchorCtr="0">
          <a:noAutofit/>
        </a:bodyPr>
        <a:lstStyle/>
        <a:p>
          <a:pPr marL="0" lvl="0" indent="0" algn="ctr" defTabSz="933450">
            <a:lnSpc>
              <a:spcPct val="90000"/>
            </a:lnSpc>
            <a:spcBef>
              <a:spcPct val="0"/>
            </a:spcBef>
            <a:spcAft>
              <a:spcPct val="35000"/>
            </a:spcAft>
            <a:buNone/>
          </a:pPr>
          <a:r>
            <a:rPr lang="x-none" sz="2100" kern="1200" dirty="0"/>
            <a:t>Vea el espacio en la plantilla de su plan para hacer un seguimiento de las Grandes Ideas para las iniciativas de cambio cultural que tomarán más de 6 semanas.</a:t>
          </a:r>
          <a:endParaRPr lang="en-US" sz="2100" kern="1200" dirty="0"/>
        </a:p>
      </dsp:txBody>
      <dsp:txXfrm>
        <a:off x="1846452" y="1292"/>
        <a:ext cx="3530657" cy="2118394"/>
      </dsp:txXfrm>
    </dsp:sp>
    <dsp:sp modelId="{2B3349FC-9A6B-4B78-A769-E3FF866D8DF2}">
      <dsp:nvSpPr>
        <dsp:cNvPr id="0" name=""/>
        <dsp:cNvSpPr/>
      </dsp:nvSpPr>
      <dsp:spPr>
        <a:xfrm>
          <a:off x="1846452" y="2931738"/>
          <a:ext cx="3530657" cy="21183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3005" tIns="181599" rIns="173005" bIns="181599" numCol="1" spcCol="1270" anchor="ctr" anchorCtr="0">
          <a:noAutofit/>
        </a:bodyPr>
        <a:lstStyle/>
        <a:p>
          <a:pPr marL="0" lvl="0" indent="0" algn="ctr" defTabSz="933450">
            <a:lnSpc>
              <a:spcPct val="90000"/>
            </a:lnSpc>
            <a:spcBef>
              <a:spcPct val="0"/>
            </a:spcBef>
            <a:spcAft>
              <a:spcPct val="35000"/>
            </a:spcAft>
            <a:buNone/>
          </a:pPr>
          <a:r>
            <a:rPr lang="x-none" sz="2100" kern="1200"/>
            <a:t>Cuando regrese para la Sesión 2, comenzará un plan para implementar algunas de sus Grandes Ideas.</a:t>
          </a:r>
          <a:endParaRPr lang="x-none" sz="2100" kern="1200" dirty="0"/>
        </a:p>
      </dsp:txBody>
      <dsp:txXfrm>
        <a:off x="1846452" y="2931738"/>
        <a:ext cx="3530657" cy="21183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B38AE-DD27-4AEF-AF14-2FC056AAC30D}">
      <dsp:nvSpPr>
        <dsp:cNvPr id="0" name=""/>
        <dsp:cNvSpPr/>
      </dsp:nvSpPr>
      <dsp:spPr>
        <a:xfrm>
          <a:off x="4044" y="153047"/>
          <a:ext cx="2875957" cy="1437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1" i="0" u="sng" strike="noStrike" kern="1200" cap="none" dirty="0">
              <a:solidFill>
                <a:schemeClr val="dk1"/>
              </a:solidFill>
              <a:latin typeface="+mj-lt"/>
              <a:sym typeface="Cabin"/>
            </a:rPr>
            <a:t>Cómo crear un argumento </a:t>
          </a:r>
          <a:br>
            <a:rPr lang="x-none" sz="2000" b="1" i="0" u="sng" strike="noStrike" kern="1200" cap="none" dirty="0">
              <a:solidFill>
                <a:schemeClr val="dk1"/>
              </a:solidFill>
              <a:latin typeface="+mj-lt"/>
              <a:sym typeface="Cabin"/>
            </a:rPr>
          </a:br>
          <a:r>
            <a:rPr lang="x-none" sz="2000" b="1" i="0" u="sng" strike="noStrike" kern="1200" cap="none" dirty="0">
              <a:solidFill>
                <a:schemeClr val="dk1"/>
              </a:solidFill>
              <a:latin typeface="+mj-lt"/>
              <a:sym typeface="Cabin"/>
            </a:rPr>
            <a:t>de ventas</a:t>
          </a:r>
          <a:endParaRPr lang="en-US" sz="2000" kern="1200" dirty="0">
            <a:latin typeface="+mj-lt"/>
          </a:endParaRPr>
        </a:p>
      </dsp:txBody>
      <dsp:txXfrm>
        <a:off x="46161" y="195164"/>
        <a:ext cx="2791723" cy="1353744"/>
      </dsp:txXfrm>
    </dsp:sp>
    <dsp:sp modelId="{502D7A3E-8204-41BB-8710-DA13F260B51B}">
      <dsp:nvSpPr>
        <dsp:cNvPr id="0" name=""/>
        <dsp:cNvSpPr/>
      </dsp:nvSpPr>
      <dsp:spPr>
        <a:xfrm>
          <a:off x="4044" y="1806723"/>
          <a:ext cx="2875957" cy="14379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En los equipos de su escuela:</a:t>
          </a:r>
          <a:endParaRPr lang="x-none" sz="2000" b="0" i="0" u="none" strike="noStrike" kern="1200" cap="none" dirty="0">
            <a:solidFill>
              <a:srgbClr val="000000"/>
            </a:solidFill>
            <a:latin typeface="+mj-lt"/>
            <a:sym typeface="Arial"/>
          </a:endParaRPr>
        </a:p>
      </dsp:txBody>
      <dsp:txXfrm>
        <a:off x="46161" y="1848840"/>
        <a:ext cx="2791723" cy="1353744"/>
      </dsp:txXfrm>
    </dsp:sp>
    <dsp:sp modelId="{C050003D-A538-47CD-82C8-D8A2919E0085}">
      <dsp:nvSpPr>
        <dsp:cNvPr id="0" name=""/>
        <dsp:cNvSpPr/>
      </dsp:nvSpPr>
      <dsp:spPr>
        <a:xfrm rot="18289469">
          <a:off x="2447966" y="1673254"/>
          <a:ext cx="2014453" cy="51240"/>
        </a:xfrm>
        <a:custGeom>
          <a:avLst/>
          <a:gdLst/>
          <a:ahLst/>
          <a:cxnLst/>
          <a:rect l="0" t="0" r="0" b="0"/>
          <a:pathLst>
            <a:path>
              <a:moveTo>
                <a:pt x="0" y="25620"/>
              </a:moveTo>
              <a:lnTo>
                <a:pt x="2014453" y="256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04832" y="1648513"/>
        <a:ext cx="100722" cy="100722"/>
      </dsp:txXfrm>
    </dsp:sp>
    <dsp:sp modelId="{4B79C737-F33A-410A-87C4-DAE084CFEDAF}">
      <dsp:nvSpPr>
        <dsp:cNvPr id="0" name=""/>
        <dsp:cNvSpPr/>
      </dsp:nvSpPr>
      <dsp:spPr>
        <a:xfrm>
          <a:off x="4030385" y="153047"/>
          <a:ext cx="2875957" cy="14379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Desarrolle un "argumento de ventas" </a:t>
          </a:r>
          <a:br>
            <a:rPr lang="x-none" sz="2000" b="0" i="0" u="none" strike="noStrike" kern="1200" cap="none" dirty="0">
              <a:solidFill>
                <a:schemeClr val="dk1"/>
              </a:solidFill>
              <a:latin typeface="+mj-lt"/>
              <a:sym typeface="Cabin"/>
            </a:rPr>
          </a:br>
          <a:r>
            <a:rPr lang="x-none" sz="2000" b="0" i="0" u="none" strike="noStrike" kern="1200" cap="none" dirty="0">
              <a:solidFill>
                <a:schemeClr val="dk1"/>
              </a:solidFill>
              <a:latin typeface="+mj-lt"/>
              <a:sym typeface="Cabin"/>
            </a:rPr>
            <a:t>de 2 minutos sobre el plan de su equipo. </a:t>
          </a:r>
          <a:endParaRPr lang="x-none" sz="2000" b="0" i="0" u="none" strike="noStrike" kern="1200" cap="none" dirty="0">
            <a:solidFill>
              <a:srgbClr val="000000"/>
            </a:solidFill>
            <a:latin typeface="+mj-lt"/>
            <a:sym typeface="Arial"/>
          </a:endParaRPr>
        </a:p>
      </dsp:txBody>
      <dsp:txXfrm>
        <a:off x="4072502" y="195164"/>
        <a:ext cx="2791723" cy="1353744"/>
      </dsp:txXfrm>
    </dsp:sp>
    <dsp:sp modelId="{299D50A1-DFE2-4A5C-A86E-01F24B09100F}">
      <dsp:nvSpPr>
        <dsp:cNvPr id="0" name=""/>
        <dsp:cNvSpPr/>
      </dsp:nvSpPr>
      <dsp:spPr>
        <a:xfrm>
          <a:off x="2880001" y="2500092"/>
          <a:ext cx="1150383" cy="51240"/>
        </a:xfrm>
        <a:custGeom>
          <a:avLst/>
          <a:gdLst/>
          <a:ahLst/>
          <a:cxnLst/>
          <a:rect l="0" t="0" r="0" b="0"/>
          <a:pathLst>
            <a:path>
              <a:moveTo>
                <a:pt x="0" y="25620"/>
              </a:moveTo>
              <a:lnTo>
                <a:pt x="1150383" y="256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6433" y="2496952"/>
        <a:ext cx="57519" cy="57519"/>
      </dsp:txXfrm>
    </dsp:sp>
    <dsp:sp modelId="{D34946AD-023A-4061-BCAB-3A5BBE91D9D3}">
      <dsp:nvSpPr>
        <dsp:cNvPr id="0" name=""/>
        <dsp:cNvSpPr/>
      </dsp:nvSpPr>
      <dsp:spPr>
        <a:xfrm>
          <a:off x="4030385" y="1806723"/>
          <a:ext cx="2875957" cy="14379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Comparta su "argumento de ventas" con otro equipo de la escuela. </a:t>
          </a:r>
          <a:endParaRPr lang="x-none" sz="2000" b="0" i="0" u="none" strike="noStrike" kern="1200" cap="none" dirty="0">
            <a:solidFill>
              <a:srgbClr val="000000"/>
            </a:solidFill>
            <a:latin typeface="+mj-lt"/>
            <a:sym typeface="Arial"/>
          </a:endParaRPr>
        </a:p>
      </dsp:txBody>
      <dsp:txXfrm>
        <a:off x="4072502" y="1848840"/>
        <a:ext cx="2791723" cy="1353744"/>
      </dsp:txXfrm>
    </dsp:sp>
    <dsp:sp modelId="{7F8CF19D-F05F-49EF-84DF-C29332A68A57}">
      <dsp:nvSpPr>
        <dsp:cNvPr id="0" name=""/>
        <dsp:cNvSpPr/>
      </dsp:nvSpPr>
      <dsp:spPr>
        <a:xfrm rot="3310531">
          <a:off x="2447966" y="3326930"/>
          <a:ext cx="2014453" cy="51240"/>
        </a:xfrm>
        <a:custGeom>
          <a:avLst/>
          <a:gdLst/>
          <a:ahLst/>
          <a:cxnLst/>
          <a:rect l="0" t="0" r="0" b="0"/>
          <a:pathLst>
            <a:path>
              <a:moveTo>
                <a:pt x="0" y="25620"/>
              </a:moveTo>
              <a:lnTo>
                <a:pt x="2014453" y="256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04832" y="3302189"/>
        <a:ext cx="100722" cy="100722"/>
      </dsp:txXfrm>
    </dsp:sp>
    <dsp:sp modelId="{D7A316FC-7907-49A8-8B71-1A9C27024B4F}">
      <dsp:nvSpPr>
        <dsp:cNvPr id="0" name=""/>
        <dsp:cNvSpPr/>
      </dsp:nvSpPr>
      <dsp:spPr>
        <a:xfrm>
          <a:off x="4030385" y="3460398"/>
          <a:ext cx="2875957" cy="14379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0" i="0" u="none" strike="noStrike" kern="1200" cap="none" dirty="0">
              <a:solidFill>
                <a:schemeClr val="dk1"/>
              </a:solidFill>
              <a:latin typeface="+mj-lt"/>
              <a:sym typeface="Cabin"/>
            </a:rPr>
            <a:t>Brinden comentarios sobre cómo fortalecer </a:t>
          </a:r>
          <a:br>
            <a:rPr lang="x-none" sz="2000" b="0" i="0" u="none" strike="noStrike" kern="1200" cap="none" dirty="0">
              <a:solidFill>
                <a:schemeClr val="dk1"/>
              </a:solidFill>
              <a:latin typeface="+mj-lt"/>
              <a:sym typeface="Cabin"/>
            </a:rPr>
          </a:br>
          <a:r>
            <a:rPr lang="x-none" sz="2000" b="0" i="0" u="none" strike="noStrike" kern="1200" cap="none" dirty="0">
              <a:solidFill>
                <a:schemeClr val="dk1"/>
              </a:solidFill>
              <a:latin typeface="+mj-lt"/>
              <a:sym typeface="Cabin"/>
            </a:rPr>
            <a:t>el "argumento".</a:t>
          </a:r>
          <a:endParaRPr lang="x-none" sz="2000" b="0" i="0" u="none" strike="noStrike" kern="1200" cap="none" dirty="0">
            <a:solidFill>
              <a:srgbClr val="000000"/>
            </a:solidFill>
            <a:latin typeface="+mj-lt"/>
            <a:sym typeface="Arial"/>
          </a:endParaRPr>
        </a:p>
      </dsp:txBody>
      <dsp:txXfrm>
        <a:off x="4072502" y="3502515"/>
        <a:ext cx="2791723" cy="13537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017F-7498-4485-8624-090031A90378}">
      <dsp:nvSpPr>
        <dsp:cNvPr id="0" name=""/>
        <dsp:cNvSpPr/>
      </dsp:nvSpPr>
      <dsp:spPr>
        <a:xfrm>
          <a:off x="694288" y="748339"/>
          <a:ext cx="778359" cy="77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B59C4FF-A2E0-4423-B37A-30B59AEA7DDC}">
      <dsp:nvSpPr>
        <dsp:cNvPr id="0" name=""/>
        <dsp:cNvSpPr/>
      </dsp:nvSpPr>
      <dsp:spPr>
        <a:xfrm>
          <a:off x="1670" y="1546705"/>
          <a:ext cx="2163596" cy="232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x-none" sz="1600" b="0" i="0" u="sng" strike="noStrike" kern="1200" cap="none" dirty="0">
              <a:solidFill>
                <a:schemeClr val="dk1"/>
              </a:solidFill>
              <a:latin typeface="+mj-lt"/>
              <a:sym typeface="Cabin"/>
            </a:rPr>
            <a:t>Semana 1</a:t>
          </a:r>
          <a:r>
            <a:rPr lang="x-none" sz="1600" b="0" i="0" u="none" strike="noStrike" kern="1200" cap="none" dirty="0">
              <a:solidFill>
                <a:schemeClr val="dk1"/>
              </a:solidFill>
              <a:latin typeface="+mj-lt"/>
              <a:sym typeface="Cabin"/>
            </a:rPr>
            <a:t> - Identificar el equipo del cambio de cultura y comenzar las reuniones, como mínimo una vez por semana - máximo 6 personas, incluyendo las que están en sesión y otras del consejo escolar.</a:t>
          </a:r>
          <a:endParaRPr lang="en-US" sz="1600" kern="1200" dirty="0">
            <a:latin typeface="+mj-lt"/>
          </a:endParaRPr>
        </a:p>
      </dsp:txBody>
      <dsp:txXfrm>
        <a:off x="1670" y="1546705"/>
        <a:ext cx="2163596" cy="2325866"/>
      </dsp:txXfrm>
    </dsp:sp>
    <dsp:sp modelId="{ECFFB8F5-AF84-42CA-9BE0-2389C3AE5A68}">
      <dsp:nvSpPr>
        <dsp:cNvPr id="0" name=""/>
        <dsp:cNvSpPr/>
      </dsp:nvSpPr>
      <dsp:spPr>
        <a:xfrm>
          <a:off x="3160581" y="748339"/>
          <a:ext cx="778359" cy="77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E6D678-F471-4591-86F2-DB0B6EB5E2F3}">
      <dsp:nvSpPr>
        <dsp:cNvPr id="0" name=""/>
        <dsp:cNvSpPr/>
      </dsp:nvSpPr>
      <dsp:spPr>
        <a:xfrm>
          <a:off x="2467962" y="1546705"/>
          <a:ext cx="2163596" cy="232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x-none" sz="1600" b="0" i="0" u="sng" strike="noStrike" kern="1200" cap="none" dirty="0">
              <a:solidFill>
                <a:schemeClr val="dk1"/>
              </a:solidFill>
              <a:latin typeface="+mj-lt"/>
              <a:sym typeface="Cabin"/>
            </a:rPr>
            <a:t>Semana 1</a:t>
          </a:r>
          <a:r>
            <a:rPr lang="x-none" sz="1600" b="0" i="0" u="none" strike="noStrike" kern="1200" cap="none" dirty="0">
              <a:solidFill>
                <a:schemeClr val="dk1"/>
              </a:solidFill>
              <a:latin typeface="+mj-lt"/>
              <a:sym typeface="Cabin"/>
            </a:rPr>
            <a:t> - Comparta el video y el trabajo que completó hoy con el resto del equipo, discuta y pida comentarios.</a:t>
          </a:r>
          <a:endParaRPr lang="en-US" sz="1600" kern="1200" dirty="0">
            <a:latin typeface="+mj-lt"/>
          </a:endParaRPr>
        </a:p>
      </dsp:txBody>
      <dsp:txXfrm>
        <a:off x="2467962" y="1546705"/>
        <a:ext cx="2163596" cy="2325866"/>
      </dsp:txXfrm>
    </dsp:sp>
    <dsp:sp modelId="{B10178CF-0729-4C84-8834-6E2BDCE31C2B}">
      <dsp:nvSpPr>
        <dsp:cNvPr id="0" name=""/>
        <dsp:cNvSpPr/>
      </dsp:nvSpPr>
      <dsp:spPr>
        <a:xfrm>
          <a:off x="5626873" y="748339"/>
          <a:ext cx="778359" cy="77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FB43D5E-2A3D-403C-9667-2A1A3C88B56E}">
      <dsp:nvSpPr>
        <dsp:cNvPr id="0" name=""/>
        <dsp:cNvSpPr/>
      </dsp:nvSpPr>
      <dsp:spPr>
        <a:xfrm>
          <a:off x="4934254" y="1546705"/>
          <a:ext cx="2163596" cy="232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x-none" sz="1600" b="0" i="0" u="sng" strike="noStrike" kern="1200" cap="none" dirty="0">
              <a:solidFill>
                <a:schemeClr val="dk1"/>
              </a:solidFill>
              <a:latin typeface="+mj-lt"/>
              <a:sym typeface="Cabin"/>
            </a:rPr>
            <a:t>Semana 1</a:t>
          </a:r>
          <a:r>
            <a:rPr lang="x-none" sz="1600" b="0" i="0" u="none" strike="noStrike" kern="1200" cap="none" dirty="0">
              <a:solidFill>
                <a:schemeClr val="dk1"/>
              </a:solidFill>
              <a:latin typeface="+mj-lt"/>
              <a:sym typeface="Cabin"/>
            </a:rPr>
            <a:t> - Complete el plan de 6 semanas de cambios culturales de </a:t>
          </a:r>
          <a:r>
            <a:rPr lang="en-US" sz="1600" b="0" i="0" u="none" strike="noStrike" kern="1200" cap="none" dirty="0" err="1">
              <a:solidFill>
                <a:schemeClr val="dk1"/>
              </a:solidFill>
              <a:latin typeface="+mj-lt"/>
              <a:sym typeface="Cabin"/>
            </a:rPr>
            <a:t>ganancias</a:t>
          </a:r>
          <a:r>
            <a:rPr lang="x-none" sz="1600" b="0" i="0" u="none" strike="noStrike" kern="1200" cap="none" dirty="0">
              <a:solidFill>
                <a:schemeClr val="dk1"/>
              </a:solidFill>
              <a:latin typeface="+mj-lt"/>
              <a:sym typeface="Cabin"/>
            </a:rPr>
            <a:t> rápidas.</a:t>
          </a:r>
          <a:endParaRPr lang="en-US" sz="1600" kern="1200" dirty="0">
            <a:latin typeface="+mj-lt"/>
          </a:endParaRPr>
        </a:p>
      </dsp:txBody>
      <dsp:txXfrm>
        <a:off x="4934254" y="1546705"/>
        <a:ext cx="2163596" cy="2325866"/>
      </dsp:txXfrm>
    </dsp:sp>
    <dsp:sp modelId="{5406DD57-EF5B-4400-829F-C7C2F0B980F0}">
      <dsp:nvSpPr>
        <dsp:cNvPr id="0" name=""/>
        <dsp:cNvSpPr/>
      </dsp:nvSpPr>
      <dsp:spPr>
        <a:xfrm>
          <a:off x="8093165" y="748339"/>
          <a:ext cx="778359" cy="77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226733F-DDF8-4251-A25D-1C1B2E5E42F4}">
      <dsp:nvSpPr>
        <dsp:cNvPr id="0" name=""/>
        <dsp:cNvSpPr/>
      </dsp:nvSpPr>
      <dsp:spPr>
        <a:xfrm>
          <a:off x="7400546" y="1546705"/>
          <a:ext cx="2163596" cy="232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x-none" sz="1600" b="0" i="0" u="sng" strike="noStrike" kern="1200" cap="none" dirty="0">
              <a:solidFill>
                <a:schemeClr val="dk1"/>
              </a:solidFill>
              <a:latin typeface="+mj-lt"/>
              <a:sym typeface="Cabin"/>
            </a:rPr>
            <a:t>Semanas 2 a 5 </a:t>
          </a:r>
          <a:r>
            <a:rPr lang="x-none" sz="1600" b="0" i="0" u="none" strike="noStrike" kern="1200" cap="none" dirty="0">
              <a:solidFill>
                <a:schemeClr val="dk1"/>
              </a:solidFill>
              <a:latin typeface="+mj-lt"/>
              <a:sym typeface="Cabin"/>
            </a:rPr>
            <a:t>- Implemente 3 </a:t>
          </a:r>
          <a:r>
            <a:rPr lang="en-US" sz="1600" b="0" i="0" u="none" strike="noStrike" kern="1200" cap="none" dirty="0" err="1">
              <a:solidFill>
                <a:schemeClr val="dk1"/>
              </a:solidFill>
              <a:latin typeface="+mj-lt"/>
              <a:sym typeface="Cabin"/>
            </a:rPr>
            <a:t>ganancias</a:t>
          </a:r>
          <a:r>
            <a:rPr lang="x-none" sz="1600" b="0" i="0" u="none" strike="noStrike" kern="1200" cap="none" dirty="0">
              <a:solidFill>
                <a:schemeClr val="dk1"/>
              </a:solidFill>
              <a:latin typeface="+mj-lt"/>
              <a:sym typeface="Cabin"/>
            </a:rPr>
            <a:t> rápidas.</a:t>
          </a:r>
          <a:r>
            <a:rPr lang="en-US" sz="1600" b="0" i="0" u="none" strike="noStrike" kern="1200" cap="none" dirty="0">
              <a:solidFill>
                <a:schemeClr val="dk1"/>
              </a:solidFill>
              <a:latin typeface="+mj-lt"/>
              <a:sym typeface="Cabin"/>
            </a:rPr>
            <a:t> </a:t>
          </a:r>
          <a:r>
            <a:rPr lang="en-US" sz="1600" b="0" i="0" u="none" strike="noStrike" kern="1200" cap="none" dirty="0" err="1">
              <a:solidFill>
                <a:schemeClr val="dk1"/>
              </a:solidFill>
              <a:latin typeface="+mj-lt"/>
              <a:sym typeface="Cabin"/>
            </a:rPr>
            <a:t>Reunirse</a:t>
          </a:r>
          <a:r>
            <a:rPr lang="en-US" sz="1600" b="0" i="0" u="none" strike="noStrike" kern="1200" cap="none" dirty="0">
              <a:solidFill>
                <a:schemeClr val="dk1"/>
              </a:solidFill>
              <a:latin typeface="+mj-lt"/>
              <a:sym typeface="Cabin"/>
            </a:rPr>
            <a:t> </a:t>
          </a:r>
          <a:r>
            <a:rPr lang="en-US" sz="1600" b="0" i="0" u="none" strike="noStrike" kern="1200" cap="none" dirty="0" err="1">
              <a:solidFill>
                <a:schemeClr val="dk1"/>
              </a:solidFill>
              <a:latin typeface="+mj-lt"/>
              <a:sym typeface="Cabin"/>
            </a:rPr>
            <a:t>cada</a:t>
          </a:r>
          <a:r>
            <a:rPr lang="en-US" sz="1600" b="0" i="0" u="none" strike="noStrike" kern="1200" cap="none" dirty="0">
              <a:solidFill>
                <a:schemeClr val="dk1"/>
              </a:solidFill>
              <a:latin typeface="+mj-lt"/>
              <a:sym typeface="Cabin"/>
            </a:rPr>
            <a:t> </a:t>
          </a:r>
          <a:r>
            <a:rPr lang="en-US" sz="1600" b="0" i="0" u="none" strike="noStrike" kern="1200" cap="none" dirty="0" err="1">
              <a:solidFill>
                <a:schemeClr val="dk1"/>
              </a:solidFill>
              <a:latin typeface="+mj-lt"/>
              <a:sym typeface="Cabin"/>
            </a:rPr>
            <a:t>semana</a:t>
          </a:r>
          <a:r>
            <a:rPr lang="en-US" sz="1600" b="0" i="0" u="none" strike="noStrike" kern="1200" cap="none" dirty="0">
              <a:solidFill>
                <a:schemeClr val="dk1"/>
              </a:solidFill>
              <a:latin typeface="+mj-lt"/>
              <a:sym typeface="Cabin"/>
            </a:rPr>
            <a:t>.</a:t>
          </a:r>
          <a:endParaRPr lang="en-US" sz="1600" kern="1200" dirty="0">
            <a:latin typeface="+mj-lt"/>
          </a:endParaRPr>
        </a:p>
      </dsp:txBody>
      <dsp:txXfrm>
        <a:off x="7400546" y="1546705"/>
        <a:ext cx="2163596" cy="2325866"/>
      </dsp:txXfrm>
    </dsp:sp>
    <dsp:sp modelId="{F81596EE-73F7-467E-8E15-E2E4BF90993C}">
      <dsp:nvSpPr>
        <dsp:cNvPr id="0" name=""/>
        <dsp:cNvSpPr/>
      </dsp:nvSpPr>
      <dsp:spPr>
        <a:xfrm>
          <a:off x="10559457" y="748339"/>
          <a:ext cx="778359" cy="77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0962093-7517-45A8-89E2-0C05476C6B95}">
      <dsp:nvSpPr>
        <dsp:cNvPr id="0" name=""/>
        <dsp:cNvSpPr/>
      </dsp:nvSpPr>
      <dsp:spPr>
        <a:xfrm>
          <a:off x="9866838" y="1546705"/>
          <a:ext cx="2163596" cy="232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x-none" sz="1600" b="0" i="0" u="sng" strike="noStrike" kern="1200" cap="none" dirty="0">
              <a:solidFill>
                <a:schemeClr val="dk1"/>
              </a:solidFill>
              <a:latin typeface="+mj-lt"/>
              <a:sym typeface="Cabin"/>
            </a:rPr>
            <a:t>Semana 6</a:t>
          </a:r>
          <a:r>
            <a:rPr lang="x-none" sz="1600" b="0" i="0" u="none" strike="noStrike" kern="1200" cap="none" dirty="0">
              <a:solidFill>
                <a:schemeClr val="dk1"/>
              </a:solidFill>
              <a:latin typeface="+mj-lt"/>
              <a:sym typeface="Cabin"/>
            </a:rPr>
            <a:t> - Regrese a la Sesión 2 listo para informar sobre sus experiencias de cambio cultural.</a:t>
          </a:r>
          <a:endParaRPr lang="en-US" sz="1600" kern="1200" dirty="0">
            <a:latin typeface="+mj-lt"/>
          </a:endParaRPr>
        </a:p>
      </dsp:txBody>
      <dsp:txXfrm>
        <a:off x="9866838" y="1546705"/>
        <a:ext cx="2163596" cy="2325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B6C3-BE8C-4351-BADA-B6BBD22459FC}">
      <dsp:nvSpPr>
        <dsp:cNvPr id="0" name=""/>
        <dsp:cNvSpPr/>
      </dsp:nvSpPr>
      <dsp:spPr>
        <a:xfrm>
          <a:off x="3401" y="393052"/>
          <a:ext cx="2698841" cy="42068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89000">
            <a:lnSpc>
              <a:spcPct val="90000"/>
            </a:lnSpc>
            <a:spcBef>
              <a:spcPct val="0"/>
            </a:spcBef>
            <a:spcAft>
              <a:spcPct val="35000"/>
            </a:spcAft>
            <a:buNone/>
          </a:pPr>
          <a:r>
            <a:rPr lang="x-none" sz="2000" b="0" i="0" u="none" strike="noStrike" kern="1200" cap="none" dirty="0">
              <a:solidFill>
                <a:schemeClr val="dk1"/>
              </a:solidFill>
              <a:latin typeface="+mn-lt"/>
              <a:sym typeface="Cabin"/>
            </a:rPr>
            <a:t>Sesión 1</a:t>
          </a:r>
          <a:endParaRPr lang="en-US" sz="2000" kern="1200" dirty="0">
            <a:latin typeface="+mn-lt"/>
          </a:endParaRPr>
        </a:p>
        <a:p>
          <a:pPr marL="114300" lvl="1" indent="-114300" algn="l" defTabSz="533400">
            <a:lnSpc>
              <a:spcPct val="90000"/>
            </a:lnSpc>
            <a:spcBef>
              <a:spcPct val="0"/>
            </a:spcBef>
            <a:spcAft>
              <a:spcPct val="15000"/>
            </a:spcAft>
            <a:buChar char="•"/>
          </a:pPr>
          <a:r>
            <a:rPr lang="x-none" sz="1200" b="0" i="0" u="none" strike="noStrike" kern="1200" cap="none" dirty="0">
              <a:solidFill>
                <a:schemeClr val="dk1"/>
              </a:solidFill>
              <a:latin typeface="+mj-lt"/>
              <a:sym typeface="Cabin"/>
            </a:rPr>
            <a:t>Aprender sobre la cultura escolar</a:t>
          </a:r>
          <a:endParaRPr lang="en-US" sz="1200" kern="1200" dirty="0">
            <a:latin typeface="+mj-lt"/>
          </a:endParaRPr>
        </a:p>
        <a:p>
          <a:pPr marL="114300" lvl="1" indent="-114300" algn="l" defTabSz="533400">
            <a:lnSpc>
              <a:spcPct val="90000"/>
            </a:lnSpc>
            <a:spcBef>
              <a:spcPct val="0"/>
            </a:spcBef>
            <a:spcAft>
              <a:spcPct val="15000"/>
            </a:spcAft>
            <a:buChar char="•"/>
          </a:pPr>
          <a:r>
            <a:rPr lang="x-none" sz="1200" b="0" i="0" u="none" strike="noStrike" kern="1200" cap="none" dirty="0">
              <a:solidFill>
                <a:schemeClr val="dk1"/>
              </a:solidFill>
              <a:latin typeface="+mj-lt"/>
              <a:sym typeface="Cabin"/>
            </a:rPr>
            <a:t>Describir la cultura escolar actual </a:t>
          </a:r>
          <a:r>
            <a:rPr lang="en-US" sz="1200" b="0" i="0" u="none" strike="noStrike" kern="1200" cap="none" dirty="0">
              <a:solidFill>
                <a:schemeClr val="dk1"/>
              </a:solidFill>
              <a:latin typeface="+mj-lt"/>
              <a:sym typeface="Cabin"/>
            </a:rPr>
            <a:t>y la</a:t>
          </a:r>
          <a:r>
            <a:rPr lang="x-none" sz="1200" b="0" i="0" u="none" strike="noStrike" kern="1200" cap="none" dirty="0">
              <a:solidFill>
                <a:schemeClr val="dk1"/>
              </a:solidFill>
              <a:latin typeface="+mj-lt"/>
              <a:sym typeface="Cabin"/>
            </a:rPr>
            <a:t> ideal</a:t>
          </a:r>
          <a:endParaRPr lang="en-US" sz="1200" kern="1200" dirty="0">
            <a:latin typeface="+mj-lt"/>
          </a:endParaRPr>
        </a:p>
        <a:p>
          <a:pPr marL="114300" lvl="1" indent="-114300" algn="l" defTabSz="533400">
            <a:lnSpc>
              <a:spcPct val="90000"/>
            </a:lnSpc>
            <a:spcBef>
              <a:spcPct val="0"/>
            </a:spcBef>
            <a:spcAft>
              <a:spcPct val="15000"/>
            </a:spcAft>
            <a:buChar char="•"/>
          </a:pPr>
          <a:r>
            <a:rPr lang="x-none" sz="1200" b="0" i="0" u="none" strike="noStrike" kern="1200" cap="none" dirty="0">
              <a:solidFill>
                <a:schemeClr val="dk1"/>
              </a:solidFill>
              <a:latin typeface="+mj-lt"/>
              <a:sym typeface="Cabin"/>
            </a:rPr>
            <a:t>Comenzar a planear un cambio de cultura</a:t>
          </a:r>
          <a:endParaRPr lang="en-US" sz="1200" kern="1200" dirty="0">
            <a:latin typeface="+mj-lt"/>
          </a:endParaRPr>
        </a:p>
        <a:p>
          <a:pPr marL="228600" lvl="2" indent="-114300" algn="l" defTabSz="533400">
            <a:lnSpc>
              <a:spcPct val="90000"/>
            </a:lnSpc>
            <a:spcBef>
              <a:spcPct val="0"/>
            </a:spcBef>
            <a:spcAft>
              <a:spcPct val="15000"/>
            </a:spcAft>
            <a:buChar char="•"/>
          </a:pPr>
          <a:r>
            <a:rPr lang="en-US" sz="1200" kern="1200" dirty="0" err="1">
              <a:solidFill>
                <a:schemeClr val="dk1"/>
              </a:solidFill>
              <a:latin typeface="+mj-lt"/>
              <a:sym typeface="Cabin"/>
            </a:rPr>
            <a:t>Ganancias</a:t>
          </a:r>
          <a:r>
            <a:rPr lang="en-US" sz="1200" kern="1200" dirty="0">
              <a:solidFill>
                <a:schemeClr val="dk1"/>
              </a:solidFill>
              <a:latin typeface="+mj-lt"/>
              <a:sym typeface="Cabin"/>
            </a:rPr>
            <a:t> </a:t>
          </a:r>
          <a:r>
            <a:rPr lang="en-US" sz="1200" kern="1200" dirty="0" err="1">
              <a:solidFill>
                <a:schemeClr val="dk1"/>
              </a:solidFill>
              <a:latin typeface="+mj-lt"/>
              <a:sym typeface="Cabin"/>
            </a:rPr>
            <a:t>rápidas</a:t>
          </a:r>
          <a:r>
            <a:rPr lang="x-none" sz="1200" b="0" i="0" u="none" strike="noStrike" kern="1200" cap="none" dirty="0">
              <a:solidFill>
                <a:schemeClr val="dk1"/>
              </a:solidFill>
              <a:latin typeface="+mj-lt"/>
              <a:sym typeface="Cabin"/>
            </a:rPr>
            <a:t> </a:t>
          </a:r>
          <a:endParaRPr lang="en-US" sz="1200" kern="1200" dirty="0">
            <a:latin typeface="+mj-lt"/>
          </a:endParaRPr>
        </a:p>
        <a:p>
          <a:pPr marL="228600" lvl="2" indent="-114300" algn="l" defTabSz="533400">
            <a:lnSpc>
              <a:spcPct val="90000"/>
            </a:lnSpc>
            <a:spcBef>
              <a:spcPct val="0"/>
            </a:spcBef>
            <a:spcAft>
              <a:spcPct val="15000"/>
            </a:spcAft>
            <a:buChar char="•"/>
          </a:pPr>
          <a:r>
            <a:rPr lang="x-none" sz="1200" b="0" i="0" u="none" strike="noStrike" kern="1200" cap="none" dirty="0">
              <a:solidFill>
                <a:schemeClr val="dk1"/>
              </a:solidFill>
              <a:latin typeface="+mj-lt"/>
              <a:sym typeface="Cabin"/>
            </a:rPr>
            <a:t>Grandes </a:t>
          </a:r>
          <a:r>
            <a:rPr lang="en-US" sz="1200" b="0" i="0" u="none" strike="noStrike" kern="1200" cap="none" dirty="0">
              <a:solidFill>
                <a:schemeClr val="dk1"/>
              </a:solidFill>
              <a:latin typeface="+mj-lt"/>
              <a:sym typeface="Cabin"/>
            </a:rPr>
            <a:t>I</a:t>
          </a:r>
          <a:r>
            <a:rPr lang="x-none" sz="1200" b="0" i="0" u="none" strike="noStrike" kern="1200" cap="none" dirty="0" err="1">
              <a:solidFill>
                <a:schemeClr val="dk1"/>
              </a:solidFill>
              <a:latin typeface="+mj-lt"/>
              <a:sym typeface="Cabin"/>
            </a:rPr>
            <a:t>deas</a:t>
          </a:r>
          <a:endParaRPr lang="en-US" sz="1200" kern="1200" dirty="0">
            <a:latin typeface="+mj-lt"/>
          </a:endParaRPr>
        </a:p>
      </dsp:txBody>
      <dsp:txXfrm>
        <a:off x="3401" y="1991639"/>
        <a:ext cx="2698841" cy="2524084"/>
      </dsp:txXfrm>
    </dsp:sp>
    <dsp:sp modelId="{ED4B4B4E-993B-440D-A1F9-C9D6008E806E}">
      <dsp:nvSpPr>
        <dsp:cNvPr id="0" name=""/>
        <dsp:cNvSpPr/>
      </dsp:nvSpPr>
      <dsp:spPr>
        <a:xfrm>
          <a:off x="786065" y="985105"/>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52064" y="1151104"/>
        <a:ext cx="801515" cy="801515"/>
      </dsp:txXfrm>
    </dsp:sp>
    <dsp:sp modelId="{D7740234-ED43-4486-917D-37D285E25267}">
      <dsp:nvSpPr>
        <dsp:cNvPr id="0" name=""/>
        <dsp:cNvSpPr/>
      </dsp:nvSpPr>
      <dsp:spPr>
        <a:xfrm>
          <a:off x="3401" y="4574255"/>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BCB84-BD29-4D5D-9951-90BFF73031C9}">
      <dsp:nvSpPr>
        <dsp:cNvPr id="0" name=""/>
        <dsp:cNvSpPr/>
      </dsp:nvSpPr>
      <dsp:spPr>
        <a:xfrm>
          <a:off x="2972127" y="393052"/>
          <a:ext cx="2698841" cy="42068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00100">
            <a:lnSpc>
              <a:spcPct val="90000"/>
            </a:lnSpc>
            <a:spcBef>
              <a:spcPct val="0"/>
            </a:spcBef>
            <a:spcAft>
              <a:spcPct val="35000"/>
            </a:spcAft>
            <a:buNone/>
          </a:pPr>
          <a:r>
            <a:rPr lang="x-none" sz="1800" b="0" i="0" u="none" strike="noStrike" kern="1200" cap="none" dirty="0">
              <a:solidFill>
                <a:schemeClr val="dk1"/>
              </a:solidFill>
              <a:latin typeface="+mj-lt"/>
              <a:sym typeface="Cabin"/>
            </a:rPr>
            <a:t>6 semanas</a:t>
          </a:r>
          <a:r>
            <a:rPr lang="en-US" sz="1800" kern="1200" dirty="0">
              <a:latin typeface="+mj-lt"/>
            </a:rPr>
            <a:t> </a:t>
          </a:r>
        </a:p>
        <a:p>
          <a:pPr marL="114300" lvl="1" indent="-114300" algn="l" defTabSz="622300">
            <a:lnSpc>
              <a:spcPct val="90000"/>
            </a:lnSpc>
            <a:spcBef>
              <a:spcPct val="0"/>
            </a:spcBef>
            <a:spcAft>
              <a:spcPct val="15000"/>
            </a:spcAft>
            <a:buChar char="•"/>
          </a:pPr>
          <a:r>
            <a:rPr lang="x-none" sz="1400" b="0" i="0" u="none" strike="noStrike" kern="1200" cap="none" dirty="0">
              <a:solidFill>
                <a:schemeClr val="dk1"/>
              </a:solidFill>
              <a:latin typeface="+mn-lt"/>
              <a:sym typeface="Cabin"/>
            </a:rPr>
            <a:t>Ampliar el equipo con representantes del Consejo Escolar</a:t>
          </a:r>
          <a:endParaRPr lang="en-US" sz="1400" kern="1200" dirty="0">
            <a:latin typeface="+mn-lt"/>
          </a:endParaRPr>
        </a:p>
        <a:p>
          <a:pPr marL="114300" lvl="1" indent="-114300" algn="l" defTabSz="622300">
            <a:lnSpc>
              <a:spcPct val="90000"/>
            </a:lnSpc>
            <a:spcBef>
              <a:spcPct val="0"/>
            </a:spcBef>
            <a:spcAft>
              <a:spcPct val="15000"/>
            </a:spcAft>
            <a:buChar char="•"/>
          </a:pPr>
          <a:r>
            <a:rPr lang="x-none" sz="1400" b="0" i="0" u="none" strike="noStrike" kern="1200" cap="none" dirty="0">
              <a:solidFill>
                <a:schemeClr val="dk1"/>
              </a:solidFill>
              <a:latin typeface="+mn-lt"/>
              <a:sym typeface="Cabin"/>
            </a:rPr>
            <a:t>Refinar y construir el plan</a:t>
          </a:r>
          <a:endParaRPr lang="x-none" sz="1400" b="0" i="0" u="none" strike="noStrike" kern="1200" cap="none" dirty="0">
            <a:solidFill>
              <a:srgbClr val="000000"/>
            </a:solidFill>
            <a:latin typeface="+mn-lt"/>
            <a:sym typeface="Arial"/>
          </a:endParaRPr>
        </a:p>
        <a:p>
          <a:pPr marL="114300" lvl="1" indent="-114300" algn="l" defTabSz="622300">
            <a:lnSpc>
              <a:spcPct val="90000"/>
            </a:lnSpc>
            <a:spcBef>
              <a:spcPct val="0"/>
            </a:spcBef>
            <a:spcAft>
              <a:spcPct val="15000"/>
            </a:spcAft>
            <a:buChar char="•"/>
          </a:pPr>
          <a:r>
            <a:rPr lang="x-none" sz="1400" b="0" i="0" u="none" strike="noStrike" kern="1200" cap="none" dirty="0">
              <a:solidFill>
                <a:schemeClr val="dk1"/>
              </a:solidFill>
              <a:latin typeface="+mn-lt"/>
              <a:sym typeface="Cabin"/>
            </a:rPr>
            <a:t>Implementar </a:t>
          </a:r>
          <a:r>
            <a:rPr lang="en-US" sz="1400" kern="1200" dirty="0" err="1">
              <a:solidFill>
                <a:schemeClr val="dk1"/>
              </a:solidFill>
              <a:latin typeface="+mn-lt"/>
              <a:sym typeface="Cabin"/>
            </a:rPr>
            <a:t>ganancias</a:t>
          </a:r>
          <a:r>
            <a:rPr lang="x-none" sz="1400" b="0" i="0" u="none" strike="noStrike" kern="1200" cap="none" dirty="0">
              <a:solidFill>
                <a:schemeClr val="dk1"/>
              </a:solidFill>
              <a:latin typeface="+mn-lt"/>
              <a:sym typeface="Cabin"/>
            </a:rPr>
            <a:t> </a:t>
          </a:r>
          <a:r>
            <a:rPr lang="x-none" sz="1400" b="0" i="0" u="none" strike="noStrike" kern="1200" cap="none" dirty="0" err="1">
              <a:solidFill>
                <a:schemeClr val="dk1"/>
              </a:solidFill>
              <a:latin typeface="+mn-lt"/>
              <a:sym typeface="Cabin"/>
            </a:rPr>
            <a:t>rápid</a:t>
          </a:r>
          <a:r>
            <a:rPr lang="en-US" sz="1400" kern="1200" dirty="0">
              <a:solidFill>
                <a:schemeClr val="dk1"/>
              </a:solidFill>
              <a:latin typeface="+mn-lt"/>
              <a:sym typeface="Cabin"/>
            </a:rPr>
            <a:t>a</a:t>
          </a:r>
          <a:r>
            <a:rPr lang="x-none" sz="1400" b="0" i="0" u="none" strike="noStrike" kern="1200" cap="none" dirty="0">
              <a:solidFill>
                <a:schemeClr val="dk1"/>
              </a:solidFill>
              <a:latin typeface="+mn-lt"/>
              <a:sym typeface="Cabin"/>
            </a:rPr>
            <a:t>s</a:t>
          </a:r>
          <a:endParaRPr lang="x-none" sz="1400" b="0" i="0" u="none" strike="noStrike" kern="1200" cap="none" dirty="0">
            <a:solidFill>
              <a:srgbClr val="000000"/>
            </a:solidFill>
            <a:latin typeface="+mn-lt"/>
            <a:sym typeface="Arial"/>
          </a:endParaRPr>
        </a:p>
      </dsp:txBody>
      <dsp:txXfrm>
        <a:off x="2972127" y="1991639"/>
        <a:ext cx="2698841" cy="2524084"/>
      </dsp:txXfrm>
    </dsp:sp>
    <dsp:sp modelId="{4B45DA39-66DD-4FF9-8633-7FAD817CEC46}">
      <dsp:nvSpPr>
        <dsp:cNvPr id="0" name=""/>
        <dsp:cNvSpPr/>
      </dsp:nvSpPr>
      <dsp:spPr>
        <a:xfrm>
          <a:off x="3754791" y="985105"/>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920790" y="1151104"/>
        <a:ext cx="801515" cy="801515"/>
      </dsp:txXfrm>
    </dsp:sp>
    <dsp:sp modelId="{58CDBD01-0D2C-4AE8-9579-EB8AA3261575}">
      <dsp:nvSpPr>
        <dsp:cNvPr id="0" name=""/>
        <dsp:cNvSpPr/>
      </dsp:nvSpPr>
      <dsp:spPr>
        <a:xfrm>
          <a:off x="2972127" y="4559741"/>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A75B1-3A95-4618-88D0-3047E0466F9F}">
      <dsp:nvSpPr>
        <dsp:cNvPr id="0" name=""/>
        <dsp:cNvSpPr/>
      </dsp:nvSpPr>
      <dsp:spPr>
        <a:xfrm>
          <a:off x="5940852" y="393052"/>
          <a:ext cx="2698841" cy="42068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00100">
            <a:lnSpc>
              <a:spcPct val="90000"/>
            </a:lnSpc>
            <a:spcBef>
              <a:spcPct val="0"/>
            </a:spcBef>
            <a:spcAft>
              <a:spcPct val="35000"/>
            </a:spcAft>
            <a:buNone/>
          </a:pPr>
          <a:r>
            <a:rPr lang="en-US" sz="1800" kern="1200" dirty="0" err="1"/>
            <a:t>Sesión</a:t>
          </a:r>
          <a:r>
            <a:rPr lang="en-US" sz="1800" kern="1200" dirty="0"/>
            <a:t> 2</a:t>
          </a:r>
        </a:p>
        <a:p>
          <a:pPr marL="114300" lvl="1" indent="-114300" algn="l" defTabSz="622300">
            <a:lnSpc>
              <a:spcPct val="90000"/>
            </a:lnSpc>
            <a:spcBef>
              <a:spcPct val="0"/>
            </a:spcBef>
            <a:spcAft>
              <a:spcPct val="15000"/>
            </a:spcAft>
            <a:buChar char="•"/>
          </a:pPr>
          <a:r>
            <a:rPr lang="en-US" sz="1400" kern="1200" dirty="0" err="1"/>
            <a:t>Compartir</a:t>
          </a:r>
          <a:r>
            <a:rPr lang="en-US" sz="1400" kern="1200" dirty="0"/>
            <a:t> y </a:t>
          </a:r>
          <a:r>
            <a:rPr lang="en-US" sz="1400" kern="1200" dirty="0" err="1"/>
            <a:t>celebrar</a:t>
          </a:r>
          <a:endParaRPr lang="en-US" sz="1400" kern="1200" dirty="0"/>
        </a:p>
        <a:p>
          <a:pPr marL="114300" lvl="1" indent="-114300" algn="l" defTabSz="622300">
            <a:lnSpc>
              <a:spcPct val="90000"/>
            </a:lnSpc>
            <a:spcBef>
              <a:spcPct val="0"/>
            </a:spcBef>
            <a:spcAft>
              <a:spcPct val="15000"/>
            </a:spcAft>
            <a:buChar char="•"/>
          </a:pPr>
          <a:r>
            <a:rPr lang="es-ES" sz="1400" kern="1200" dirty="0"/>
            <a:t>Sumergirse con mayor profundidad en la cultura</a:t>
          </a:r>
          <a:endParaRPr lang="en-US" sz="1400" kern="1200" dirty="0"/>
        </a:p>
        <a:p>
          <a:pPr marL="114300" lvl="1" indent="-114300" algn="l" defTabSz="622300">
            <a:lnSpc>
              <a:spcPct val="90000"/>
            </a:lnSpc>
            <a:spcBef>
              <a:spcPct val="0"/>
            </a:spcBef>
            <a:spcAft>
              <a:spcPct val="15000"/>
            </a:spcAft>
            <a:buChar char="•"/>
          </a:pPr>
          <a:r>
            <a:rPr lang="es-ES" sz="1400" kern="1200" dirty="0"/>
            <a:t>Aprender sobre la enseñanza culturalmente receptiva</a:t>
          </a:r>
          <a:endParaRPr lang="en-US" sz="1400" kern="1200" dirty="0"/>
        </a:p>
        <a:p>
          <a:pPr marL="114300" lvl="1" indent="-114300" algn="l" defTabSz="622300">
            <a:lnSpc>
              <a:spcPct val="90000"/>
            </a:lnSpc>
            <a:spcBef>
              <a:spcPct val="0"/>
            </a:spcBef>
            <a:spcAft>
              <a:spcPct val="15000"/>
            </a:spcAft>
            <a:buChar char="•"/>
          </a:pPr>
          <a:r>
            <a:rPr lang="es-ES" sz="1400" kern="1200" dirty="0"/>
            <a:t>Borrador del plan de un año de Grandes Ideas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5940852" y="1991639"/>
        <a:ext cx="2698841" cy="2524084"/>
      </dsp:txXfrm>
    </dsp:sp>
    <dsp:sp modelId="{4A49AD6B-C050-431C-9CCB-CDE6AB513F9F}">
      <dsp:nvSpPr>
        <dsp:cNvPr id="0" name=""/>
        <dsp:cNvSpPr/>
      </dsp:nvSpPr>
      <dsp:spPr>
        <a:xfrm>
          <a:off x="6723516" y="985105"/>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889515" y="1151104"/>
        <a:ext cx="801515" cy="801515"/>
      </dsp:txXfrm>
    </dsp:sp>
    <dsp:sp modelId="{696BFAD8-678F-4169-9E8B-6BC92CCA25AB}">
      <dsp:nvSpPr>
        <dsp:cNvPr id="0" name=""/>
        <dsp:cNvSpPr/>
      </dsp:nvSpPr>
      <dsp:spPr>
        <a:xfrm>
          <a:off x="5940852" y="4603287"/>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41B48-F40D-4A50-993F-5C59074F2855}">
      <dsp:nvSpPr>
        <dsp:cNvPr id="0" name=""/>
        <dsp:cNvSpPr/>
      </dsp:nvSpPr>
      <dsp:spPr>
        <a:xfrm>
          <a:off x="8909577" y="393052"/>
          <a:ext cx="2698841" cy="420680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711200">
            <a:lnSpc>
              <a:spcPct val="90000"/>
            </a:lnSpc>
            <a:spcBef>
              <a:spcPct val="0"/>
            </a:spcBef>
            <a:spcAft>
              <a:spcPct val="35000"/>
            </a:spcAft>
            <a:buNone/>
          </a:pPr>
          <a:r>
            <a:rPr lang="en-US" sz="1600" kern="1200" dirty="0" err="1"/>
            <a:t>Continuidad</a:t>
          </a:r>
          <a:r>
            <a:rPr lang="en-US" sz="1600" kern="1200" dirty="0"/>
            <a:t> (</a:t>
          </a:r>
          <a:r>
            <a:rPr lang="en-US" sz="1600" kern="1200" dirty="0" err="1"/>
            <a:t>Consejo</a:t>
          </a:r>
          <a:r>
            <a:rPr lang="en-US" sz="1600" kern="1200" dirty="0"/>
            <a:t> Escolar)</a:t>
          </a:r>
        </a:p>
        <a:p>
          <a:pPr marL="114300" lvl="1" indent="-114300" algn="l" defTabSz="622300">
            <a:lnSpc>
              <a:spcPct val="90000"/>
            </a:lnSpc>
            <a:spcBef>
              <a:spcPct val="0"/>
            </a:spcBef>
            <a:spcAft>
              <a:spcPct val="15000"/>
            </a:spcAft>
            <a:buChar char="•"/>
          </a:pPr>
          <a:r>
            <a:rPr lang="es-ES" sz="1400" kern="1200" dirty="0"/>
            <a:t>Plan completo para el Consejo Escolar</a:t>
          </a:r>
          <a:endParaRPr lang="en-US" sz="1400" kern="1200" dirty="0"/>
        </a:p>
        <a:p>
          <a:pPr marL="114300" lvl="1" indent="-114300" algn="l" defTabSz="622300">
            <a:lnSpc>
              <a:spcPct val="90000"/>
            </a:lnSpc>
            <a:spcBef>
              <a:spcPct val="0"/>
            </a:spcBef>
            <a:spcAft>
              <a:spcPct val="15000"/>
            </a:spcAft>
            <a:buChar char="•"/>
          </a:pPr>
          <a:r>
            <a:rPr lang="es-ES" sz="1400" kern="1200" dirty="0"/>
            <a:t>Implementar el plan de Grandes Ideas</a:t>
          </a:r>
          <a:endParaRPr lang="en-US" sz="1400" kern="1200" dirty="0"/>
        </a:p>
        <a:p>
          <a:pPr marL="114300" lvl="1" indent="-114300" algn="l" defTabSz="622300">
            <a:lnSpc>
              <a:spcPct val="90000"/>
            </a:lnSpc>
            <a:spcBef>
              <a:spcPct val="0"/>
            </a:spcBef>
            <a:spcAft>
              <a:spcPct val="15000"/>
            </a:spcAft>
            <a:buChar char="•"/>
          </a:pPr>
          <a:r>
            <a:rPr lang="en-US" sz="1400" kern="1200" dirty="0" err="1"/>
            <a:t>Monitorear</a:t>
          </a:r>
          <a:r>
            <a:rPr lang="en-US" sz="1400" kern="1200" dirty="0"/>
            <a:t> el progreso, revisar</a:t>
          </a:r>
        </a:p>
      </dsp:txBody>
      <dsp:txXfrm>
        <a:off x="8909577" y="1991639"/>
        <a:ext cx="2698841" cy="2524084"/>
      </dsp:txXfrm>
    </dsp:sp>
    <dsp:sp modelId="{27D0DF33-70A6-40D2-917D-0B9FD7EF2F15}">
      <dsp:nvSpPr>
        <dsp:cNvPr id="0" name=""/>
        <dsp:cNvSpPr/>
      </dsp:nvSpPr>
      <dsp:spPr>
        <a:xfrm>
          <a:off x="9692241" y="985105"/>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858240" y="1151104"/>
        <a:ext cx="801515" cy="801515"/>
      </dsp:txXfrm>
    </dsp:sp>
    <dsp:sp modelId="{0CB8FA3C-76B7-4FD3-8FCD-A1D0CF2150F1}">
      <dsp:nvSpPr>
        <dsp:cNvPr id="0" name=""/>
        <dsp:cNvSpPr/>
      </dsp:nvSpPr>
      <dsp:spPr>
        <a:xfrm>
          <a:off x="8909577" y="4588772"/>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85F24-2722-486A-BF63-C5784901D39E}">
      <dsp:nvSpPr>
        <dsp:cNvPr id="0" name=""/>
        <dsp:cNvSpPr/>
      </dsp:nvSpPr>
      <dsp:spPr>
        <a:xfrm>
          <a:off x="0" y="482"/>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12681DF-7E3F-4FA8-904E-FF45F7CBBB62}">
      <dsp:nvSpPr>
        <dsp:cNvPr id="0" name=""/>
        <dsp:cNvSpPr/>
      </dsp:nvSpPr>
      <dsp:spPr>
        <a:xfrm>
          <a:off x="201036" y="150013"/>
          <a:ext cx="365520" cy="365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6D4A5AF-8E61-47B2-A8C0-FC46D60A8053}">
      <dsp:nvSpPr>
        <dsp:cNvPr id="0" name=""/>
        <dsp:cNvSpPr/>
      </dsp:nvSpPr>
      <dsp:spPr>
        <a:xfrm>
          <a:off x="767592" y="482"/>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es-ES" sz="1800" kern="1200" dirty="0"/>
            <a:t>Comenzar las sesiones y regresar a tiempo de los recesos </a:t>
          </a:r>
          <a:endParaRPr lang="en-US" sz="1800" kern="1200" dirty="0"/>
        </a:p>
      </dsp:txBody>
      <dsp:txXfrm>
        <a:off x="767592" y="482"/>
        <a:ext cx="6190174" cy="664581"/>
      </dsp:txXfrm>
    </dsp:sp>
    <dsp:sp modelId="{F447235D-0A16-492C-9E26-56157B864F79}">
      <dsp:nvSpPr>
        <dsp:cNvPr id="0" name=""/>
        <dsp:cNvSpPr/>
      </dsp:nvSpPr>
      <dsp:spPr>
        <a:xfrm>
          <a:off x="0" y="831210"/>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A58A3C6-6CF7-4050-A1BA-DCAEE6F2A5BF}">
      <dsp:nvSpPr>
        <dsp:cNvPr id="0" name=""/>
        <dsp:cNvSpPr/>
      </dsp:nvSpPr>
      <dsp:spPr>
        <a:xfrm>
          <a:off x="201036" y="980741"/>
          <a:ext cx="365520" cy="365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9C0BD6F-5E6B-4694-ADE2-B12CC332762E}">
      <dsp:nvSpPr>
        <dsp:cNvPr id="0" name=""/>
        <dsp:cNvSpPr/>
      </dsp:nvSpPr>
      <dsp:spPr>
        <a:xfrm>
          <a:off x="767592" y="831210"/>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en-US" sz="1800" kern="1200" dirty="0" err="1"/>
            <a:t>Guarde</a:t>
          </a:r>
          <a:r>
            <a:rPr lang="en-US" sz="1800" kern="1200" dirty="0"/>
            <a:t> sus </a:t>
          </a:r>
          <a:r>
            <a:rPr lang="en-US" sz="1800" kern="1200" dirty="0" err="1"/>
            <a:t>teléfonos</a:t>
          </a:r>
          <a:r>
            <a:rPr lang="en-US" sz="1800" kern="1200" dirty="0"/>
            <a:t> </a:t>
          </a:r>
          <a:r>
            <a:rPr lang="en-US" sz="1800" kern="1200" dirty="0" err="1"/>
            <a:t>celulares</a:t>
          </a:r>
          <a:r>
            <a:rPr lang="en-US" sz="1800" kern="1200" dirty="0"/>
            <a:t> </a:t>
          </a:r>
        </a:p>
      </dsp:txBody>
      <dsp:txXfrm>
        <a:off x="767592" y="831210"/>
        <a:ext cx="6190174" cy="664581"/>
      </dsp:txXfrm>
    </dsp:sp>
    <dsp:sp modelId="{78161725-2AB1-47CB-AA1E-EC231A7E8060}">
      <dsp:nvSpPr>
        <dsp:cNvPr id="0" name=""/>
        <dsp:cNvSpPr/>
      </dsp:nvSpPr>
      <dsp:spPr>
        <a:xfrm>
          <a:off x="0" y="1661937"/>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7CC4B01-E7A5-4D59-844D-271C5E8D0135}">
      <dsp:nvSpPr>
        <dsp:cNvPr id="0" name=""/>
        <dsp:cNvSpPr/>
      </dsp:nvSpPr>
      <dsp:spPr>
        <a:xfrm>
          <a:off x="201036" y="1811468"/>
          <a:ext cx="365520" cy="365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3B22F6A-D418-47FB-9A76-BE86916B4915}">
      <dsp:nvSpPr>
        <dsp:cNvPr id="0" name=""/>
        <dsp:cNvSpPr/>
      </dsp:nvSpPr>
      <dsp:spPr>
        <a:xfrm>
          <a:off x="767592" y="1661937"/>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en-US" sz="1800" kern="1200" dirty="0"/>
            <a:t>Un laptop por </a:t>
          </a:r>
          <a:r>
            <a:rPr lang="en-US" sz="1800" kern="1200" dirty="0" err="1"/>
            <a:t>equipo</a:t>
          </a:r>
          <a:endParaRPr lang="en-US" sz="1800" kern="1200" dirty="0"/>
        </a:p>
      </dsp:txBody>
      <dsp:txXfrm>
        <a:off x="767592" y="1661937"/>
        <a:ext cx="6190174" cy="664581"/>
      </dsp:txXfrm>
    </dsp:sp>
    <dsp:sp modelId="{D866C4E1-8999-440E-B164-15F73C03C7E9}">
      <dsp:nvSpPr>
        <dsp:cNvPr id="0" name=""/>
        <dsp:cNvSpPr/>
      </dsp:nvSpPr>
      <dsp:spPr>
        <a:xfrm>
          <a:off x="0" y="2492665"/>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1C2EF60-B18F-4A5C-AAF4-7E2104BBD91D}">
      <dsp:nvSpPr>
        <dsp:cNvPr id="0" name=""/>
        <dsp:cNvSpPr/>
      </dsp:nvSpPr>
      <dsp:spPr>
        <a:xfrm>
          <a:off x="201036" y="2642195"/>
          <a:ext cx="365520" cy="365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3ADEAAC-1FCC-4FBC-9C20-6AB5D84D97AF}">
      <dsp:nvSpPr>
        <dsp:cNvPr id="0" name=""/>
        <dsp:cNvSpPr/>
      </dsp:nvSpPr>
      <dsp:spPr>
        <a:xfrm>
          <a:off x="767592" y="2492665"/>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x-none" sz="1800" kern="1200" dirty="0"/>
            <a:t>Participar completamente</a:t>
          </a:r>
          <a:endParaRPr lang="en-US" sz="1800" kern="1200" dirty="0"/>
        </a:p>
      </dsp:txBody>
      <dsp:txXfrm>
        <a:off x="767592" y="2492665"/>
        <a:ext cx="6190174" cy="664581"/>
      </dsp:txXfrm>
    </dsp:sp>
    <dsp:sp modelId="{3D49FB60-5DEC-4627-A947-E41CCE1D2E53}">
      <dsp:nvSpPr>
        <dsp:cNvPr id="0" name=""/>
        <dsp:cNvSpPr/>
      </dsp:nvSpPr>
      <dsp:spPr>
        <a:xfrm>
          <a:off x="0" y="3323392"/>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E6281FB-CD07-4FB4-BC7E-67492CB94B06}">
      <dsp:nvSpPr>
        <dsp:cNvPr id="0" name=""/>
        <dsp:cNvSpPr/>
      </dsp:nvSpPr>
      <dsp:spPr>
        <a:xfrm>
          <a:off x="201036" y="3472923"/>
          <a:ext cx="365520" cy="3655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D969E63-38B3-4B3B-858C-E9C6A14B4736}">
      <dsp:nvSpPr>
        <dsp:cNvPr id="0" name=""/>
        <dsp:cNvSpPr/>
      </dsp:nvSpPr>
      <dsp:spPr>
        <a:xfrm>
          <a:off x="767592" y="3323392"/>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x-none" sz="1800" kern="1200" dirty="0">
              <a:solidFill>
                <a:srgbClr val="000000"/>
              </a:solidFill>
            </a:rPr>
            <a:t>Escuchar activamente</a:t>
          </a:r>
          <a:endParaRPr lang="en-US" sz="1800" kern="1200" dirty="0"/>
        </a:p>
      </dsp:txBody>
      <dsp:txXfrm>
        <a:off x="767592" y="3323392"/>
        <a:ext cx="6190174" cy="664581"/>
      </dsp:txXfrm>
    </dsp:sp>
    <dsp:sp modelId="{04A6C2AA-8611-4684-87C5-C27EAF92C310}">
      <dsp:nvSpPr>
        <dsp:cNvPr id="0" name=""/>
        <dsp:cNvSpPr/>
      </dsp:nvSpPr>
      <dsp:spPr>
        <a:xfrm>
          <a:off x="0" y="4154119"/>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1CA0D6A-F9F0-431B-B8D9-F5366E4F299F}">
      <dsp:nvSpPr>
        <dsp:cNvPr id="0" name=""/>
        <dsp:cNvSpPr/>
      </dsp:nvSpPr>
      <dsp:spPr>
        <a:xfrm>
          <a:off x="201036" y="4303650"/>
          <a:ext cx="365520" cy="3655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C149C1E-A2F3-4890-AC13-1C5667A73C96}">
      <dsp:nvSpPr>
        <dsp:cNvPr id="0" name=""/>
        <dsp:cNvSpPr/>
      </dsp:nvSpPr>
      <dsp:spPr>
        <a:xfrm>
          <a:off x="767592" y="4154119"/>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en-US" sz="1800" kern="1200" dirty="0" err="1"/>
            <a:t>Acordar</a:t>
          </a:r>
          <a:r>
            <a:rPr lang="en-US" sz="1800" kern="1200" dirty="0"/>
            <a:t> lo que </a:t>
          </a:r>
          <a:r>
            <a:rPr lang="x-none" sz="1800" kern="1200" dirty="0"/>
            <a:t>significan las palabras importantes</a:t>
          </a:r>
          <a:endParaRPr lang="en-US" sz="1800" kern="1200" dirty="0"/>
        </a:p>
      </dsp:txBody>
      <dsp:txXfrm>
        <a:off x="767592" y="4154119"/>
        <a:ext cx="6190174" cy="664581"/>
      </dsp:txXfrm>
    </dsp:sp>
    <dsp:sp modelId="{D5E1BBE5-9149-44C4-A981-D195247EF8A9}">
      <dsp:nvSpPr>
        <dsp:cNvPr id="0" name=""/>
        <dsp:cNvSpPr/>
      </dsp:nvSpPr>
      <dsp:spPr>
        <a:xfrm>
          <a:off x="0" y="4984847"/>
          <a:ext cx="6957767"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9D7729B-6D27-45B5-AF24-7C24F36D9759}">
      <dsp:nvSpPr>
        <dsp:cNvPr id="0" name=""/>
        <dsp:cNvSpPr/>
      </dsp:nvSpPr>
      <dsp:spPr>
        <a:xfrm>
          <a:off x="201036" y="5134378"/>
          <a:ext cx="365520" cy="3655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B83ED80-D8FD-4923-9834-517D64ADBC2B}">
      <dsp:nvSpPr>
        <dsp:cNvPr id="0" name=""/>
        <dsp:cNvSpPr/>
      </dsp:nvSpPr>
      <dsp:spPr>
        <a:xfrm>
          <a:off x="767592" y="4984847"/>
          <a:ext cx="6190174"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800100">
            <a:lnSpc>
              <a:spcPct val="100000"/>
            </a:lnSpc>
            <a:spcBef>
              <a:spcPct val="0"/>
            </a:spcBef>
            <a:spcAft>
              <a:spcPct val="35000"/>
            </a:spcAft>
            <a:buNone/>
          </a:pPr>
          <a:r>
            <a:rPr lang="x-none" sz="1800" kern="1200" dirty="0"/>
            <a:t>Apreciar la diversidad de opiniones</a:t>
          </a:r>
          <a:endParaRPr lang="en-US" sz="1800" kern="1200" dirty="0"/>
        </a:p>
      </dsp:txBody>
      <dsp:txXfrm>
        <a:off x="767592" y="4984847"/>
        <a:ext cx="6190174" cy="664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1A1E-C51E-442C-8C1D-DF7CE29717B7}">
      <dsp:nvSpPr>
        <dsp:cNvPr id="0" name=""/>
        <dsp:cNvSpPr/>
      </dsp:nvSpPr>
      <dsp:spPr>
        <a:xfrm>
          <a:off x="1722256" y="599"/>
          <a:ext cx="3852267" cy="2311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u="sng" kern="1200" dirty="0">
              <a:solidFill>
                <a:schemeClr val="bg1"/>
              </a:solidFill>
              <a:latin typeface="+mj-lt"/>
            </a:rPr>
            <a:t>Cultura escolar:</a:t>
          </a:r>
          <a:r>
            <a:rPr lang="x-none" sz="1800" b="1" u="none" kern="1200" dirty="0">
              <a:solidFill>
                <a:schemeClr val="bg1"/>
              </a:solidFill>
              <a:latin typeface="+mj-lt"/>
            </a:rPr>
            <a:t> </a:t>
          </a:r>
          <a:r>
            <a:rPr lang="x-none" sz="1800" b="0" kern="1200" dirty="0">
              <a:solidFill>
                <a:schemeClr val="bg1"/>
              </a:solidFill>
              <a:latin typeface="+mj-lt"/>
            </a:rPr>
            <a:t>son las experiencias compartidas de la comunidad escolar que reflejan lo que valoran en la educación de los niños de su entorno. </a:t>
          </a:r>
          <a:endParaRPr lang="en-US" sz="1800" b="0" kern="1200" dirty="0">
            <a:latin typeface="+mj-lt"/>
          </a:endParaRPr>
        </a:p>
      </dsp:txBody>
      <dsp:txXfrm>
        <a:off x="1722256" y="599"/>
        <a:ext cx="3852267" cy="2311360"/>
      </dsp:txXfrm>
    </dsp:sp>
    <dsp:sp modelId="{E2BB28EC-26CA-4D93-B997-B3FAFAF27BAD}">
      <dsp:nvSpPr>
        <dsp:cNvPr id="0" name=""/>
        <dsp:cNvSpPr/>
      </dsp:nvSpPr>
      <dsp:spPr>
        <a:xfrm>
          <a:off x="5959750" y="599"/>
          <a:ext cx="3852267" cy="2311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0" kern="1200" dirty="0">
              <a:solidFill>
                <a:schemeClr val="bg1"/>
              </a:solidFill>
              <a:latin typeface="+mj-lt"/>
            </a:rPr>
            <a:t>La </a:t>
          </a:r>
          <a:r>
            <a:rPr lang="x-none" sz="1800" b="1" u="sng" kern="1200" dirty="0">
              <a:solidFill>
                <a:schemeClr val="bg1"/>
              </a:solidFill>
              <a:latin typeface="+mj-lt"/>
            </a:rPr>
            <a:t>comunidad escolar </a:t>
          </a:r>
          <a:r>
            <a:rPr lang="x-none" sz="1800" b="0" kern="1200" dirty="0">
              <a:solidFill>
                <a:schemeClr val="bg1"/>
              </a:solidFill>
              <a:latin typeface="+mj-lt"/>
            </a:rPr>
            <a:t>está formada por las personas que están íntimamente relacionadas con la escuela: los estudiantes, sus familias, los maestros, los administradores, el personal y los voluntarios. </a:t>
          </a:r>
          <a:endParaRPr lang="en-US" sz="1800" b="0" kern="1200" dirty="0">
            <a:latin typeface="+mj-lt"/>
          </a:endParaRPr>
        </a:p>
      </dsp:txBody>
      <dsp:txXfrm>
        <a:off x="5959750" y="599"/>
        <a:ext cx="3852267" cy="2311360"/>
      </dsp:txXfrm>
    </dsp:sp>
    <dsp:sp modelId="{C334EFA3-56B6-4011-8632-CEDDFD7AF195}">
      <dsp:nvSpPr>
        <dsp:cNvPr id="0" name=""/>
        <dsp:cNvSpPr/>
      </dsp:nvSpPr>
      <dsp:spPr>
        <a:xfrm>
          <a:off x="1722256" y="2697186"/>
          <a:ext cx="3852267" cy="2311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u="sng" kern="1200" dirty="0">
              <a:solidFill>
                <a:schemeClr val="bg1"/>
              </a:solidFill>
              <a:latin typeface="+mn-lt"/>
            </a:rPr>
            <a:t>Clima escolar: </a:t>
          </a:r>
          <a:r>
            <a:rPr lang="x-none" sz="1800" b="0" kern="1200" dirty="0">
              <a:solidFill>
                <a:schemeClr val="bg1"/>
              </a:solidFill>
              <a:latin typeface="+mn-lt"/>
            </a:rPr>
            <a:t>son las percepciones y las actitudes colectivas de los miembros de la comunidad escolar acerca de la escuela, sus objetivos, su eficacia y, especialmente, las relaciones entre sus miembros. </a:t>
          </a:r>
          <a:endParaRPr lang="en-US" sz="1800" b="0" kern="1200" dirty="0">
            <a:latin typeface="+mn-lt"/>
          </a:endParaRPr>
        </a:p>
      </dsp:txBody>
      <dsp:txXfrm>
        <a:off x="1722256" y="2697186"/>
        <a:ext cx="3852267" cy="2311360"/>
      </dsp:txXfrm>
    </dsp:sp>
    <dsp:sp modelId="{73179484-42B8-4275-922E-1B5959B74F05}">
      <dsp:nvSpPr>
        <dsp:cNvPr id="0" name=""/>
        <dsp:cNvSpPr/>
      </dsp:nvSpPr>
      <dsp:spPr>
        <a:xfrm>
          <a:off x="5959750" y="2697186"/>
          <a:ext cx="3852267" cy="2311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x-none" sz="1800" b="1" i="0" u="sng" strike="noStrike" kern="1200" cap="none" dirty="0">
              <a:solidFill>
                <a:schemeClr val="bg1"/>
              </a:solidFill>
              <a:latin typeface="+mj-lt"/>
              <a:sym typeface="Cabin"/>
            </a:rPr>
            <a:t>Costumbres:</a:t>
          </a:r>
          <a:r>
            <a:rPr lang="x-none" sz="1800" b="1" i="0" u="none" strike="noStrike" kern="1200" cap="none" dirty="0">
              <a:solidFill>
                <a:schemeClr val="bg1"/>
              </a:solidFill>
              <a:latin typeface="+mj-lt"/>
              <a:sym typeface="Cabin"/>
            </a:rPr>
            <a:t> </a:t>
          </a:r>
          <a:r>
            <a:rPr lang="x-none" sz="1800" b="0" i="0" u="none" strike="noStrike" kern="1200" cap="none" dirty="0">
              <a:solidFill>
                <a:schemeClr val="bg1"/>
              </a:solidFill>
              <a:latin typeface="+mj-lt"/>
              <a:sym typeface="Cabin"/>
            </a:rPr>
            <a:t>son </a:t>
          </a:r>
          <a:r>
            <a:rPr lang="x-none" sz="1800" b="0" i="0" u="none" strike="noStrike" kern="1200" cap="none" dirty="0">
              <a:solidFill>
                <a:schemeClr val="lt1"/>
              </a:solidFill>
              <a:latin typeface="+mj-lt"/>
              <a:sym typeface="Cabin"/>
            </a:rPr>
            <a:t>comportamientos situacionales (relacionados con el tiempo y el lugar) identificados con una cultura, tales como </a:t>
          </a:r>
          <a:r>
            <a:rPr lang="en-US" sz="1800" b="0" i="0" u="none" strike="noStrike" kern="1200" cap="none" dirty="0" err="1">
              <a:solidFill>
                <a:schemeClr val="lt1"/>
              </a:solidFill>
              <a:latin typeface="+mj-lt"/>
              <a:sym typeface="Cabin"/>
            </a:rPr>
            <a:t>costumbre</a:t>
          </a:r>
          <a:r>
            <a:rPr lang="en-US" sz="1800" b="0" kern="1200" dirty="0" err="1">
              <a:solidFill>
                <a:schemeClr val="lt1"/>
              </a:solidFill>
              <a:latin typeface="+mj-lt"/>
              <a:sym typeface="Cabin"/>
            </a:rPr>
            <a:t>s</a:t>
          </a:r>
          <a:r>
            <a:rPr lang="en-US" sz="1800" b="0" kern="1200" dirty="0">
              <a:solidFill>
                <a:schemeClr val="lt1"/>
              </a:solidFill>
              <a:latin typeface="+mj-lt"/>
              <a:sym typeface="Cabin"/>
            </a:rPr>
            <a:t> y </a:t>
          </a:r>
          <a:r>
            <a:rPr lang="x-none" sz="1800" b="0" i="0" u="none" strike="noStrike" kern="1200" cap="none" dirty="0">
              <a:solidFill>
                <a:schemeClr val="lt1"/>
              </a:solidFill>
              <a:latin typeface="+mj-lt"/>
              <a:sym typeface="Cabin"/>
            </a:rPr>
            <a:t> tradiciones.</a:t>
          </a:r>
          <a:endParaRPr lang="en-US" sz="1800" b="0" kern="1200" dirty="0">
            <a:latin typeface="+mj-lt"/>
          </a:endParaRPr>
        </a:p>
      </dsp:txBody>
      <dsp:txXfrm>
        <a:off x="5959750" y="2697186"/>
        <a:ext cx="3852267" cy="2311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70DCC-5337-45E7-84E6-73BEBFEDC611}">
      <dsp:nvSpPr>
        <dsp:cNvPr id="0" name=""/>
        <dsp:cNvSpPr/>
      </dsp:nvSpPr>
      <dsp:spPr>
        <a:xfrm>
          <a:off x="5581911" y="3001097"/>
          <a:ext cx="3949243" cy="670375"/>
        </a:xfrm>
        <a:custGeom>
          <a:avLst/>
          <a:gdLst/>
          <a:ahLst/>
          <a:cxnLst/>
          <a:rect l="0" t="0" r="0" b="0"/>
          <a:pathLst>
            <a:path>
              <a:moveTo>
                <a:pt x="0" y="0"/>
              </a:moveTo>
              <a:lnTo>
                <a:pt x="0" y="327672"/>
              </a:lnTo>
              <a:lnTo>
                <a:pt x="3949243" y="327672"/>
              </a:lnTo>
              <a:lnTo>
                <a:pt x="3949243" y="670375"/>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62DEB2-B545-47F8-9D55-47C72701D0FA}">
      <dsp:nvSpPr>
        <dsp:cNvPr id="0" name=""/>
        <dsp:cNvSpPr/>
      </dsp:nvSpPr>
      <dsp:spPr>
        <a:xfrm>
          <a:off x="5536191" y="3001097"/>
          <a:ext cx="91440" cy="447961"/>
        </a:xfrm>
        <a:custGeom>
          <a:avLst/>
          <a:gdLst/>
          <a:ahLst/>
          <a:cxnLst/>
          <a:rect l="0" t="0" r="0" b="0"/>
          <a:pathLst>
            <a:path>
              <a:moveTo>
                <a:pt x="45720" y="0"/>
              </a:moveTo>
              <a:lnTo>
                <a:pt x="45720" y="447961"/>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E4820A-7FBE-4040-8B99-6B1589CECAD4}">
      <dsp:nvSpPr>
        <dsp:cNvPr id="0" name=""/>
        <dsp:cNvSpPr/>
      </dsp:nvSpPr>
      <dsp:spPr>
        <a:xfrm>
          <a:off x="1632668" y="3001097"/>
          <a:ext cx="3949243" cy="447961"/>
        </a:xfrm>
        <a:custGeom>
          <a:avLst/>
          <a:gdLst/>
          <a:ahLst/>
          <a:cxnLst/>
          <a:rect l="0" t="0" r="0" b="0"/>
          <a:pathLst>
            <a:path>
              <a:moveTo>
                <a:pt x="3949243" y="0"/>
              </a:moveTo>
              <a:lnTo>
                <a:pt x="3949243" y="105258"/>
              </a:lnTo>
              <a:lnTo>
                <a:pt x="0" y="105258"/>
              </a:lnTo>
              <a:lnTo>
                <a:pt x="0" y="447961"/>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9A52CF-D697-4601-A153-D0A6B7E8E7E4}">
      <dsp:nvSpPr>
        <dsp:cNvPr id="0" name=""/>
        <dsp:cNvSpPr/>
      </dsp:nvSpPr>
      <dsp:spPr>
        <a:xfrm>
          <a:off x="3949992" y="409838"/>
          <a:ext cx="3263837" cy="259125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1" i="0" u="sng" strike="noStrike" kern="1200" cap="none" dirty="0">
              <a:solidFill>
                <a:schemeClr val="bg1"/>
              </a:solidFill>
              <a:latin typeface="+mj-lt"/>
              <a:sym typeface="Cabin"/>
            </a:rPr>
            <a:t>Costumbre</a:t>
          </a:r>
          <a:r>
            <a:rPr lang="en-US" sz="2000" b="1" i="0" u="sng" strike="noStrike" kern="1200" cap="none" dirty="0">
              <a:solidFill>
                <a:schemeClr val="bg1"/>
              </a:solidFill>
              <a:latin typeface="+mj-lt"/>
              <a:sym typeface="Cabin"/>
            </a:rPr>
            <a:t>:</a:t>
          </a:r>
          <a:r>
            <a:rPr lang="en-US" sz="2000" b="1" i="0" u="none" strike="noStrike" kern="1200" cap="none" dirty="0">
              <a:solidFill>
                <a:schemeClr val="lt1"/>
              </a:solidFill>
              <a:latin typeface="+mj-lt"/>
              <a:sym typeface="Cabin"/>
            </a:rPr>
            <a:t> </a:t>
          </a:r>
          <a:r>
            <a:rPr lang="x-none" sz="2000" b="0" i="0" u="none" strike="noStrike" kern="1200" cap="none" dirty="0">
              <a:solidFill>
                <a:schemeClr val="lt1"/>
              </a:solidFill>
              <a:latin typeface="+mj-lt"/>
              <a:sym typeface="Cabin"/>
            </a:rPr>
            <a:t>comportamiento</a:t>
          </a:r>
          <a:r>
            <a:rPr lang="x-none" sz="2000" b="0" kern="1200" dirty="0">
              <a:latin typeface="+mj-lt"/>
            </a:rPr>
            <a:t> </a:t>
          </a:r>
          <a:r>
            <a:rPr lang="x-none" sz="2000" b="0" i="0" u="none" strike="noStrike" kern="1200" cap="none" dirty="0">
              <a:solidFill>
                <a:schemeClr val="lt1"/>
              </a:solidFill>
              <a:latin typeface="+mj-lt"/>
              <a:sym typeface="Cabin"/>
            </a:rPr>
            <a:t>situacional (relacionado con el tiempo y el lugar) identificado con una cultura, como las tradiciones y las ceremonias</a:t>
          </a:r>
          <a:endParaRPr lang="en-US" sz="2000" b="0" kern="1200" dirty="0">
            <a:latin typeface="+mj-lt"/>
          </a:endParaRPr>
        </a:p>
      </dsp:txBody>
      <dsp:txXfrm>
        <a:off x="3949992" y="409838"/>
        <a:ext cx="3263837" cy="2591258"/>
      </dsp:txXfrm>
    </dsp:sp>
    <dsp:sp modelId="{E7B34E2F-806B-479C-96BE-78211C673774}">
      <dsp:nvSpPr>
        <dsp:cNvPr id="0" name=""/>
        <dsp:cNvSpPr/>
      </dsp:nvSpPr>
      <dsp:spPr>
        <a:xfrm>
          <a:off x="749" y="3449059"/>
          <a:ext cx="3263837" cy="222239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1" i="0" u="sng" strike="noStrike" kern="1200" cap="none" dirty="0">
              <a:solidFill>
                <a:schemeClr val="bg1"/>
              </a:solidFill>
              <a:latin typeface="+mj-lt"/>
              <a:sym typeface="Cabin"/>
            </a:rPr>
            <a:t>Tradiciones:</a:t>
          </a:r>
          <a:r>
            <a:rPr lang="x-none" sz="2000" kern="1200" dirty="0">
              <a:latin typeface="+mj-lt"/>
            </a:rPr>
            <a:t> </a:t>
          </a:r>
          <a:r>
            <a:rPr lang="x-none" sz="2000" b="0" i="0" u="none" strike="noStrike" kern="1200" cap="none" dirty="0">
              <a:solidFill>
                <a:schemeClr val="lt1"/>
              </a:solidFill>
              <a:latin typeface="+mj-lt"/>
              <a:sym typeface="Calibri"/>
            </a:rPr>
            <a:t>son costumbres que resisten la prueba del tiempo, se transmiten de un grupo en una cultura a un grupo que llega más tarde a la cultura</a:t>
          </a:r>
          <a:endParaRPr lang="en-US" sz="2000" b="0" kern="1200" dirty="0">
            <a:latin typeface="+mj-lt"/>
          </a:endParaRPr>
        </a:p>
      </dsp:txBody>
      <dsp:txXfrm>
        <a:off x="749" y="3449059"/>
        <a:ext cx="3263837" cy="2222395"/>
      </dsp:txXfrm>
    </dsp:sp>
    <dsp:sp modelId="{B14450BB-68E6-4551-8567-BF43125F3A16}">
      <dsp:nvSpPr>
        <dsp:cNvPr id="0" name=""/>
        <dsp:cNvSpPr/>
      </dsp:nvSpPr>
      <dsp:spPr>
        <a:xfrm>
          <a:off x="3949992" y="3449059"/>
          <a:ext cx="3263837" cy="3271801"/>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0" i="0" u="none" strike="noStrike" kern="1200" cap="none" dirty="0">
              <a:solidFill>
                <a:schemeClr val="lt1"/>
              </a:solidFill>
              <a:latin typeface="+mj-lt"/>
              <a:sym typeface="Cabin"/>
            </a:rPr>
            <a:t>Una </a:t>
          </a:r>
          <a:r>
            <a:rPr lang="x-none" sz="2000" b="1" i="0" u="sng" strike="noStrike" kern="1200" cap="none" dirty="0">
              <a:solidFill>
                <a:schemeClr val="bg1"/>
              </a:solidFill>
              <a:latin typeface="+mj-lt"/>
              <a:sym typeface="Cabin"/>
            </a:rPr>
            <a:t>ceremonia</a:t>
          </a:r>
          <a:r>
            <a:rPr lang="x-none" sz="2000" b="0" i="0" u="none" strike="noStrike" kern="1200" cap="none" dirty="0">
              <a:solidFill>
                <a:schemeClr val="lt1"/>
              </a:solidFill>
              <a:latin typeface="+mj-lt"/>
              <a:sym typeface="Cabin"/>
            </a:rPr>
            <a:t> es una forma habitual de celebrar o conmemorar un evento o un logro, y un </a:t>
          </a:r>
          <a:r>
            <a:rPr lang="x-none" sz="2000" b="1" i="0" u="sng" strike="noStrike" kern="1200" cap="none" dirty="0">
              <a:solidFill>
                <a:schemeClr val="bg1"/>
              </a:solidFill>
              <a:latin typeface="+mj-lt"/>
              <a:sym typeface="Cabin"/>
            </a:rPr>
            <a:t>ritual</a:t>
          </a:r>
          <a:r>
            <a:rPr lang="x-none" sz="2000" b="0" kern="1200" dirty="0">
              <a:latin typeface="+mj-lt"/>
            </a:rPr>
            <a:t> </a:t>
          </a:r>
          <a:r>
            <a:rPr lang="x-none" sz="2000" b="0" i="0" u="none" strike="noStrike" kern="1200" cap="none" dirty="0">
              <a:solidFill>
                <a:schemeClr val="lt1"/>
              </a:solidFill>
              <a:latin typeface="+mj-lt"/>
              <a:sym typeface="Cabin"/>
            </a:rPr>
            <a:t>(a menudo relacionado con la religión) </a:t>
          </a:r>
          <a:r>
            <a:rPr lang="en-US" sz="2000" b="0" i="0" u="none" strike="noStrike" kern="1200" cap="none" dirty="0">
              <a:solidFill>
                <a:schemeClr val="lt1"/>
              </a:solidFill>
              <a:latin typeface="+mj-lt"/>
              <a:sym typeface="Cabin"/>
            </a:rPr>
            <a:t>o una </a:t>
          </a:r>
          <a:r>
            <a:rPr lang="en-US" sz="2000" b="0" i="0" u="none" strike="noStrike" kern="1200" cap="none" dirty="0" err="1">
              <a:solidFill>
                <a:schemeClr val="lt1"/>
              </a:solidFill>
              <a:latin typeface="+mj-lt"/>
              <a:sym typeface="Cabin"/>
            </a:rPr>
            <a:t>práctica</a:t>
          </a:r>
          <a:r>
            <a:rPr lang="en-US" sz="2000" b="0" i="0" u="none" strike="noStrike" kern="1200" cap="none" dirty="0">
              <a:solidFill>
                <a:schemeClr val="lt1"/>
              </a:solidFill>
              <a:latin typeface="+mj-lt"/>
              <a:sym typeface="Cabin"/>
            </a:rPr>
            <a:t> </a:t>
          </a:r>
          <a:r>
            <a:rPr lang="x-none" sz="2000" b="0" i="0" u="none" strike="noStrike" kern="1200" cap="none" dirty="0">
              <a:solidFill>
                <a:schemeClr val="lt1"/>
              </a:solidFill>
              <a:latin typeface="+mj-lt"/>
              <a:sym typeface="Cabin"/>
            </a:rPr>
            <a:t>es una actividad con un proceso preciso que suele ser parte de una ceremonia</a:t>
          </a:r>
          <a:endParaRPr lang="en-US" sz="2000" b="0" kern="1200" dirty="0">
            <a:latin typeface="+mj-lt"/>
          </a:endParaRPr>
        </a:p>
      </dsp:txBody>
      <dsp:txXfrm>
        <a:off x="3949992" y="3449059"/>
        <a:ext cx="3263837" cy="3271801"/>
      </dsp:txXfrm>
    </dsp:sp>
    <dsp:sp modelId="{4B5B133B-6578-4065-B1CC-5A0DA5DFFE84}">
      <dsp:nvSpPr>
        <dsp:cNvPr id="0" name=""/>
        <dsp:cNvSpPr/>
      </dsp:nvSpPr>
      <dsp:spPr>
        <a:xfrm>
          <a:off x="7899236" y="3671473"/>
          <a:ext cx="3263837" cy="2040714"/>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x-none" sz="2000" b="1" i="0" u="sng" strike="noStrike" kern="1200" cap="none" dirty="0">
              <a:solidFill>
                <a:schemeClr val="bg1"/>
              </a:solidFill>
              <a:latin typeface="+mj-lt"/>
              <a:sym typeface="Cabin"/>
            </a:rPr>
            <a:t>Los artefactos</a:t>
          </a:r>
          <a:r>
            <a:rPr lang="x-none" sz="2000" b="1" i="0" u="none" strike="noStrike" kern="1200" cap="none" dirty="0">
              <a:solidFill>
                <a:schemeClr val="lt1"/>
              </a:solidFill>
              <a:latin typeface="+mj-lt"/>
              <a:sym typeface="Cabin"/>
            </a:rPr>
            <a:t> </a:t>
          </a:r>
          <a:r>
            <a:rPr lang="x-none" sz="2000" b="0" i="0" u="none" strike="noStrike" kern="1200" cap="none" dirty="0">
              <a:solidFill>
                <a:schemeClr val="lt1"/>
              </a:solidFill>
              <a:latin typeface="+mj-lt"/>
              <a:sym typeface="Cabin"/>
            </a:rPr>
            <a:t>son objetos de importancia cultural. </a:t>
          </a:r>
          <a:endParaRPr lang="en-US" sz="2000" b="0" kern="1200" dirty="0">
            <a:latin typeface="+mj-lt"/>
          </a:endParaRPr>
        </a:p>
      </dsp:txBody>
      <dsp:txXfrm>
        <a:off x="7899236" y="3671473"/>
        <a:ext cx="3263837" cy="2040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1588F-3DD6-4833-9857-E555E4C66660}">
      <dsp:nvSpPr>
        <dsp:cNvPr id="0" name=""/>
        <dsp:cNvSpPr/>
      </dsp:nvSpPr>
      <dsp:spPr>
        <a:xfrm>
          <a:off x="11115" y="0"/>
          <a:ext cx="3717621" cy="45864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La cultura es la corriente subterránea de normas, valores, creencias, tradiciones y rituales/costumbres que se han acumulado con el tiempo mientras las personas trabajan juntas, resuelven problemas y enfrentan desafíos. </a:t>
          </a:r>
          <a:endParaRPr lang="en-US" sz="2200" kern="1200" dirty="0"/>
        </a:p>
        <a:p>
          <a:pPr marL="0" lvl="0" indent="0" algn="ctr" defTabSz="977900">
            <a:lnSpc>
              <a:spcPct val="90000"/>
            </a:lnSpc>
            <a:spcBef>
              <a:spcPct val="0"/>
            </a:spcBef>
            <a:spcAft>
              <a:spcPct val="35000"/>
            </a:spcAft>
            <a:buNone/>
          </a:pPr>
          <a:endParaRPr lang="en-US" sz="2000" kern="1200" dirty="0"/>
        </a:p>
      </dsp:txBody>
      <dsp:txXfrm>
        <a:off x="120000" y="108885"/>
        <a:ext cx="3499851" cy="4368710"/>
      </dsp:txXfrm>
    </dsp:sp>
    <dsp:sp modelId="{AE429631-4CAC-4C44-A13F-489655B846BF}">
      <dsp:nvSpPr>
        <dsp:cNvPr id="0" name=""/>
        <dsp:cNvSpPr/>
      </dsp:nvSpPr>
      <dsp:spPr>
        <a:xfrm flipV="1">
          <a:off x="4174182" y="2040143"/>
          <a:ext cx="39056" cy="1048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174182" y="2061114"/>
        <a:ext cx="27339" cy="62914"/>
      </dsp:txXfrm>
    </dsp:sp>
    <dsp:sp modelId="{5F8D3B44-C47E-44A8-88B6-30AFBD288CDC}">
      <dsp:nvSpPr>
        <dsp:cNvPr id="0" name=""/>
        <dsp:cNvSpPr/>
      </dsp:nvSpPr>
      <dsp:spPr>
        <a:xfrm>
          <a:off x="4631598" y="0"/>
          <a:ext cx="3131845" cy="45864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x-none" sz="2400" kern="1200" dirty="0">
              <a:solidFill>
                <a:schemeClr val="lt1"/>
              </a:solidFill>
              <a:latin typeface="+mj-lt"/>
              <a:sym typeface="Cabin"/>
            </a:rPr>
            <a:t>Este conjunto de </a:t>
          </a:r>
          <a:r>
            <a:rPr lang="x-none" sz="2400" u="sng" kern="1200" dirty="0">
              <a:solidFill>
                <a:schemeClr val="lt1"/>
              </a:solidFill>
              <a:latin typeface="+mj-lt"/>
              <a:sym typeface="Cabin"/>
            </a:rPr>
            <a:t>expectativas y valores </a:t>
          </a:r>
          <a:r>
            <a:rPr lang="x-none" sz="2400" kern="1200" dirty="0">
              <a:solidFill>
                <a:schemeClr val="lt1"/>
              </a:solidFill>
              <a:latin typeface="+mj-lt"/>
              <a:sym typeface="Cabin"/>
            </a:rPr>
            <a:t>informales moldea la forma en que las personas piensan, sienten y actúan en las escuelas. </a:t>
          </a:r>
          <a:endParaRPr lang="en-US" sz="2400" kern="1200" dirty="0"/>
        </a:p>
      </dsp:txBody>
      <dsp:txXfrm>
        <a:off x="4723327" y="91729"/>
        <a:ext cx="2948387" cy="4403022"/>
      </dsp:txXfrm>
    </dsp:sp>
    <dsp:sp modelId="{7C57ADD6-0743-4A57-A8DF-E7C62BDBD1E5}">
      <dsp:nvSpPr>
        <dsp:cNvPr id="0" name=""/>
        <dsp:cNvSpPr/>
      </dsp:nvSpPr>
      <dsp:spPr>
        <a:xfrm flipH="1">
          <a:off x="8168521" y="2272097"/>
          <a:ext cx="131240" cy="422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81206" y="2280554"/>
        <a:ext cx="118555" cy="25371"/>
      </dsp:txXfrm>
    </dsp:sp>
    <dsp:sp modelId="{252615CD-37A7-4383-895E-C8AB91131176}">
      <dsp:nvSpPr>
        <dsp:cNvPr id="0" name=""/>
        <dsp:cNvSpPr/>
      </dsp:nvSpPr>
      <dsp:spPr>
        <a:xfrm>
          <a:off x="8677421" y="0"/>
          <a:ext cx="2904978" cy="45864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x-none" sz="1700" kern="1200" dirty="0">
              <a:solidFill>
                <a:schemeClr val="lt1"/>
              </a:solidFill>
              <a:latin typeface="+mj-lt"/>
              <a:sym typeface="Cabin"/>
            </a:rPr>
            <a:t>Esta red de influencia altamente duradera </a:t>
          </a:r>
          <a:br>
            <a:rPr lang="x-none" sz="1700" kern="1200" dirty="0">
              <a:solidFill>
                <a:schemeClr val="lt1"/>
              </a:solidFill>
              <a:latin typeface="+mj-lt"/>
              <a:sym typeface="Cabin"/>
            </a:rPr>
          </a:br>
          <a:r>
            <a:rPr lang="x-none" sz="1700" u="sng" kern="1200" dirty="0">
              <a:solidFill>
                <a:schemeClr val="lt1"/>
              </a:solidFill>
              <a:latin typeface="+mj-lt"/>
              <a:sym typeface="Cabin"/>
            </a:rPr>
            <a:t>une a la escuela y la hace especial</a:t>
          </a:r>
          <a:r>
            <a:rPr lang="x-none" sz="1700" kern="1200" dirty="0">
              <a:solidFill>
                <a:schemeClr val="lt1"/>
              </a:solidFill>
              <a:latin typeface="+mj-lt"/>
              <a:sym typeface="Cabin"/>
            </a:rPr>
            <a:t>. . . .</a:t>
          </a:r>
          <a:endParaRPr lang="x-none" sz="1700" kern="1200" dirty="0">
            <a:solidFill>
              <a:srgbClr val="000000"/>
            </a:solidFill>
            <a:latin typeface="+mj-lt"/>
            <a:sym typeface="Arial"/>
          </a:endParaRPr>
        </a:p>
        <a:p>
          <a:pPr marL="0" lvl="0" indent="0" algn="ctr" defTabSz="755650">
            <a:lnSpc>
              <a:spcPct val="90000"/>
            </a:lnSpc>
            <a:spcBef>
              <a:spcPct val="0"/>
            </a:spcBef>
            <a:spcAft>
              <a:spcPct val="35000"/>
            </a:spcAft>
            <a:buClr>
              <a:schemeClr val="lt1"/>
            </a:buClr>
            <a:buSzPts val="2200"/>
            <a:buNone/>
          </a:pPr>
          <a:r>
            <a:rPr lang="x-none" sz="1700" kern="1200" dirty="0">
              <a:solidFill>
                <a:schemeClr val="lt1"/>
              </a:solidFill>
              <a:latin typeface="+mj-lt"/>
              <a:sym typeface="Cabin"/>
            </a:rPr>
            <a:t>Sin estas culturas de apoyo, las reformas se marchitarán y el aprendizaje de los estudiantes caerá. </a:t>
          </a:r>
          <a:endParaRPr lang="x-none" sz="1700" kern="1200" dirty="0">
            <a:solidFill>
              <a:srgbClr val="000000"/>
            </a:solidFill>
            <a:latin typeface="+mj-lt"/>
            <a:sym typeface="Arial"/>
          </a:endParaRPr>
        </a:p>
        <a:p>
          <a:pPr marL="0" lvl="0" indent="0" algn="ctr" defTabSz="755650">
            <a:lnSpc>
              <a:spcPct val="90000"/>
            </a:lnSpc>
            <a:spcBef>
              <a:spcPct val="0"/>
            </a:spcBef>
            <a:spcAft>
              <a:spcPct val="35000"/>
            </a:spcAft>
            <a:buClr>
              <a:schemeClr val="lt1"/>
            </a:buClr>
            <a:buSzPts val="2000"/>
            <a:buNone/>
          </a:pPr>
          <a:r>
            <a:rPr lang="x-none" sz="1700" kern="1200" dirty="0">
              <a:solidFill>
                <a:schemeClr val="lt1"/>
              </a:solidFill>
              <a:latin typeface="+mj-lt"/>
              <a:sym typeface="Cabin"/>
            </a:rPr>
            <a:t>- Kent D. Peterson y Terrence E. Deal (1998)</a:t>
          </a:r>
          <a:endParaRPr lang="en-US" sz="1700" b="1" kern="1200" dirty="0"/>
        </a:p>
      </dsp:txBody>
      <dsp:txXfrm>
        <a:off x="8762505" y="85084"/>
        <a:ext cx="2734810" cy="4416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762CF-BD1F-4C06-93F9-CAEE0E754B56}">
      <dsp:nvSpPr>
        <dsp:cNvPr id="0" name=""/>
        <dsp:cNvSpPr/>
      </dsp:nvSpPr>
      <dsp:spPr>
        <a:xfrm>
          <a:off x="0" y="491"/>
          <a:ext cx="10058399" cy="114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39A45-054F-4AF7-921F-4297AC49DC78}">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80ED52-45B2-48DC-89D1-70BF8A538D7C}">
      <dsp:nvSpPr>
        <dsp:cNvPr id="0" name=""/>
        <dsp:cNvSpPr/>
      </dsp:nvSpPr>
      <dsp:spPr>
        <a:xfrm>
          <a:off x="1327384" y="491"/>
          <a:ext cx="452628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A. </a:t>
          </a:r>
          <a:r>
            <a:rPr lang="en-US" sz="2500" kern="1200" dirty="0" err="1"/>
            <a:t>Construir</a:t>
          </a:r>
          <a:endParaRPr lang="en-US" sz="2500" kern="1200" dirty="0"/>
        </a:p>
      </dsp:txBody>
      <dsp:txXfrm>
        <a:off x="1327384" y="491"/>
        <a:ext cx="4526280" cy="1149250"/>
      </dsp:txXfrm>
    </dsp:sp>
    <dsp:sp modelId="{AA897CC4-C7F5-44BF-9840-9E621F725962}">
      <dsp:nvSpPr>
        <dsp:cNvPr id="0" name=""/>
        <dsp:cNvSpPr/>
      </dsp:nvSpPr>
      <dsp:spPr>
        <a:xfrm>
          <a:off x="5853664" y="491"/>
          <a:ext cx="420473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s-ES" sz="2000" kern="1200" dirty="0"/>
            <a:t>Construir una Comunidad Fuerte Intensamente Enfocada en el Aprendizaje del Estudiante</a:t>
          </a:r>
          <a:endParaRPr lang="en-US" sz="2000" kern="1200" dirty="0"/>
        </a:p>
      </dsp:txBody>
      <dsp:txXfrm>
        <a:off x="5853664" y="491"/>
        <a:ext cx="4204735" cy="1149250"/>
      </dsp:txXfrm>
    </dsp:sp>
    <dsp:sp modelId="{E4D8E825-3D95-41CE-888C-65484C7E59C6}">
      <dsp:nvSpPr>
        <dsp:cNvPr id="0" name=""/>
        <dsp:cNvSpPr/>
      </dsp:nvSpPr>
      <dsp:spPr>
        <a:xfrm>
          <a:off x="0" y="1408024"/>
          <a:ext cx="10058399" cy="1149250"/>
        </a:xfrm>
        <a:prstGeom prst="roundRect">
          <a:avLst>
            <a:gd name="adj" fmla="val 10000"/>
          </a:avLst>
        </a:prstGeom>
        <a:solidFill>
          <a:schemeClr val="accent2">
            <a:hueOff val="-441348"/>
            <a:satOff val="2109"/>
            <a:lumOff val="2941"/>
            <a:alphaOff val="0"/>
          </a:schemeClr>
        </a:solidFill>
        <a:ln>
          <a:noFill/>
        </a:ln>
        <a:effectLst/>
      </dsp:spPr>
      <dsp:style>
        <a:lnRef idx="0">
          <a:scrgbClr r="0" g="0" b="0"/>
        </a:lnRef>
        <a:fillRef idx="1">
          <a:scrgbClr r="0" g="0" b="0"/>
        </a:fillRef>
        <a:effectRef idx="0">
          <a:scrgbClr r="0" g="0" b="0"/>
        </a:effectRef>
        <a:fontRef idx="minor"/>
      </dsp:style>
    </dsp:sp>
    <dsp:sp modelId="{92C94655-5A51-4AF0-8E7C-EB6D554A824D}">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806415-6F0C-444E-964A-A235626D0BDF}">
      <dsp:nvSpPr>
        <dsp:cNvPr id="0" name=""/>
        <dsp:cNvSpPr/>
      </dsp:nvSpPr>
      <dsp:spPr>
        <a:xfrm>
          <a:off x="1327384" y="1437054"/>
          <a:ext cx="452628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B. </a:t>
          </a:r>
          <a:r>
            <a:rPr lang="en-US" sz="2500" kern="1200" dirty="0" err="1"/>
            <a:t>Solicitar</a:t>
          </a:r>
          <a:r>
            <a:rPr lang="en-US" sz="2500" kern="1200" dirty="0"/>
            <a:t> y </a:t>
          </a:r>
          <a:r>
            <a:rPr lang="en-US" sz="2500" kern="1200" dirty="0" err="1"/>
            <a:t>actuar</a:t>
          </a:r>
          <a:endParaRPr lang="en-US" sz="2500" kern="1200" dirty="0"/>
        </a:p>
      </dsp:txBody>
      <dsp:txXfrm>
        <a:off x="1327384" y="1437054"/>
        <a:ext cx="4526280" cy="1149250"/>
      </dsp:txXfrm>
    </dsp:sp>
    <dsp:sp modelId="{9E09D403-AD31-44FE-AAA1-1ABC42B167A1}">
      <dsp:nvSpPr>
        <dsp:cNvPr id="0" name=""/>
        <dsp:cNvSpPr/>
      </dsp:nvSpPr>
      <dsp:spPr>
        <a:xfrm>
          <a:off x="5853664" y="1437054"/>
          <a:ext cx="420473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s-ES" sz="2000" kern="1200" dirty="0"/>
            <a:t>Solicitar y actuar sobre la base de las aportaciones de las partes interesadas</a:t>
          </a:r>
          <a:endParaRPr lang="en-US" sz="2000" kern="1200" dirty="0"/>
        </a:p>
      </dsp:txBody>
      <dsp:txXfrm>
        <a:off x="5853664" y="1437054"/>
        <a:ext cx="4204735" cy="1149250"/>
      </dsp:txXfrm>
    </dsp:sp>
    <dsp:sp modelId="{A78097CE-7DC9-4ED1-8D61-7C6EDF611E81}">
      <dsp:nvSpPr>
        <dsp:cNvPr id="0" name=""/>
        <dsp:cNvSpPr/>
      </dsp:nvSpPr>
      <dsp:spPr>
        <a:xfrm>
          <a:off x="0" y="2874109"/>
          <a:ext cx="10058399" cy="1149250"/>
        </a:xfrm>
        <a:prstGeom prst="roundRect">
          <a:avLst>
            <a:gd name="adj" fmla="val 10000"/>
          </a:avLst>
        </a:prstGeom>
        <a:solidFill>
          <a:schemeClr val="accent2">
            <a:hueOff val="-882696"/>
            <a:satOff val="4218"/>
            <a:lumOff val="5883"/>
            <a:alphaOff val="0"/>
          </a:schemeClr>
        </a:solidFill>
        <a:ln>
          <a:noFill/>
        </a:ln>
        <a:effectLst/>
      </dsp:spPr>
      <dsp:style>
        <a:lnRef idx="0">
          <a:scrgbClr r="0" g="0" b="0"/>
        </a:lnRef>
        <a:fillRef idx="1">
          <a:scrgbClr r="0" g="0" b="0"/>
        </a:fillRef>
        <a:effectRef idx="0">
          <a:scrgbClr r="0" g="0" b="0"/>
        </a:effectRef>
        <a:fontRef idx="minor"/>
      </dsp:style>
    </dsp:sp>
    <dsp:sp modelId="{79DECCA3-F154-4C7E-B311-5E17C609E4FD}">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C2A7C1-0BC4-4822-9A05-A01FE7C019D5}">
      <dsp:nvSpPr>
        <dsp:cNvPr id="0" name=""/>
        <dsp:cNvSpPr/>
      </dsp:nvSpPr>
      <dsp:spPr>
        <a:xfrm>
          <a:off x="1327384" y="2873618"/>
          <a:ext cx="452628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1111250">
            <a:lnSpc>
              <a:spcPct val="100000"/>
            </a:lnSpc>
            <a:spcBef>
              <a:spcPct val="0"/>
            </a:spcBef>
            <a:spcAft>
              <a:spcPct val="35000"/>
            </a:spcAft>
            <a:buNone/>
          </a:pPr>
          <a:r>
            <a:rPr lang="en-US" sz="2500" kern="1200" dirty="0"/>
            <a:t>C. </a:t>
          </a:r>
          <a:r>
            <a:rPr lang="en-US" sz="2500" kern="1200" dirty="0" err="1"/>
            <a:t>Comprometerse</a:t>
          </a:r>
          <a:endParaRPr lang="en-US" sz="2500" kern="1200" dirty="0"/>
        </a:p>
      </dsp:txBody>
      <dsp:txXfrm>
        <a:off x="1327384" y="2873618"/>
        <a:ext cx="4526280" cy="1149250"/>
      </dsp:txXfrm>
    </dsp:sp>
    <dsp:sp modelId="{5CF1F1B7-D275-4B0F-AE7E-33FC2A78A729}">
      <dsp:nvSpPr>
        <dsp:cNvPr id="0" name=""/>
        <dsp:cNvSpPr/>
      </dsp:nvSpPr>
      <dsp:spPr>
        <a:xfrm>
          <a:off x="5853664" y="2873618"/>
          <a:ext cx="420473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s-ES" sz="2000" kern="1200" dirty="0"/>
            <a:t>Involucrar a los estudiantes y a las familias en la búsqueda de las metas educativas</a:t>
          </a:r>
          <a:endParaRPr lang="en-US" sz="2000" kern="1200" dirty="0"/>
        </a:p>
      </dsp:txBody>
      <dsp:txXfrm>
        <a:off x="5853664" y="2873618"/>
        <a:ext cx="4204735" cy="1149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A8047-970A-41A0-A1BF-AEF3245A763C}">
      <dsp:nvSpPr>
        <dsp:cNvPr id="0" name=""/>
        <dsp:cNvSpPr/>
      </dsp:nvSpPr>
      <dsp:spPr>
        <a:xfrm>
          <a:off x="41635" y="690478"/>
          <a:ext cx="974915" cy="974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454C6-AF8D-4638-B38F-E52CAABBFE3B}">
      <dsp:nvSpPr>
        <dsp:cNvPr id="0" name=""/>
        <dsp:cNvSpPr/>
      </dsp:nvSpPr>
      <dsp:spPr>
        <a:xfrm>
          <a:off x="246367" y="895210"/>
          <a:ext cx="565450" cy="565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5600D1-C8CB-4CBF-8DD8-0973D0A09F34}">
      <dsp:nvSpPr>
        <dsp:cNvPr id="0" name=""/>
        <dsp:cNvSpPr/>
      </dsp:nvSpPr>
      <dsp:spPr>
        <a:xfrm>
          <a:off x="1225461" y="472414"/>
          <a:ext cx="2298015" cy="141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kern="1200" dirty="0"/>
            <a:t>Celebre los éxitos - comenzando con ganancias rápidas al principio del proceso</a:t>
          </a:r>
          <a:r>
            <a:rPr lang="es-ES" sz="1600" kern="1200" dirty="0"/>
            <a:t>. </a:t>
          </a:r>
          <a:endParaRPr lang="en-US" sz="1600" kern="1200" dirty="0"/>
        </a:p>
        <a:p>
          <a:pPr marL="0" lvl="0" indent="0" algn="l" defTabSz="800100">
            <a:lnSpc>
              <a:spcPct val="100000"/>
            </a:lnSpc>
            <a:spcBef>
              <a:spcPct val="0"/>
            </a:spcBef>
            <a:spcAft>
              <a:spcPct val="35000"/>
            </a:spcAft>
            <a:buNone/>
          </a:pPr>
          <a:endParaRPr lang="en-US" sz="1400" kern="1200" dirty="0"/>
        </a:p>
      </dsp:txBody>
      <dsp:txXfrm>
        <a:off x="1225461" y="472414"/>
        <a:ext cx="2298015" cy="1411043"/>
      </dsp:txXfrm>
    </dsp:sp>
    <dsp:sp modelId="{9918BE46-4B27-4C20-8697-18D1656A5B6B}">
      <dsp:nvSpPr>
        <dsp:cNvPr id="0" name=""/>
        <dsp:cNvSpPr/>
      </dsp:nvSpPr>
      <dsp:spPr>
        <a:xfrm>
          <a:off x="3923887" y="690478"/>
          <a:ext cx="974915" cy="974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43CBB-2831-43F3-9C63-B061260C88DF}">
      <dsp:nvSpPr>
        <dsp:cNvPr id="0" name=""/>
        <dsp:cNvSpPr/>
      </dsp:nvSpPr>
      <dsp:spPr>
        <a:xfrm>
          <a:off x="4128620" y="895210"/>
          <a:ext cx="565450" cy="565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851DC2-D860-458B-B567-E35324684DBA}">
      <dsp:nvSpPr>
        <dsp:cNvPr id="0" name=""/>
        <dsp:cNvSpPr/>
      </dsp:nvSpPr>
      <dsp:spPr>
        <a:xfrm>
          <a:off x="5107713" y="268691"/>
          <a:ext cx="2298015" cy="181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kern="1200" dirty="0"/>
            <a:t>Provea expectativas explícitas y apoyo para el rol de cada persona (comportamientos esperados).</a:t>
          </a:r>
          <a:endParaRPr lang="en-US" sz="1800" kern="1200" dirty="0"/>
        </a:p>
        <a:p>
          <a:pPr marL="0" lvl="0" indent="0" algn="l" defTabSz="800100">
            <a:lnSpc>
              <a:spcPct val="100000"/>
            </a:lnSpc>
            <a:spcBef>
              <a:spcPct val="0"/>
            </a:spcBef>
            <a:spcAft>
              <a:spcPct val="35000"/>
            </a:spcAft>
            <a:buNone/>
          </a:pPr>
          <a:endParaRPr lang="en-US" sz="1400" kern="1200" dirty="0"/>
        </a:p>
      </dsp:txBody>
      <dsp:txXfrm>
        <a:off x="5107713" y="268691"/>
        <a:ext cx="2298015" cy="1818490"/>
      </dsp:txXfrm>
    </dsp:sp>
    <dsp:sp modelId="{03188F8A-BFEC-4F07-AD25-95DAE0C90193}">
      <dsp:nvSpPr>
        <dsp:cNvPr id="0" name=""/>
        <dsp:cNvSpPr/>
      </dsp:nvSpPr>
      <dsp:spPr>
        <a:xfrm>
          <a:off x="41635" y="2769391"/>
          <a:ext cx="974915" cy="974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7B6CBE-CBDF-4A6A-A318-03F66BB4557D}">
      <dsp:nvSpPr>
        <dsp:cNvPr id="0" name=""/>
        <dsp:cNvSpPr/>
      </dsp:nvSpPr>
      <dsp:spPr>
        <a:xfrm>
          <a:off x="246367" y="2974123"/>
          <a:ext cx="565450" cy="565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561C63-62C3-4636-9395-A5C9EA70173F}">
      <dsp:nvSpPr>
        <dsp:cNvPr id="0" name=""/>
        <dsp:cNvSpPr/>
      </dsp:nvSpPr>
      <dsp:spPr>
        <a:xfrm>
          <a:off x="1225461" y="2769391"/>
          <a:ext cx="2298015" cy="9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kern="1200" dirty="0"/>
            <a:t>Reúna a los miembros de la comunidad escolar para que se concentren en el aprendizaje de los estudiantes. </a:t>
          </a:r>
          <a:endParaRPr lang="en-US" sz="1800" kern="1200" dirty="0"/>
        </a:p>
        <a:p>
          <a:pPr marL="0" lvl="0" indent="0" algn="l" defTabSz="800100">
            <a:lnSpc>
              <a:spcPct val="100000"/>
            </a:lnSpc>
            <a:spcBef>
              <a:spcPct val="0"/>
            </a:spcBef>
            <a:spcAft>
              <a:spcPct val="35000"/>
            </a:spcAft>
            <a:buNone/>
          </a:pPr>
          <a:endParaRPr lang="en-US" sz="1800" kern="1200" dirty="0"/>
        </a:p>
      </dsp:txBody>
      <dsp:txXfrm>
        <a:off x="1225461" y="2769391"/>
        <a:ext cx="2298015" cy="974915"/>
      </dsp:txXfrm>
    </dsp:sp>
    <dsp:sp modelId="{F0017189-0147-464E-9111-7BD774AC07AF}">
      <dsp:nvSpPr>
        <dsp:cNvPr id="0" name=""/>
        <dsp:cNvSpPr/>
      </dsp:nvSpPr>
      <dsp:spPr>
        <a:xfrm>
          <a:off x="3923887" y="2769391"/>
          <a:ext cx="974915" cy="974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D9D4D-C6C0-4535-B258-49654BB033F8}">
      <dsp:nvSpPr>
        <dsp:cNvPr id="0" name=""/>
        <dsp:cNvSpPr/>
      </dsp:nvSpPr>
      <dsp:spPr>
        <a:xfrm>
          <a:off x="4128620" y="2974123"/>
          <a:ext cx="565450" cy="565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502CF2-DC31-4D12-B335-562416BCDFAA}">
      <dsp:nvSpPr>
        <dsp:cNvPr id="0" name=""/>
        <dsp:cNvSpPr/>
      </dsp:nvSpPr>
      <dsp:spPr>
        <a:xfrm>
          <a:off x="5107713" y="2769391"/>
          <a:ext cx="2298015" cy="97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ES" sz="1800" kern="1200" dirty="0"/>
            <a:t>Defienda las altas expectativas, la rendición de cuentas compartida y el seguimiento.</a:t>
          </a:r>
          <a:endParaRPr lang="en-US" sz="1800" kern="1200" dirty="0"/>
        </a:p>
        <a:p>
          <a:pPr marL="0" lvl="0" indent="0" algn="l" defTabSz="800100">
            <a:lnSpc>
              <a:spcPct val="100000"/>
            </a:lnSpc>
            <a:spcBef>
              <a:spcPct val="0"/>
            </a:spcBef>
            <a:spcAft>
              <a:spcPct val="35000"/>
            </a:spcAft>
            <a:buNone/>
          </a:pPr>
          <a:endParaRPr lang="en-US" sz="1400" kern="1200" dirty="0"/>
        </a:p>
      </dsp:txBody>
      <dsp:txXfrm>
        <a:off x="5107713" y="2769391"/>
        <a:ext cx="2298015" cy="974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2C6B3-2197-433D-927F-F2D53EC425B2}">
      <dsp:nvSpPr>
        <dsp:cNvPr id="0" name=""/>
        <dsp:cNvSpPr/>
      </dsp:nvSpPr>
      <dsp:spPr>
        <a:xfrm>
          <a:off x="632434" y="430134"/>
          <a:ext cx="680695" cy="680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C2B062-4E28-46D9-A29E-36FC77100E3E}">
      <dsp:nvSpPr>
        <dsp:cNvPr id="0" name=""/>
        <dsp:cNvSpPr/>
      </dsp:nvSpPr>
      <dsp:spPr>
        <a:xfrm>
          <a:off x="360" y="1246842"/>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Cree</a:t>
          </a:r>
        </a:p>
      </dsp:txBody>
      <dsp:txXfrm>
        <a:off x="360" y="1246842"/>
        <a:ext cx="1944843" cy="291726"/>
      </dsp:txXfrm>
    </dsp:sp>
    <dsp:sp modelId="{5886D729-EFA6-490D-9120-559C7DB51ADC}">
      <dsp:nvSpPr>
        <dsp:cNvPr id="0" name=""/>
        <dsp:cNvSpPr/>
      </dsp:nvSpPr>
      <dsp:spPr>
        <a:xfrm>
          <a:off x="360" y="1601830"/>
          <a:ext cx="1944843" cy="199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 sz="1600" kern="1200" dirty="0"/>
            <a:t>Cree las competencias personales de los estudiantes para perseguir metas, persistir con las tareas, dirigir su propio aprendizaje.</a:t>
          </a:r>
          <a:endParaRPr lang="en-US" sz="1600" kern="1200" dirty="0"/>
        </a:p>
        <a:p>
          <a:pPr marL="0" lvl="0" indent="0" algn="ctr" defTabSz="711200">
            <a:lnSpc>
              <a:spcPct val="100000"/>
            </a:lnSpc>
            <a:spcBef>
              <a:spcPct val="0"/>
            </a:spcBef>
            <a:spcAft>
              <a:spcPct val="35000"/>
            </a:spcAft>
            <a:buNone/>
          </a:pPr>
          <a:endParaRPr lang="en-US" sz="1600" kern="1200" dirty="0"/>
        </a:p>
      </dsp:txBody>
      <dsp:txXfrm>
        <a:off x="360" y="1601830"/>
        <a:ext cx="1944843" cy="1991395"/>
      </dsp:txXfrm>
    </dsp:sp>
    <dsp:sp modelId="{11AB15B2-8080-4F1B-A349-B1BF9507F347}">
      <dsp:nvSpPr>
        <dsp:cNvPr id="0" name=""/>
        <dsp:cNvSpPr/>
      </dsp:nvSpPr>
      <dsp:spPr>
        <a:xfrm>
          <a:off x="2917625" y="430134"/>
          <a:ext cx="680695" cy="680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673B55-A502-4A5C-93EF-E3A6AF911ED0}">
      <dsp:nvSpPr>
        <dsp:cNvPr id="0" name=""/>
        <dsp:cNvSpPr/>
      </dsp:nvSpPr>
      <dsp:spPr>
        <a:xfrm>
          <a:off x="2285551" y="1246842"/>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s-ES" sz="1900" kern="1200" dirty="0"/>
            <a:t>Proporcione</a:t>
          </a:r>
          <a:endParaRPr lang="en-US" sz="1900" kern="1200" dirty="0"/>
        </a:p>
      </dsp:txBody>
      <dsp:txXfrm>
        <a:off x="2285551" y="1246842"/>
        <a:ext cx="1944843" cy="291726"/>
      </dsp:txXfrm>
    </dsp:sp>
    <dsp:sp modelId="{2F0D0251-C38A-4304-8B86-FBC74318A33C}">
      <dsp:nvSpPr>
        <dsp:cNvPr id="0" name=""/>
        <dsp:cNvSpPr/>
      </dsp:nvSpPr>
      <dsp:spPr>
        <a:xfrm>
          <a:off x="2285551" y="1601830"/>
          <a:ext cx="1944843" cy="199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 sz="1600" kern="1200" dirty="0"/>
            <a:t>Proporcione a los estudiantes oportunidades para conectar su aprendizaje en la escuela con sus intereses y aspiraciones. </a:t>
          </a:r>
          <a:endParaRPr lang="en-US" sz="1600" kern="1200" dirty="0"/>
        </a:p>
        <a:p>
          <a:pPr marL="0" lvl="0" indent="0" algn="ctr" defTabSz="711200">
            <a:lnSpc>
              <a:spcPct val="100000"/>
            </a:lnSpc>
            <a:spcBef>
              <a:spcPct val="0"/>
            </a:spcBef>
            <a:spcAft>
              <a:spcPct val="35000"/>
            </a:spcAft>
            <a:buNone/>
          </a:pPr>
          <a:endParaRPr lang="en-US" sz="1600" kern="1200" dirty="0"/>
        </a:p>
      </dsp:txBody>
      <dsp:txXfrm>
        <a:off x="2285551" y="1601830"/>
        <a:ext cx="1944843" cy="1991395"/>
      </dsp:txXfrm>
    </dsp:sp>
    <dsp:sp modelId="{79717474-AD9C-4CE8-AEF6-5C37AA79E257}">
      <dsp:nvSpPr>
        <dsp:cNvPr id="0" name=""/>
        <dsp:cNvSpPr/>
      </dsp:nvSpPr>
      <dsp:spPr>
        <a:xfrm>
          <a:off x="5202817" y="430134"/>
          <a:ext cx="680695" cy="680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7D423C-7C55-43C2-A487-13C867F3C718}">
      <dsp:nvSpPr>
        <dsp:cNvPr id="0" name=""/>
        <dsp:cNvSpPr/>
      </dsp:nvSpPr>
      <dsp:spPr>
        <a:xfrm>
          <a:off x="4570743" y="1246842"/>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s-ES" sz="1900" kern="1200" dirty="0"/>
            <a:t>Involucre</a:t>
          </a:r>
          <a:endParaRPr lang="en-US" sz="1900" kern="1200" dirty="0"/>
        </a:p>
      </dsp:txBody>
      <dsp:txXfrm>
        <a:off x="4570743" y="1246842"/>
        <a:ext cx="1944843" cy="291726"/>
      </dsp:txXfrm>
    </dsp:sp>
    <dsp:sp modelId="{6EEFA0D7-B639-4724-B4F8-1350C47352CD}">
      <dsp:nvSpPr>
        <dsp:cNvPr id="0" name=""/>
        <dsp:cNvSpPr/>
      </dsp:nvSpPr>
      <dsp:spPr>
        <a:xfrm>
          <a:off x="4570743" y="1601830"/>
          <a:ext cx="1944843" cy="199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ES" sz="1600" kern="1200" dirty="0"/>
            <a:t>Involucre a los padres en el aprendizaje, el progreso, los intereses y las metas a largo plazo de sus hijos. </a:t>
          </a:r>
          <a:endParaRPr lang="en-US" sz="1600" kern="1200" dirty="0"/>
        </a:p>
        <a:p>
          <a:pPr marL="0" lvl="0" indent="0" algn="ctr" defTabSz="711200">
            <a:lnSpc>
              <a:spcPct val="100000"/>
            </a:lnSpc>
            <a:spcBef>
              <a:spcPct val="0"/>
            </a:spcBef>
            <a:spcAft>
              <a:spcPct val="35000"/>
            </a:spcAft>
            <a:buNone/>
          </a:pPr>
          <a:endParaRPr lang="en-US" sz="1600" kern="1200" dirty="0"/>
        </a:p>
      </dsp:txBody>
      <dsp:txXfrm>
        <a:off x="4570743" y="1601830"/>
        <a:ext cx="1944843" cy="199139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Repase las normas, tenga en cuenta que habrá descansos periódicos para atender necesidades comerciales o personales; por favor, guarde los teléfonos.</a:t>
            </a:r>
            <a:r>
              <a:rPr lang="en-US" i="1" dirty="0">
                <a:latin typeface="Arial" panose="020B0604020202020204" pitchFamily="34" charset="0"/>
                <a:cs typeface="Arial" panose="020B0604020202020204" pitchFamily="34" charset="0"/>
              </a:rPr>
              <a:t> </a:t>
            </a:r>
            <a:r>
              <a:rPr lang="en-US" i="1" baseline="0" dirty="0">
                <a:latin typeface="Arial" panose="020B0604020202020204" pitchFamily="34" charset="0"/>
                <a:cs typeface="Arial" panose="020B0604020202020204" pitchFamily="34" charset="0"/>
              </a:rPr>
              <a:t> De ser </a:t>
            </a:r>
            <a:r>
              <a:rPr lang="en-US" i="1" baseline="0" dirty="0" err="1">
                <a:latin typeface="Arial" panose="020B0604020202020204" pitchFamily="34" charset="0"/>
                <a:cs typeface="Arial" panose="020B0604020202020204" pitchFamily="34" charset="0"/>
              </a:rPr>
              <a:t>necesario</a:t>
            </a:r>
            <a:r>
              <a:rPr lang="en-US" i="1" baseline="0" dirty="0">
                <a:latin typeface="Arial" panose="020B0604020202020204" pitchFamily="34" charset="0"/>
                <a:cs typeface="Arial" panose="020B0604020202020204" pitchFamily="34" charset="0"/>
              </a:rPr>
              <a:t> </a:t>
            </a:r>
            <a:r>
              <a:rPr lang="en-US" i="1" baseline="0" dirty="0" err="1">
                <a:latin typeface="Arial" panose="020B0604020202020204" pitchFamily="34" charset="0"/>
                <a:cs typeface="Arial" panose="020B0604020202020204" pitchFamily="34" charset="0"/>
              </a:rPr>
              <a:t>atender</a:t>
            </a:r>
            <a:r>
              <a:rPr lang="en-US" i="1" baseline="0" dirty="0">
                <a:latin typeface="Arial" panose="020B0604020202020204" pitchFamily="34" charset="0"/>
                <a:cs typeface="Arial" panose="020B0604020202020204" pitchFamily="34" charset="0"/>
              </a:rPr>
              <a:t> una de </a:t>
            </a:r>
            <a:r>
              <a:rPr lang="en-US" i="1" baseline="0" dirty="0" err="1">
                <a:latin typeface="Arial" panose="020B0604020202020204" pitchFamily="34" charset="0"/>
                <a:cs typeface="Arial" panose="020B0604020202020204" pitchFamily="34" charset="0"/>
              </a:rPr>
              <a:t>urgencia</a:t>
            </a:r>
            <a:r>
              <a:rPr lang="en-US" i="1" baseline="0" dirty="0">
                <a:latin typeface="Arial" panose="020B0604020202020204" pitchFamily="34" charset="0"/>
                <a:cs typeface="Arial" panose="020B0604020202020204" pitchFamily="34" charset="0"/>
              </a:rPr>
              <a:t> por </a:t>
            </a:r>
            <a:r>
              <a:rPr lang="en-US" i="1" baseline="0" dirty="0" err="1">
                <a:latin typeface="Arial" panose="020B0604020202020204" pitchFamily="34" charset="0"/>
                <a:cs typeface="Arial" panose="020B0604020202020204" pitchFamily="34" charset="0"/>
              </a:rPr>
              <a:t>teléfono</a:t>
            </a:r>
            <a:r>
              <a:rPr lang="en-US" i="1" baseline="0" dirty="0">
                <a:latin typeface="Arial" panose="020B0604020202020204" pitchFamily="34" charset="0"/>
                <a:cs typeface="Arial" panose="020B0604020202020204" pitchFamily="34" charset="0"/>
              </a:rPr>
              <a:t>, favor de </a:t>
            </a:r>
            <a:r>
              <a:rPr lang="en-US" i="1" baseline="0" dirty="0" err="1">
                <a:latin typeface="Arial" panose="020B0604020202020204" pitchFamily="34" charset="0"/>
                <a:cs typeface="Arial" panose="020B0604020202020204" pitchFamily="34" charset="0"/>
              </a:rPr>
              <a:t>salir</a:t>
            </a:r>
            <a:r>
              <a:rPr lang="en-US" i="1" baseline="0" dirty="0">
                <a:latin typeface="Arial" panose="020B0604020202020204" pitchFamily="34" charset="0"/>
                <a:cs typeface="Arial" panose="020B0604020202020204" pitchFamily="34" charset="0"/>
              </a:rPr>
              <a:t> del </a:t>
            </a:r>
            <a:r>
              <a:rPr lang="en-US" i="1" baseline="0" dirty="0" err="1">
                <a:latin typeface="Arial" panose="020B0604020202020204" pitchFamily="34" charset="0"/>
                <a:cs typeface="Arial" panose="020B0604020202020204" pitchFamily="34" charset="0"/>
              </a:rPr>
              <a:t>salón</a:t>
            </a:r>
            <a:r>
              <a:rPr lang="en-US" i="1" baseline="0" dirty="0">
                <a:latin typeface="Arial" panose="020B0604020202020204" pitchFamily="34" charset="0"/>
                <a:cs typeface="Arial" panose="020B0604020202020204" pitchFamily="34" charset="0"/>
              </a:rPr>
              <a:t> para </a:t>
            </a:r>
            <a:r>
              <a:rPr lang="en-US" i="1" baseline="0" dirty="0" err="1">
                <a:latin typeface="Arial" panose="020B0604020202020204" pitchFamily="34" charset="0"/>
                <a:cs typeface="Arial" panose="020B0604020202020204" pitchFamily="34" charset="0"/>
              </a:rPr>
              <a:t>atenderlo</a:t>
            </a:r>
            <a:r>
              <a:rPr lang="en-US" i="1" baseline="0" dirty="0">
                <a:latin typeface="Arial" panose="020B0604020202020204" pitchFamily="34" charset="0"/>
                <a:cs typeface="Arial" panose="020B0604020202020204" pitchFamily="34" charset="0"/>
              </a:rPr>
              <a:t>.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"De vez en cuando, haré una pausa para comprobar cómo vamos con nuestras normas."</a:t>
            </a: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De vez en cuando, pregúntele a alguien cómo le va al grupo con sus normas.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70 minutos para esta sección, 13 diapositivas</a:t>
            </a: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5 minutos para 2 diapositivas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Lea la cita en voz alta. "</a:t>
            </a:r>
            <a:r>
              <a:rPr lang="x-none" dirty="0">
                <a:latin typeface="Arial" panose="020B0604020202020204" pitchFamily="34" charset="0"/>
                <a:cs typeface="Arial" panose="020B0604020202020204" pitchFamily="34" charset="0"/>
              </a:rPr>
              <a:t>Esta es la razón de este trabajo. Por eso estamos aquí."</a:t>
            </a:r>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sz="1200" dirty="0">
                <a:latin typeface="Arial" panose="020B0604020202020204" pitchFamily="34" charset="0"/>
                <a:cs typeface="Arial" panose="020B0604020202020204" pitchFamily="34" charset="0"/>
              </a:rPr>
              <a:t>El </a:t>
            </a:r>
            <a:r>
              <a:rPr lang="x-none" sz="1200" i="1" dirty="0">
                <a:latin typeface="Arial" panose="020B0604020202020204" pitchFamily="34" charset="0"/>
                <a:cs typeface="Arial" panose="020B0604020202020204" pitchFamily="34" charset="0"/>
              </a:rPr>
              <a:t>Center </a:t>
            </a:r>
            <a:r>
              <a:rPr lang="x-none" sz="1200" i="1" dirty="0" err="1">
                <a:latin typeface="Arial" panose="020B0604020202020204" pitchFamily="34" charset="0"/>
                <a:cs typeface="Arial" panose="020B0604020202020204" pitchFamily="34" charset="0"/>
              </a:rPr>
              <a:t>on</a:t>
            </a:r>
            <a:r>
              <a:rPr lang="x-none" sz="1200" i="1" dirty="0">
                <a:latin typeface="Arial" panose="020B0604020202020204" pitchFamily="34" charset="0"/>
                <a:cs typeface="Arial" panose="020B0604020202020204" pitchFamily="34" charset="0"/>
              </a:rPr>
              <a:t> School </a:t>
            </a:r>
            <a:r>
              <a:rPr lang="x-none" sz="1200" i="1" dirty="0" err="1">
                <a:latin typeface="Arial" panose="020B0604020202020204" pitchFamily="34" charset="0"/>
                <a:cs typeface="Arial" panose="020B0604020202020204" pitchFamily="34" charset="0"/>
              </a:rPr>
              <a:t>Turnaround</a:t>
            </a:r>
            <a:r>
              <a:rPr lang="x-none" sz="1200" dirty="0">
                <a:latin typeface="Arial" panose="020B0604020202020204" pitchFamily="34" charset="0"/>
                <a:cs typeface="Arial" panose="020B0604020202020204" pitchFamily="34" charset="0"/>
              </a:rPr>
              <a:t> (CST), un centro de contenido financiado por el gobierno federal, diseñó esta capacitación para nosotros. CST desarrolló los </a:t>
            </a:r>
            <a:r>
              <a:rPr lang="x-none" sz="1200" i="1" dirty="0" err="1">
                <a:latin typeface="Arial" panose="020B0604020202020204" pitchFamily="34" charset="0"/>
                <a:cs typeface="Arial" panose="020B0604020202020204" pitchFamily="34" charset="0"/>
              </a:rPr>
              <a:t>Four</a:t>
            </a:r>
            <a:r>
              <a:rPr lang="x-none" sz="1200" i="1" dirty="0">
                <a:latin typeface="Arial" panose="020B0604020202020204" pitchFamily="34" charset="0"/>
                <a:cs typeface="Arial" panose="020B0604020202020204" pitchFamily="34" charset="0"/>
              </a:rPr>
              <a:t> </a:t>
            </a:r>
            <a:r>
              <a:rPr lang="x-none" sz="1200" i="1" dirty="0" err="1">
                <a:latin typeface="Arial" panose="020B0604020202020204" pitchFamily="34" charset="0"/>
                <a:cs typeface="Arial" panose="020B0604020202020204" pitchFamily="34" charset="0"/>
              </a:rPr>
              <a:t>Domains</a:t>
            </a:r>
            <a:r>
              <a:rPr lang="x-none" sz="1200" i="1" dirty="0">
                <a:latin typeface="Arial" panose="020B0604020202020204" pitchFamily="34" charset="0"/>
                <a:cs typeface="Arial" panose="020B0604020202020204" pitchFamily="34" charset="0"/>
              </a:rPr>
              <a:t> </a:t>
            </a:r>
            <a:r>
              <a:rPr lang="x-none" sz="1200" i="1" dirty="0" err="1">
                <a:latin typeface="Arial" panose="020B0604020202020204" pitchFamily="34" charset="0"/>
                <a:cs typeface="Arial" panose="020B0604020202020204" pitchFamily="34" charset="0"/>
              </a:rPr>
              <a:t>for</a:t>
            </a:r>
            <a:r>
              <a:rPr lang="x-none" sz="1200" i="1" dirty="0">
                <a:latin typeface="Arial" panose="020B0604020202020204" pitchFamily="34" charset="0"/>
                <a:cs typeface="Arial" panose="020B0604020202020204" pitchFamily="34" charset="0"/>
              </a:rPr>
              <a:t> Rapid School </a:t>
            </a:r>
            <a:r>
              <a:rPr lang="x-none" sz="1200" i="1" dirty="0" err="1">
                <a:latin typeface="Arial" panose="020B0604020202020204" pitchFamily="34" charset="0"/>
                <a:cs typeface="Arial" panose="020B0604020202020204" pitchFamily="34" charset="0"/>
              </a:rPr>
              <a:t>Improvement</a:t>
            </a:r>
            <a:r>
              <a:rPr lang="x-none" sz="1200" dirty="0">
                <a:latin typeface="Arial" panose="020B0604020202020204" pitchFamily="34" charset="0"/>
                <a:cs typeface="Arial" panose="020B0604020202020204" pitchFamily="34" charset="0"/>
              </a:rPr>
              <a:t> para proporcionar una presentación sucinta de la investigación sobre cómo mejoran las escuelas y los distritos. Puede ver que los cuatro aspectos incluyen: Liderazgo de cambio, Desarrollo de talentos, Transformación de instrucción y Cambio cultural.</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sz="1200" dirty="0">
                <a:latin typeface="Arial" panose="020B0604020202020204" pitchFamily="34" charset="0"/>
                <a:cs typeface="Arial" panose="020B0604020202020204" pitchFamily="34" charset="0"/>
              </a:rPr>
              <a:t>CST ha publicado más sobre cada uno de los aspectos, incluyendo el que hemos proporcionado en sus materiales hoy. Está en Cambio cultural. Si empezamos a abordar primero la cultura y el liderazgo, entonces será más fácil abordar algunas de las cuestiones relacionadas con el talento y la instrucción. Cada uno de los aspectos se dirige a los sistemas y las estructuras que afectan a los estudiantes. Es importante observar cómo las acciones de los adultos afectan a los estudiantes.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sz="1200" dirty="0">
                <a:latin typeface="Arial" panose="020B0604020202020204" pitchFamily="34" charset="0"/>
                <a:cs typeface="Arial" panose="020B0604020202020204" pitchFamily="34" charset="0"/>
              </a:rPr>
              <a:t>Así que, ahora que tenemos una comprensión de la estructura, vamos a pasar juntos a qué significa la cultura en nuestro trabajo. </a:t>
            </a:r>
            <a:endParaRPr lang="x-none" dirty="0">
              <a:latin typeface="Arial" panose="020B0604020202020204" pitchFamily="34" charset="0"/>
              <a:cs typeface="Arial" panose="020B0604020202020204" pitchFamily="34" charset="0"/>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10 minutos en las siguientes 3 diapositivas sobre definiciones. </a:t>
            </a: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latin typeface="Arial" panose="020B0604020202020204" pitchFamily="34" charset="0"/>
                <a:cs typeface="Arial" panose="020B0604020202020204" pitchFamily="34" charset="0"/>
              </a:rPr>
              <a:t>Cultura, comunidad, clima y costumbres son cuatro términos relacionados que se confunden fácilmente.</a:t>
            </a:r>
          </a:p>
          <a:p>
            <a:endParaRPr lang="x-none" dirty="0">
              <a:latin typeface="Arial" panose="020B0604020202020204" pitchFamily="34" charset="0"/>
              <a:cs typeface="Arial" panose="020B0604020202020204" pitchFamily="34" charset="0"/>
            </a:endParaRPr>
          </a:p>
          <a:p>
            <a:r>
              <a:rPr lang="x-none" i="1" dirty="0">
                <a:latin typeface="Arial" panose="020B0604020202020204" pitchFamily="34" charset="0"/>
                <a:cs typeface="Arial" panose="020B0604020202020204" pitchFamily="34" charset="0"/>
              </a:rPr>
              <a:t>Lea cada definición.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429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latin typeface="Arial" panose="020B0604020202020204" pitchFamily="34" charset="0"/>
                <a:cs typeface="Arial" panose="020B0604020202020204" pitchFamily="34" charset="0"/>
              </a:rPr>
              <a:t>Las costumbres son expresiones visibles de la cultura, incluyendo nuestras ceremonias y r</a:t>
            </a:r>
            <a:r>
              <a:rPr lang="en-US" i="0" dirty="0" err="1">
                <a:latin typeface="Arial" panose="020B0604020202020204" pitchFamily="34" charset="0"/>
                <a:cs typeface="Arial" panose="020B0604020202020204" pitchFamily="34" charset="0"/>
              </a:rPr>
              <a:t>utinas</a:t>
            </a:r>
            <a:r>
              <a:rPr lang="x-none" i="0" dirty="0">
                <a:latin typeface="Arial" panose="020B0604020202020204" pitchFamily="34" charset="0"/>
                <a:cs typeface="Arial" panose="020B0604020202020204" pitchFamily="34" charset="0"/>
              </a:rPr>
              <a:t>, nuestras tradiciones y nuestros artefactos.</a:t>
            </a: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Haga clic en los cuadros mientras lee las definiciones - los cuadros de la derecha son subconjuntos de la costumbre. </a:t>
            </a:r>
          </a:p>
        </p:txBody>
      </p:sp>
      <p:sp>
        <p:nvSpPr>
          <p:cNvPr id="229" name="Google Shape;2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Como se señaló durante nuestra actividad para romper el hielo, hay muchas definiciones de cultura. La cultura que nos interesa en nuestro proyecto es </a:t>
            </a:r>
            <a:r>
              <a:rPr lang="x-none" b="1" dirty="0">
                <a:latin typeface="Arial" panose="020B0604020202020204" pitchFamily="34" charset="0"/>
                <a:cs typeface="Arial" panose="020B0604020202020204" pitchFamily="34" charset="0"/>
              </a:rPr>
              <a:t>la cultura de la escuela</a:t>
            </a:r>
            <a:r>
              <a:rPr lang="x-none" dirty="0">
                <a:latin typeface="Arial" panose="020B0604020202020204" pitchFamily="34" charset="0"/>
                <a:cs typeface="Arial" panose="020B0604020202020204" pitchFamily="34" charset="0"/>
              </a:rPr>
              <a:t>. Vamos a repasar una definición más amplia de lo que eso significa. </a:t>
            </a:r>
            <a:r>
              <a:rPr lang="x-none" i="1" dirty="0">
                <a:latin typeface="Arial" panose="020B0604020202020204" pitchFamily="34" charset="0"/>
                <a:cs typeface="Arial" panose="020B0604020202020204" pitchFamily="34" charset="0"/>
              </a:rPr>
              <a:t>Lea los cuadros. </a:t>
            </a:r>
            <a:r>
              <a:rPr lang="x-none" i="0" dirty="0">
                <a:latin typeface="Arial" panose="020B0604020202020204" pitchFamily="34" charset="0"/>
                <a:cs typeface="Arial" panose="020B0604020202020204" pitchFamily="34" charset="0"/>
              </a:rPr>
              <a:t>Esta cultura escolar, por supuesto, afecta a los estudiantes, pero también afecta a los maestros y al personal. </a:t>
            </a:r>
          </a:p>
        </p:txBody>
      </p:sp>
      <p:sp>
        <p:nvSpPr>
          <p:cNvPr id="212" name="Google Shape;2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17</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Debería estar a unos 60 minutos de la sesión en este punto.</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Reproducir vídeo.</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i="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5 minutos de video, 5 minutos de reflexión/discusión,</a:t>
            </a:r>
          </a:p>
          <a:p>
            <a:pPr marL="0" marR="0" lvl="0" indent="0" algn="l" rtl="0">
              <a:lnSpc>
                <a:spcPct val="100000"/>
              </a:lnSpc>
              <a:spcBef>
                <a:spcPts val="0"/>
              </a:spcBef>
              <a:spcAft>
                <a:spcPts val="0"/>
              </a:spcAft>
              <a:buClr>
                <a:schemeClr val="dk1"/>
              </a:buClr>
              <a:buSzPts val="1200"/>
              <a:buFont typeface="Calibri"/>
              <a:buNone/>
            </a:pPr>
            <a:endParaRPr lang="x-none" i="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0" dirty="0">
                <a:latin typeface="Arial" panose="020B0604020202020204" pitchFamily="34" charset="0"/>
                <a:cs typeface="Arial" panose="020B0604020202020204" pitchFamily="34" charset="0"/>
              </a:rPr>
              <a:t>Por favor, tomen un momento en sus mesas para reflexionar sobre una enseñanza del video. </a:t>
            </a:r>
          </a:p>
        </p:txBody>
      </p:sp>
      <p:sp>
        <p:nvSpPr>
          <p:cNvPr id="256" name="Google Shape;25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35 minutos para las siguientes 4 diapositivas</a:t>
            </a: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Calibri"/>
              <a:buNone/>
            </a:pPr>
            <a:r>
              <a:rPr lang="x-none" i="1" dirty="0">
                <a:latin typeface="Arial" panose="020B0604020202020204" pitchFamily="34" charset="0"/>
                <a:cs typeface="Arial" panose="020B0604020202020204" pitchFamily="34" charset="0"/>
              </a:rPr>
              <a:t>5 minutos esta diapositiva, 20 minutos esta sección - </a:t>
            </a:r>
            <a:r>
              <a:rPr lang="en-US" i="1" dirty="0">
                <a:latin typeface="Arial" panose="020B0604020202020204" pitchFamily="34" charset="0"/>
                <a:cs typeface="Arial" panose="020B0604020202020204" pitchFamily="34" charset="0"/>
              </a:rPr>
              <a:t>7</a:t>
            </a:r>
            <a:r>
              <a:rPr lang="x-none" i="1" dirty="0">
                <a:latin typeface="Arial" panose="020B0604020202020204" pitchFamily="34" charset="0"/>
                <a:cs typeface="Arial" panose="020B0604020202020204" pitchFamily="34" charset="0"/>
              </a:rPr>
              <a:t> diapositivas</a:t>
            </a:r>
          </a:p>
          <a:p>
            <a:pPr marL="0" lvl="0" indent="0" algn="l" rtl="0">
              <a:lnSpc>
                <a:spcPct val="100000"/>
              </a:lnSpc>
              <a:spcBef>
                <a:spcPts val="0"/>
              </a:spcBef>
              <a:spcAft>
                <a:spcPts val="0"/>
              </a:spcAft>
              <a:buClr>
                <a:schemeClr val="lt1"/>
              </a:buClr>
              <a:buSzPts val="1200"/>
              <a:buFont typeface="Calibri"/>
              <a:buNone/>
            </a:pPr>
            <a:endParaRPr lang="x-none" dirty="0">
              <a:latin typeface="Arial" panose="020B0604020202020204" pitchFamily="34" charset="0"/>
              <a:cs typeface="Arial" panose="020B0604020202020204" pitchFamily="34" charset="0"/>
            </a:endParaRPr>
          </a:p>
          <a:p>
            <a:pPr marL="228600" lvl="0" indent="-228600" algn="l" rtl="0">
              <a:lnSpc>
                <a:spcPct val="100000"/>
              </a:lnSpc>
              <a:spcBef>
                <a:spcPts val="0"/>
              </a:spcBef>
              <a:spcAft>
                <a:spcPts val="0"/>
              </a:spcAft>
              <a:buClr>
                <a:schemeClr val="lt1"/>
              </a:buClr>
              <a:buSzPts val="1200"/>
              <a:buFont typeface="Calibri"/>
              <a:buAutoNum type="arabicParenR"/>
            </a:pPr>
            <a:r>
              <a:rPr lang="x-none" dirty="0">
                <a:latin typeface="Arial" panose="020B0604020202020204" pitchFamily="34" charset="0"/>
                <a:cs typeface="Arial" panose="020B0604020202020204" pitchFamily="34" charset="0"/>
              </a:rPr>
              <a:t>Dar la bienvenida a los asistentes</a:t>
            </a:r>
          </a:p>
          <a:p>
            <a:pPr marL="228600" lvl="0" indent="-228600" algn="l" rtl="0">
              <a:lnSpc>
                <a:spcPct val="100000"/>
              </a:lnSpc>
              <a:spcBef>
                <a:spcPts val="0"/>
              </a:spcBef>
              <a:spcAft>
                <a:spcPts val="0"/>
              </a:spcAft>
              <a:buClr>
                <a:schemeClr val="lt1"/>
              </a:buClr>
              <a:buSzPts val="1200"/>
              <a:buFont typeface="Calibri"/>
              <a:buAutoNum type="arabicParenR"/>
            </a:pPr>
            <a:r>
              <a:rPr lang="x-none" dirty="0">
                <a:latin typeface="Arial" panose="020B0604020202020204" pitchFamily="34" charset="0"/>
                <a:cs typeface="Arial" panose="020B0604020202020204" pitchFamily="34" charset="0"/>
              </a:rPr>
              <a:t>Presentar a los </a:t>
            </a:r>
            <a:r>
              <a:rPr lang="en-US" dirty="0" err="1">
                <a:latin typeface="Arial" panose="020B0604020202020204" pitchFamily="34" charset="0"/>
                <a:cs typeface="Arial" panose="020B0604020202020204" pitchFamily="34" charset="0"/>
              </a:rPr>
              <a:t>recursos</a:t>
            </a:r>
            <a:r>
              <a:rPr lang="en-US" baseline="0"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presentadores/facilitadores/personal en la sala</a:t>
            </a:r>
          </a:p>
          <a:p>
            <a:pPr marL="228600" lvl="0" indent="-228600" algn="l" rtl="0">
              <a:lnSpc>
                <a:spcPct val="100000"/>
              </a:lnSpc>
              <a:spcBef>
                <a:spcPts val="0"/>
              </a:spcBef>
              <a:spcAft>
                <a:spcPts val="0"/>
              </a:spcAft>
              <a:buClr>
                <a:schemeClr val="lt1"/>
              </a:buClr>
              <a:buSzPts val="1200"/>
              <a:buFont typeface="Calibri"/>
              <a:buAutoNum type="arabicParenR"/>
            </a:pPr>
            <a:r>
              <a:rPr lang="x-none" dirty="0">
                <a:latin typeface="Arial" panose="020B0604020202020204" pitchFamily="34" charset="0"/>
                <a:cs typeface="Arial" panose="020B0604020202020204" pitchFamily="34" charset="0"/>
              </a:rPr>
              <a:t>Brindar información general sobre quiénes están en la sala (por ejemplo, ¿cuántas escuelas? ¿De qué región? etc.) </a:t>
            </a:r>
          </a:p>
          <a:p>
            <a:pPr marL="0" lvl="0" indent="0" algn="l" rtl="0">
              <a:lnSpc>
                <a:spcPct val="100000"/>
              </a:lnSpc>
              <a:spcBef>
                <a:spcPts val="0"/>
              </a:spcBef>
              <a:spcAft>
                <a:spcPts val="0"/>
              </a:spcAft>
              <a:buSzPts val="1400"/>
              <a:buNone/>
            </a:pPr>
            <a:endParaRPr dirty="0"/>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El aspecto del cambio cultural incluye tres prácticas -</a:t>
            </a:r>
            <a:r>
              <a:rPr lang="en-US"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estas son las categorías </a:t>
            </a:r>
            <a:r>
              <a:rPr lang="en-US" dirty="0" err="1">
                <a:latin typeface="Arial" panose="020B0604020202020204" pitchFamily="34" charset="0"/>
                <a:cs typeface="Arial" panose="020B0604020202020204" pitchFamily="34" charset="0"/>
              </a:rPr>
              <a:t>principales</a:t>
            </a:r>
            <a:r>
              <a:rPr lang="en-US" baseline="0"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de acciones que las escuelas realizan en un cambio de cultura. Discutiremos cada práctica por separado. </a:t>
            </a:r>
            <a:endParaRPr lang="en-US"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69" name="Google Shape;2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10 minutos esta diapositiva</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La primera práctica es Construir una comunidad escolar fuerte intensamente enfocada en el aprendizaje de los estudiantes. Recuerde que "comunidad" es uno de los términos importantes en nuestro trabajo. Aquí hay cuatro descripciones de lo que parece construir una comunidad fuerte enfocada intensamente en el aprendizaje de los estudiantes. </a:t>
            </a: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En su mesa, tómese unos minutos para leer los cuatro descriptores. Luego seleccione uno y discuta cómo podría verse en una escuela. </a:t>
            </a:r>
            <a:r>
              <a:rPr lang="x-none" i="1" dirty="0">
                <a:latin typeface="Arial" panose="020B0604020202020204" pitchFamily="34" charset="0"/>
                <a:cs typeface="Arial" panose="020B0604020202020204" pitchFamily="34" charset="0"/>
              </a:rPr>
              <a:t>(5 minutos) </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Pida a algunas mesas que compartan las conclusiones, dependiendo del tiempo. </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i="1" dirty="0"/>
          </a:p>
        </p:txBody>
      </p:sp>
      <p:sp>
        <p:nvSpPr>
          <p:cNvPr id="283" name="Google Shape;28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10 minutos esta diapositiva</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Comience con una visión general del contenido de la caja. A CONTINUACIÓN, haga clic para listar las preguntas de la discusión. </a:t>
            </a:r>
            <a:r>
              <a:rPr lang="x-none" dirty="0">
                <a:latin typeface="Arial" panose="020B0604020202020204" pitchFamily="34" charset="0"/>
                <a:cs typeface="Arial" panose="020B0604020202020204" pitchFamily="34" charset="0"/>
              </a:rPr>
              <a:t>En sus mesas, tómense unos minutos para discutir estas preguntas sobre cómo solicitar y actuar sobre la base de los aportes de las partes interesadas. </a:t>
            </a: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Pida a 2-3 personas que compartan, dependiendo del tiempo.</a:t>
            </a:r>
            <a:endParaRPr lang="x-none" dirty="0">
              <a:latin typeface="Arial" panose="020B0604020202020204" pitchFamily="34" charset="0"/>
              <a:cs typeface="Arial" panose="020B0604020202020204" pitchFamily="34" charset="0"/>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10 minutos esta diapositiva</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Esta práctica probablemente resuene en muchos de ustedes. Como educadores, desarrollamos las habilidades de estudiante como aprendices, los conectamos con sus intereses e involucramos a sus padres y familias en el apoyo de su aprendizaje.</a:t>
            </a: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En su mesa, tómese unos minutos para compartir cómo su escuela hace cada una de estas tres cosas.</a:t>
            </a: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Después de 5 minutos, pida a algunas mesas que compartan sus conclusiones para terminar a tiempo para el descanso. </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314" name="Google Shape;3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5 minutos - Hemos cubierto mucha información en poco tiempo, ¿hay alguna pregunta inmediata?</a:t>
            </a:r>
          </a:p>
        </p:txBody>
      </p:sp>
      <p:sp>
        <p:nvSpPr>
          <p:cNvPr id="328" name="Google Shape;3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15 minutos de descanso</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35" name="Google Shape;3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90 minutos para 2 partes de esta actividad</a:t>
            </a:r>
            <a:endParaRPr lang="x-none" dirty="0">
              <a:latin typeface="Arial" panose="020B0604020202020204" pitchFamily="34" charset="0"/>
              <a:cs typeface="Arial" panose="020B0604020202020204" pitchFamily="34" charset="0"/>
            </a:endParaRP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45 minutos para esta diapositiva y actividad</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x-none" i="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0" dirty="0">
                <a:latin typeface="Arial" panose="020B0604020202020204" pitchFamily="34" charset="0"/>
                <a:cs typeface="Arial" panose="020B0604020202020204" pitchFamily="34" charset="0"/>
              </a:rPr>
              <a:t>Ahora vamos a pasar algún tiempo explorando diferentes acciones que usted podría tomar para cambiar la cultura en su escuela. Algunas de las prácticas anotadas en los resúmenes son </a:t>
            </a:r>
            <a:r>
              <a:rPr lang="en-US" i="0" dirty="0" err="1">
                <a:latin typeface="Arial" panose="020B0604020202020204" pitchFamily="34" charset="0"/>
                <a:cs typeface="Arial" panose="020B0604020202020204" pitchFamily="34" charset="0"/>
              </a:rPr>
              <a:t>ganancias</a:t>
            </a:r>
            <a:r>
              <a:rPr lang="en-US" i="0" dirty="0">
                <a:latin typeface="Arial" panose="020B0604020202020204" pitchFamily="34" charset="0"/>
                <a:cs typeface="Arial" panose="020B0604020202020204" pitchFamily="34" charset="0"/>
              </a:rPr>
              <a:t> </a:t>
            </a:r>
            <a:r>
              <a:rPr lang="en-US" i="0" dirty="0" err="1">
                <a:latin typeface="Arial" panose="020B0604020202020204" pitchFamily="34" charset="0"/>
                <a:cs typeface="Arial" panose="020B0604020202020204" pitchFamily="34" charset="0"/>
              </a:rPr>
              <a:t>rápidas</a:t>
            </a:r>
            <a:r>
              <a:rPr lang="x-none" i="0" dirty="0">
                <a:latin typeface="Arial" panose="020B0604020202020204" pitchFamily="34" charset="0"/>
                <a:cs typeface="Arial" panose="020B0604020202020204" pitchFamily="34" charset="0"/>
              </a:rPr>
              <a:t>, y otras son grandes ideas a largo plazo. </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i="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i="0" dirty="0">
                <a:latin typeface="Arial" panose="020B0604020202020204" pitchFamily="34" charset="0"/>
                <a:cs typeface="Arial" panose="020B0604020202020204" pitchFamily="34" charset="0"/>
              </a:rPr>
              <a:t>Una nota acerca de las victorias rápidas: deben ser relativamente fáciles de implementar, no requerir muchos recursos y tener un impacto rápido en la cultura. Algunos ejemplos de victorias rápidas podrían incluir estrechar las manos de los estudiantes al entrar al salón de clases, tener un horario de atención para los padres, pintar un mural o agregar arte a los pasillos, reparar un inodoro roto o una fuente de agua. Estas </a:t>
            </a:r>
            <a:r>
              <a:rPr lang="en-US" i="0" dirty="0" err="1">
                <a:latin typeface="Arial" panose="020B0604020202020204" pitchFamily="34" charset="0"/>
                <a:cs typeface="Arial" panose="020B0604020202020204" pitchFamily="34" charset="0"/>
              </a:rPr>
              <a:t>ganancias</a:t>
            </a:r>
            <a:r>
              <a:rPr lang="en-US" i="0" dirty="0">
                <a:latin typeface="Arial" panose="020B0604020202020204" pitchFamily="34" charset="0"/>
                <a:cs typeface="Arial" panose="020B0604020202020204" pitchFamily="34" charset="0"/>
              </a:rPr>
              <a:t> </a:t>
            </a:r>
            <a:r>
              <a:rPr lang="en-US" i="0" dirty="0" err="1">
                <a:latin typeface="Arial" panose="020B0604020202020204" pitchFamily="34" charset="0"/>
                <a:cs typeface="Arial" panose="020B0604020202020204" pitchFamily="34" charset="0"/>
              </a:rPr>
              <a:t>rápidas</a:t>
            </a:r>
            <a:r>
              <a:rPr lang="en-US" i="0" baseline="0" dirty="0">
                <a:latin typeface="Arial" panose="020B0604020202020204" pitchFamily="34" charset="0"/>
                <a:cs typeface="Arial" panose="020B0604020202020204" pitchFamily="34" charset="0"/>
              </a:rPr>
              <a:t> </a:t>
            </a:r>
            <a:r>
              <a:rPr lang="x-none" i="0" dirty="0">
                <a:latin typeface="Arial" panose="020B0604020202020204" pitchFamily="34" charset="0"/>
                <a:cs typeface="Arial" panose="020B0604020202020204" pitchFamily="34" charset="0"/>
              </a:rPr>
              <a:t>crean confianza y a menudo abren el camino a importantes acciones a tomar en el futuro. </a:t>
            </a: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Los grupos deben ser </a:t>
            </a:r>
            <a:r>
              <a:rPr lang="x-none" i="1" dirty="0">
                <a:highlight>
                  <a:srgbClr val="FFFF00"/>
                </a:highlight>
                <a:latin typeface="Arial" panose="020B0604020202020204" pitchFamily="34" charset="0"/>
                <a:cs typeface="Arial" panose="020B0604020202020204" pitchFamily="34" charset="0"/>
              </a:rPr>
              <a:t>aproximadamente de 5 a 8 personas</a:t>
            </a:r>
            <a:r>
              <a:rPr lang="x-none" i="1" dirty="0">
                <a:latin typeface="Arial" panose="020B0604020202020204" pitchFamily="34" charset="0"/>
                <a:cs typeface="Arial" panose="020B0604020202020204" pitchFamily="34" charset="0"/>
              </a:rPr>
              <a:t>, lo suficientemente pequeños para que todos puedan compartir, pero lo suficientemente grandes para tener múltiples perspectivas.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Compruebe el tiempo a las 11:15 para comenzar a escribir en el papel afiche si aún no han comenzado ese paso. </a:t>
            </a:r>
            <a:endParaRPr lang="x-none" dirty="0">
              <a:latin typeface="Arial" panose="020B0604020202020204" pitchFamily="34" charset="0"/>
              <a:cs typeface="Arial" panose="020B0604020202020204" pitchFamily="34" charset="0"/>
            </a:endParaRPr>
          </a:p>
        </p:txBody>
      </p:sp>
      <p:sp>
        <p:nvSpPr>
          <p:cNvPr id="348" name="Google Shape;34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45 minutos para esta diapositiva y actividad</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Les voy a dar 5-10 minutos para que lean el informe </a:t>
            </a:r>
            <a:r>
              <a:rPr lang="x-none" dirty="0" err="1">
                <a:latin typeface="Arial" panose="020B0604020202020204" pitchFamily="34" charset="0"/>
                <a:cs typeface="Arial" panose="020B0604020202020204" pitchFamily="34" charset="0"/>
              </a:rPr>
              <a:t>n.°</a:t>
            </a:r>
            <a:r>
              <a:rPr lang="x-none" dirty="0">
                <a:latin typeface="Arial" panose="020B0604020202020204" pitchFamily="34" charset="0"/>
                <a:cs typeface="Arial" panose="020B0604020202020204" pitchFamily="34" charset="0"/>
              </a:rPr>
              <a:t> 4 y luego le daré a cada miembro de su equipo unos minutos para que hablen sobre el informe y la discusión que acaban de tener. Después de que los tres miembros del equipo hayan tenido la oportunidad de discutir, identifique cuáles prácticas serían</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ganacias</a:t>
            </a:r>
            <a:r>
              <a:rPr lang="en-US" baseline="0"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rápidas y cuáles son grandes ideas</a:t>
            </a:r>
            <a:r>
              <a:rPr lang="en-US" dirty="0">
                <a:latin typeface="Arial" panose="020B0604020202020204" pitchFamily="34" charset="0"/>
                <a:cs typeface="Arial" panose="020B0604020202020204" pitchFamily="34" charset="0"/>
              </a:rPr>
              <a:t> (entre</a:t>
            </a:r>
            <a:r>
              <a:rPr lang="en-US" baseline="0" dirty="0">
                <a:latin typeface="Arial" panose="020B0604020202020204" pitchFamily="34" charset="0"/>
                <a:cs typeface="Arial" panose="020B0604020202020204" pitchFamily="34" charset="0"/>
              </a:rPr>
              <a:t> los </a:t>
            </a:r>
            <a:r>
              <a:rPr lang="en-US" baseline="0" dirty="0" err="1">
                <a:latin typeface="Arial" panose="020B0604020202020204" pitchFamily="34" charset="0"/>
                <a:cs typeface="Arial" panose="020B0604020202020204" pitchFamily="34" charset="0"/>
              </a:rPr>
              <a:t>miembros</a:t>
            </a:r>
            <a:r>
              <a:rPr lang="en-US" baseline="0" dirty="0">
                <a:latin typeface="Arial" panose="020B0604020202020204" pitchFamily="34" charset="0"/>
                <a:cs typeface="Arial" panose="020B0604020202020204" pitchFamily="34" charset="0"/>
              </a:rPr>
              <a:t> de los </a:t>
            </a:r>
            <a:r>
              <a:rPr lang="en-US" baseline="0" dirty="0" err="1">
                <a:latin typeface="Arial" panose="020B0604020202020204" pitchFamily="34" charset="0"/>
                <a:cs typeface="Arial" panose="020B0604020202020204" pitchFamily="34" charset="0"/>
              </a:rPr>
              <a:t>equipos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escolares</a:t>
            </a:r>
            <a:r>
              <a:rPr lang="en-US" baseline="0" dirty="0">
                <a:latin typeface="Arial" panose="020B0604020202020204" pitchFamily="34" charset="0"/>
                <a:cs typeface="Arial" panose="020B0604020202020204" pitchFamily="34" charset="0"/>
              </a:rPr>
              <a:t>)</a:t>
            </a:r>
            <a:r>
              <a:rPr lang="x-none" dirty="0">
                <a:latin typeface="Arial" panose="020B0604020202020204" pitchFamily="34" charset="0"/>
                <a:cs typeface="Arial" panose="020B0604020202020204" pitchFamily="34" charset="0"/>
              </a:rPr>
              <a:t>.  </a:t>
            </a:r>
          </a:p>
        </p:txBody>
      </p:sp>
      <p:sp>
        <p:nvSpPr>
          <p:cNvPr id="355" name="Google Shape;3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15 minutos para esta diapositiva</a:t>
            </a:r>
            <a:endParaRPr lang="x-none" dirty="0">
              <a:latin typeface="Arial" panose="020B0604020202020204" pitchFamily="34" charset="0"/>
              <a:cs typeface="Arial" panose="020B0604020202020204" pitchFamily="34" charset="0"/>
            </a:endParaRPr>
          </a:p>
          <a:p>
            <a:pPr marL="228600" lvl="0" indent="-15240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228600" lvl="0" indent="-228600" algn="l" rtl="0">
              <a:lnSpc>
                <a:spcPct val="100000"/>
              </a:lnSpc>
              <a:spcBef>
                <a:spcPts val="0"/>
              </a:spcBef>
              <a:spcAft>
                <a:spcPts val="0"/>
              </a:spcAft>
              <a:buClr>
                <a:schemeClr val="dk1"/>
              </a:buClr>
              <a:buSzPts val="1200"/>
              <a:buFont typeface="Calibri"/>
              <a:buAutoNum type="arabicParenR"/>
            </a:pPr>
            <a:r>
              <a:rPr lang="x-none" i="1" dirty="0">
                <a:latin typeface="Arial" panose="020B0604020202020204" pitchFamily="34" charset="0"/>
                <a:cs typeface="Arial" panose="020B0604020202020204" pitchFamily="34" charset="0"/>
              </a:rPr>
              <a:t>Complete la actividad como se especifica </a:t>
            </a:r>
            <a:endParaRPr lang="x-none" dirty="0">
              <a:latin typeface="Arial" panose="020B0604020202020204" pitchFamily="34" charset="0"/>
              <a:cs typeface="Arial" panose="020B0604020202020204" pitchFamily="34" charset="0"/>
            </a:endParaRPr>
          </a:p>
          <a:p>
            <a:pPr marL="228600" lvl="0" indent="-228600" algn="l" rtl="0">
              <a:lnSpc>
                <a:spcPct val="100000"/>
              </a:lnSpc>
              <a:spcBef>
                <a:spcPts val="0"/>
              </a:spcBef>
              <a:spcAft>
                <a:spcPts val="0"/>
              </a:spcAft>
              <a:buClr>
                <a:schemeClr val="dk1"/>
              </a:buClr>
              <a:buSzPts val="1200"/>
              <a:buFont typeface="Calibri"/>
              <a:buAutoNum type="arabicParenR"/>
            </a:pPr>
            <a:r>
              <a:rPr lang="x-none" i="1" dirty="0">
                <a:latin typeface="Arial" panose="020B0604020202020204" pitchFamily="34" charset="0"/>
                <a:cs typeface="Arial" panose="020B0604020202020204" pitchFamily="34" charset="0"/>
              </a:rPr>
              <a:t>Después de 10 minutos, pida a los voluntarios que digan las tres palabras que escucharon que más les gustaron</a:t>
            </a:r>
            <a:endParaRPr lang="x-none" dirty="0">
              <a:latin typeface="Arial" panose="020B0604020202020204" pitchFamily="34" charset="0"/>
              <a:cs typeface="Arial" panose="020B0604020202020204" pitchFamily="34" charset="0"/>
            </a:endParaRPr>
          </a:p>
          <a:p>
            <a:pPr marL="685800" lvl="1" indent="-228600" algn="l" rtl="0">
              <a:lnSpc>
                <a:spcPct val="100000"/>
              </a:lnSpc>
              <a:spcBef>
                <a:spcPts val="0"/>
              </a:spcBef>
              <a:spcAft>
                <a:spcPts val="0"/>
              </a:spcAft>
              <a:buClr>
                <a:schemeClr val="dk1"/>
              </a:buClr>
              <a:buSzPts val="1200"/>
              <a:buFont typeface="Calibri"/>
              <a:buAutoNum type="arabicParenR"/>
            </a:pPr>
            <a:r>
              <a:rPr lang="x-none" i="1" dirty="0">
                <a:latin typeface="Arial" panose="020B0604020202020204" pitchFamily="34" charset="0"/>
                <a:cs typeface="Arial" panose="020B0604020202020204" pitchFamily="34" charset="0"/>
              </a:rPr>
              <a:t>3 o 4 voluntarios comparten </a:t>
            </a:r>
            <a:endParaRPr lang="x-none" dirty="0">
              <a:latin typeface="Arial" panose="020B0604020202020204" pitchFamily="34" charset="0"/>
              <a:cs typeface="Arial" panose="020B0604020202020204" pitchFamily="34" charset="0"/>
            </a:endParaRPr>
          </a:p>
          <a:p>
            <a:pPr marL="685800" lvl="1" indent="-228600" algn="l" rtl="0">
              <a:lnSpc>
                <a:spcPct val="100000"/>
              </a:lnSpc>
              <a:spcBef>
                <a:spcPts val="0"/>
              </a:spcBef>
              <a:spcAft>
                <a:spcPts val="0"/>
              </a:spcAft>
              <a:buClr>
                <a:schemeClr val="dk1"/>
              </a:buClr>
              <a:buSzPts val="1200"/>
              <a:buFont typeface="Calibri"/>
              <a:buAutoNum type="arabicParenR"/>
            </a:pPr>
            <a:r>
              <a:rPr lang="x-none" i="1" dirty="0">
                <a:latin typeface="Arial" panose="020B0604020202020204" pitchFamily="34" charset="0"/>
                <a:cs typeface="Arial" panose="020B0604020202020204" pitchFamily="34" charset="0"/>
              </a:rPr>
              <a:t>Luego diga: "</a:t>
            </a:r>
            <a:r>
              <a:rPr lang="x-none" dirty="0">
                <a:latin typeface="Arial" panose="020B0604020202020204" pitchFamily="34" charset="0"/>
                <a:cs typeface="Arial" panose="020B0604020202020204" pitchFamily="34" charset="0"/>
              </a:rPr>
              <a:t>La cultura puede significar muchas cosas diferentes en muchas situaciones diferentes. Hoy aclararemos su significado."</a:t>
            </a: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45 minutos para esta actividad </a:t>
            </a: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dirty="0" err="1">
                <a:latin typeface="Arial" panose="020B0604020202020204" pitchFamily="34" charset="0"/>
                <a:cs typeface="Arial" panose="020B0604020202020204" pitchFamily="34" charset="0"/>
              </a:rPr>
              <a:t>Accesar</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desde</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su</a:t>
            </a:r>
            <a:r>
              <a:rPr lang="en-US" baseline="0" dirty="0">
                <a:latin typeface="Arial" panose="020B0604020202020204" pitchFamily="34" charset="0"/>
                <a:cs typeface="Arial" panose="020B0604020202020204" pitchFamily="34" charset="0"/>
              </a:rPr>
              <a:t> </a:t>
            </a:r>
            <a:r>
              <a:rPr lang="en-US" i="1" baseline="0" dirty="0">
                <a:latin typeface="Arial" panose="020B0604020202020204" pitchFamily="34" charset="0"/>
                <a:cs typeface="Arial" panose="020B0604020202020204" pitchFamily="34" charset="0"/>
              </a:rPr>
              <a:t>laptop</a:t>
            </a:r>
            <a:r>
              <a:rPr lang="en-US" baseline="0" dirty="0">
                <a:latin typeface="Arial" panose="020B0604020202020204" pitchFamily="34" charset="0"/>
                <a:cs typeface="Arial" panose="020B0604020202020204" pitchFamily="34" charset="0"/>
              </a:rPr>
              <a:t> el </a:t>
            </a:r>
            <a:r>
              <a:rPr lang="en-US" baseline="0" dirty="0" err="1">
                <a:latin typeface="Arial" panose="020B0604020202020204" pitchFamily="34" charset="0"/>
                <a:cs typeface="Arial" panose="020B0604020202020204" pitchFamily="34" charset="0"/>
              </a:rPr>
              <a:t>documento</a:t>
            </a:r>
            <a:r>
              <a:rPr lang="en-US" baseline="0" dirty="0">
                <a:latin typeface="Arial" panose="020B0604020202020204" pitchFamily="34" charset="0"/>
                <a:cs typeface="Arial" panose="020B0604020202020204" pitchFamily="34" charset="0"/>
              </a:rPr>
              <a:t> “Culture Shift Online Tool” (es un PDF).</a:t>
            </a: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Ahora vamos a recorrer la herramienta de inicio rápido para empezar a reflexionar sobre la cultura actual de sus escuelas y para pensar en qué cultura quieren avanzar. </a:t>
            </a:r>
          </a:p>
        </p:txBody>
      </p:sp>
      <p:sp>
        <p:nvSpPr>
          <p:cNvPr id="369" name="Google Shape;3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5 minutos esta diapositiva</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Cuando pensamos en la cultura escolar que queremos, hay cuatro acciones que usted puede tomar para averiguar cómo se vería y cómo podría llegar allí. Vamos a repasar cada acción y a desarrollar su plan al mismo tiempo. Le recuerdo que el plan no estará terminado para el final del día, pero usted tendrá un buen comienzo en lo que será su plan de acción de 6 semanas. Haré verificaciones de tiempo durante las sesiones de trabajo. Sé que necesitarán más tiempo para terminar la herramienta de inicio rápido, y tendrán que retomar este trabajo en sus escuelas. </a:t>
            </a: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b="1" dirty="0">
                <a:latin typeface="Arial" panose="020B0604020202020204" pitchFamily="34" charset="0"/>
                <a:cs typeface="Arial" panose="020B0604020202020204" pitchFamily="34" charset="0"/>
              </a:rPr>
              <a:t>ACTUALIZACIÓN - INSERTE INFORMACIÓN SOBRE CÓMO ACCEDER A LA VERSIÓN ELECTRÓNICA DE LA HERRAMIENTA DE INICIO RÁPIDO. </a:t>
            </a:r>
          </a:p>
        </p:txBody>
      </p:sp>
      <p:sp>
        <p:nvSpPr>
          <p:cNvPr id="375" name="Google Shape;37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10 minutos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sz="1200" i="1" dirty="0">
                <a:solidFill>
                  <a:schemeClr val="dk1"/>
                </a:solidFill>
                <a:latin typeface="Arial" panose="020B0604020202020204" pitchFamily="34" charset="0"/>
                <a:cs typeface="Arial" panose="020B0604020202020204" pitchFamily="34" charset="0"/>
                <a:sym typeface="Calibri"/>
              </a:rPr>
              <a:t>Parte 1 - ¿Qué valores prevalecen en su escuela ahora?</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sz="1200" dirty="0">
              <a:solidFill>
                <a:schemeClr val="dk1"/>
              </a:solidFill>
              <a:latin typeface="Arial" panose="020B0604020202020204" pitchFamily="34" charset="0"/>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r>
              <a:rPr lang="x-none" sz="1200" dirty="0">
                <a:solidFill>
                  <a:schemeClr val="dk1"/>
                </a:solidFill>
                <a:latin typeface="Arial" panose="020B0604020202020204" pitchFamily="34" charset="0"/>
                <a:cs typeface="Arial" panose="020B0604020202020204" pitchFamily="34" charset="0"/>
                <a:sym typeface="Calibri"/>
              </a:rPr>
              <a:t>Dado que la lista potencial de valores es interminable, y que el enfoque es importante para los resultados, resulta importante reducir la lista a unos pocos valores centrales manejables cuando se planifica un cambio cultural. Enfocarse en unos pocos valores clave facilita la aplicación intencional de esos pocos a la conducta - la conducta de los estudiantes, del personal e incluso de los padres y las familias, como modelos y guías para sus hijos. Ver que los valores se materializan en el comportamiento es la meta final, y articular cuáles son esos valores centrales es el primer paso.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Es posible que su escuela ya tenga un conjunto de valores que incluye la declaración de misión o la visión de la escuela. Si es así, ese es un punto de partida. Su lista debe incluir hasta cinco de sus valores actuales.</a:t>
            </a: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Parte 2 - ¿Qué valores cree que son más importantes para la cultura escolar que desea?</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Ahora, nombre entre tres y cinco valores que quiera para que guíen la cultura de su escuela en el futuro. Tal vez son los que su escuela ha adoptado oficialmente. O los que quiera nombrar hoy. Cualquiera está bien. Estos valores le guiarán en la planificación de su cambio cultural.</a:t>
            </a:r>
          </a:p>
          <a:p>
            <a:pPr marL="0" lvl="0" indent="0" algn="l" rtl="0">
              <a:lnSpc>
                <a:spcPct val="100000"/>
              </a:lnSpc>
              <a:spcBef>
                <a:spcPts val="0"/>
              </a:spcBef>
              <a:spcAft>
                <a:spcPts val="0"/>
              </a:spcAft>
              <a:buSzPts val="1400"/>
              <a:buNone/>
            </a:pPr>
            <a:endParaRPr dirty="0"/>
          </a:p>
        </p:txBody>
      </p:sp>
      <p:sp>
        <p:nvSpPr>
          <p:cNvPr id="386" name="Google Shape;38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sz="1200" i="1" dirty="0">
                <a:solidFill>
                  <a:schemeClr val="dk1"/>
                </a:solidFill>
                <a:latin typeface="Arial" panose="020B0604020202020204" pitchFamily="34" charset="0"/>
                <a:cs typeface="Arial" panose="020B0604020202020204" pitchFamily="34" charset="0"/>
                <a:sym typeface="Calibri"/>
              </a:rPr>
              <a:t>10 minutos</a:t>
            </a: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x-none" sz="1200" dirty="0">
                <a:solidFill>
                  <a:schemeClr val="dk1"/>
                </a:solidFill>
                <a:latin typeface="Arial" panose="020B0604020202020204" pitchFamily="34" charset="0"/>
                <a:cs typeface="Arial" panose="020B0604020202020204" pitchFamily="34" charset="0"/>
                <a:sym typeface="Calibri"/>
              </a:rPr>
              <a:t>Parte 1 - A medida que pasamos más tiempo en la escuela, descubrimos más pistas culturales. Nos fijamos en la vestimenta de las personas. Vemos olas de cambio de comportamiento cuando suena el timbre. Caminamos por las aulas y notamos el comportamiento de los estudiantes y la energía de los maestros, vemos si los baños y las instalaciones básicas están en buenas condiciones y funcionan correctamente. Escuchamos las conversaciones y detectamos la naturaleza de las interacciones, cómo los maestros hablan de los estudiantes y sus familias, cómo los estudiantes hablan unos de otros, cómo los visitantes son recibidos y tratados por el personal de la oficina. Por supuesto, hay grandes variaciones entre las diferentes personas, pero los patrones emergen - estos son los patrones de comportamiento social cargados de valores y normativos de un grupo.</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x-none" sz="1200" dirty="0">
                <a:solidFill>
                  <a:schemeClr val="dk1"/>
                </a:solidFill>
                <a:latin typeface="Arial" panose="020B0604020202020204" pitchFamily="34" charset="0"/>
                <a:cs typeface="Arial" panose="020B0604020202020204" pitchFamily="34" charset="0"/>
                <a:sym typeface="Calibri"/>
              </a:rPr>
              <a:t>Describa lo que ve ahora en su escuela.</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x-none" sz="1200" dirty="0">
                <a:solidFill>
                  <a:schemeClr val="dk1"/>
                </a:solidFill>
                <a:latin typeface="Arial" panose="020B0604020202020204" pitchFamily="34" charset="0"/>
                <a:cs typeface="Arial" panose="020B0604020202020204" pitchFamily="34" charset="0"/>
                <a:sym typeface="Calibri"/>
              </a:rPr>
              <a:t>Parte 2 - Identificar y cambiar los patrones de comportamiento que reflejan los valores es una parte del cambio. La otra parte es que todos sepan y acepten lo que la escuela quiere cambiar. Ahora describa lo que usted quiere ver en cada una de estas situaciones que reflejarían los valores que usted ha enumerado como importantes para su cultura escolar. Describa el ideal.</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95" name="Google Shape;3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10 minutos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sz="1200" dirty="0">
                <a:solidFill>
                  <a:schemeClr val="dk1"/>
                </a:solidFill>
                <a:latin typeface="Arial" panose="020B0604020202020204" pitchFamily="34" charset="0"/>
                <a:cs typeface="Arial" panose="020B0604020202020204" pitchFamily="34" charset="0"/>
                <a:sym typeface="Calibri"/>
              </a:rPr>
              <a:t>Al prepararse para un cambio cultural, puede resultar útil crear una lista de situaciones que requieran de un comportamiento consuetudinario, y luego describir las costumbres existentes relacionadas con cada situación. Por ejemplo, algo que podríamos haber leído en los resúmenes: "Cada día el director hace anuncios matutinos que enfatizan las cuatro P: ser puntual, estar preparado, ser profesional, ser productivo". ¿Qué valores promueve esta costumbre?</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1200" dirty="0">
              <a:solidFill>
                <a:schemeClr val="dk1"/>
              </a:solidFill>
              <a:latin typeface="Arial" panose="020B0604020202020204" pitchFamily="34" charset="0"/>
              <a:cs typeface="Arial" panose="020B0604020202020204" pitchFamily="34" charset="0"/>
              <a:sym typeface="Calibri"/>
            </a:endParaRPr>
          </a:p>
          <a:p>
            <a:pPr marL="0" lvl="0" indent="0" algn="l" rtl="0">
              <a:lnSpc>
                <a:spcPct val="100000"/>
              </a:lnSpc>
              <a:spcBef>
                <a:spcPts val="0"/>
              </a:spcBef>
              <a:spcAft>
                <a:spcPts val="0"/>
              </a:spcAft>
              <a:buSzPts val="1400"/>
              <a:buNone/>
            </a:pPr>
            <a:r>
              <a:rPr lang="x-none" sz="1200" dirty="0">
                <a:latin typeface="Arial" panose="020B0604020202020204" pitchFamily="34" charset="0"/>
                <a:cs typeface="Arial" panose="020B0604020202020204" pitchFamily="34" charset="0"/>
              </a:rPr>
              <a:t>Los líderes del cambio cultural pueden analizar la lista teniendo en cuenta los valores de la nueva cultura. ¿Las costumbres expresan y magnifican los valores declarados? Este ejercicio puede ayudar a determinar qué costumbres merecen ser eliminadas o ampliadas.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402" name="Google Shape;40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10 minutos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Dentro de una semana después de nuestra sesión de hoy, usted ampliará su Equipo del Cambio cultural para incluir a otros-maestros, padres, personal-que trabajarán con usted. </a:t>
            </a:r>
            <a:r>
              <a:rPr lang="x-none" sz="1200" dirty="0">
                <a:latin typeface="Arial" panose="020B0604020202020204" pitchFamily="34" charset="0"/>
                <a:cs typeface="Arial" panose="020B0604020202020204" pitchFamily="34" charset="0"/>
              </a:rPr>
              <a:t>En su primera reunión, usted completará el plan que está comenzando hoy. Luego se reunirá aproximadamente una vez a la semana para implementar el plan y monitorear su progreso.</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409" name="Google Shape;40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5 minutos para 3 diapositivas, luego 35 minutos para desarrollar el plan </a:t>
            </a:r>
            <a:endParaRPr lang="x-none" dirty="0">
              <a:latin typeface="Arial" panose="020B0604020202020204" pitchFamily="34" charset="0"/>
              <a:cs typeface="Arial" panose="020B0604020202020204" pitchFamily="34" charset="0"/>
            </a:endParaRPr>
          </a:p>
        </p:txBody>
      </p:sp>
      <p:sp>
        <p:nvSpPr>
          <p:cNvPr id="416" name="Google Shape;41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22" name="Google Shape;42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30 minutos para desarrollar el plan</a:t>
            </a: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Revisión de los resultados de la herramienta de cambio cultural de </a:t>
            </a:r>
            <a:r>
              <a:rPr lang="en-US" dirty="0" err="1">
                <a:latin typeface="Arial" panose="020B0604020202020204" pitchFamily="34" charset="0"/>
                <a:cs typeface="Arial" panose="020B0604020202020204" pitchFamily="34" charset="0"/>
              </a:rPr>
              <a:t>herramienta</a:t>
            </a:r>
            <a:r>
              <a:rPr lang="en-US" dirty="0">
                <a:latin typeface="Arial" panose="020B0604020202020204" pitchFamily="34" charset="0"/>
                <a:cs typeface="Arial" panose="020B0604020202020204" pitchFamily="34" charset="0"/>
              </a:rPr>
              <a:t> de </a:t>
            </a:r>
            <a:r>
              <a:rPr lang="x-none" dirty="0">
                <a:latin typeface="Arial" panose="020B0604020202020204" pitchFamily="34" charset="0"/>
                <a:cs typeface="Arial" panose="020B0604020202020204" pitchFamily="34" charset="0"/>
              </a:rPr>
              <a:t>inicio rápido </a:t>
            </a:r>
          </a:p>
          <a:p>
            <a:pPr marL="171450" marR="0" lvl="0" indent="-171450" algn="l" rtl="0">
              <a:lnSpc>
                <a:spcPct val="100000"/>
              </a:lnSpc>
              <a:spcBef>
                <a:spcPts val="0"/>
              </a:spcBef>
              <a:spcAft>
                <a:spcPts val="0"/>
              </a:spcAft>
              <a:buClr>
                <a:schemeClr val="dk1"/>
              </a:buClr>
              <a:buSzPts val="1200"/>
              <a:buFont typeface="Arial"/>
              <a:buChar char="•"/>
            </a:pPr>
            <a:r>
              <a:rPr lang="x-none" dirty="0">
                <a:latin typeface="Arial" panose="020B0604020202020204" pitchFamily="34" charset="0"/>
                <a:cs typeface="Arial" panose="020B0604020202020204" pitchFamily="34" charset="0"/>
              </a:rPr>
              <a:t>Enumere 3 cambios culturales prioritarios que iniciarán un cambio dramático y palpable en la cultura durante las próximas seis semanas en su escuela. </a:t>
            </a:r>
          </a:p>
          <a:p>
            <a:pPr marL="171450" marR="0" lvl="0" indent="-171450" algn="l" rtl="0">
              <a:lnSpc>
                <a:spcPct val="100000"/>
              </a:lnSpc>
              <a:spcBef>
                <a:spcPts val="0"/>
              </a:spcBef>
              <a:spcAft>
                <a:spcPts val="0"/>
              </a:spcAft>
              <a:buClr>
                <a:schemeClr val="dk1"/>
              </a:buClr>
              <a:buSzPts val="1200"/>
              <a:buFont typeface="Arial"/>
              <a:buChar char="•"/>
            </a:pPr>
            <a:r>
              <a:rPr lang="x-none" dirty="0">
                <a:latin typeface="Arial" panose="020B0604020202020204" pitchFamily="34" charset="0"/>
                <a:cs typeface="Arial" panose="020B0604020202020204" pitchFamily="34" charset="0"/>
              </a:rPr>
              <a:t>Identifique el cambio y complete el Paso 1 para cada cambio</a:t>
            </a:r>
          </a:p>
          <a:p>
            <a:pPr marL="171450" marR="0" lvl="0" indent="-171450" algn="l" rtl="0">
              <a:lnSpc>
                <a:spcPct val="100000"/>
              </a:lnSpc>
              <a:spcBef>
                <a:spcPts val="0"/>
              </a:spcBef>
              <a:spcAft>
                <a:spcPts val="0"/>
              </a:spcAft>
              <a:buClr>
                <a:schemeClr val="dk1"/>
              </a:buClr>
              <a:buSzPts val="1200"/>
              <a:buFont typeface="Arial"/>
              <a:buChar char="•"/>
            </a:pPr>
            <a:r>
              <a:rPr lang="x-none" dirty="0">
                <a:latin typeface="Arial" panose="020B0604020202020204" pitchFamily="34" charset="0"/>
                <a:cs typeface="Arial" panose="020B0604020202020204" pitchFamily="34" charset="0"/>
              </a:rPr>
              <a:t>Este trabajo es solo para que comience, completará el plan con su Equipo de Cambio Cultural cuando vuelvan a sus escuelas.</a:t>
            </a:r>
          </a:p>
          <a:p>
            <a:pPr marL="171450" marR="0" lvl="0" indent="-171450" algn="l" rtl="0">
              <a:lnSpc>
                <a:spcPct val="100000"/>
              </a:lnSpc>
              <a:spcBef>
                <a:spcPts val="0"/>
              </a:spcBef>
              <a:spcAft>
                <a:spcPts val="0"/>
              </a:spcAft>
              <a:buClr>
                <a:schemeClr val="dk1"/>
              </a:buClr>
              <a:buSzPts val="1200"/>
              <a:buFont typeface="Arial"/>
              <a:buChar char="•"/>
            </a:pPr>
            <a:r>
              <a:rPr lang="x-none" dirty="0">
                <a:latin typeface="Arial" panose="020B0604020202020204" pitchFamily="34" charset="0"/>
                <a:cs typeface="Arial" panose="020B0604020202020204" pitchFamily="34" charset="0"/>
              </a:rPr>
              <a:t>Hasta la Sesión 2, su equipo se reunirá aproximadamente una vez por semana para monitorear su progreso, revisando los Pasos completados y anotando el progreso.</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29" name="Google Shape;42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20 minutos para esta sección - 7 diapositivas</a:t>
            </a: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0" dirty="0">
                <a:latin typeface="Arial" panose="020B0604020202020204" pitchFamily="34" charset="0"/>
                <a:cs typeface="Arial" panose="020B0604020202020204" pitchFamily="34" charset="0"/>
              </a:rPr>
              <a:t>Ahora, vamos a destacar los temas que cubriremos hoy, cómo el trabajo de hoy se alinea con el otro trabajo que usted está haciendo, y cómo se verá este proceso de capacitación en los próximos meses.  </a:t>
            </a: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5 minutos para 3 diapositivas, luego 35 minutos para desarrollar el plan </a:t>
            </a:r>
            <a:endParaRPr lang="x-none" dirty="0">
              <a:latin typeface="Arial" panose="020B0604020202020204" pitchFamily="34" charset="0"/>
              <a:cs typeface="Arial" panose="020B0604020202020204" pitchFamily="34" charset="0"/>
            </a:endParaRPr>
          </a:p>
        </p:txBody>
      </p:sp>
      <p:sp>
        <p:nvSpPr>
          <p:cNvPr id="416" name="Google Shape;41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180239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sz="2400" i="1" dirty="0">
                <a:latin typeface="Arial" panose="020B0604020202020204" pitchFamily="34" charset="0"/>
                <a:cs typeface="Arial" panose="020B0604020202020204" pitchFamily="34" charset="0"/>
              </a:rPr>
              <a:t>20 minutos en total para el argumento de ventas</a:t>
            </a:r>
            <a:endParaRPr lang="x-none" sz="2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sz="24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sz="2400" dirty="0">
                <a:latin typeface="Arial" panose="020B0604020202020204" pitchFamily="34" charset="0"/>
                <a:cs typeface="Arial" panose="020B0604020202020204" pitchFamily="34" charset="0"/>
              </a:rPr>
              <a:t>En los próximos 5-7 minutos, desarrolle un "argumento de ventas" de 2 minutos sobre el plan de su equipo que usted usaría para explicar a sus colegas en la escuela lo que piensa hacer y por qué. Cuando se reúna con las personas de su escuela y le pregunten sobre el cambio cultural de la escuela, ¿qué les dirá? ¿Cómo articulará su trabajo en las próximas 6 semanas y después</a:t>
            </a:r>
            <a:r>
              <a:rPr lang="x-none" sz="2400" i="1" dirty="0">
                <a:latin typeface="Arial" panose="020B0604020202020204" pitchFamily="34" charset="0"/>
                <a:cs typeface="Arial" panose="020B0604020202020204" pitchFamily="34" charset="0"/>
              </a:rPr>
              <a:t>? (7 minutos para desarrollar). </a:t>
            </a:r>
            <a:r>
              <a:rPr lang="x-none" sz="2400" dirty="0">
                <a:latin typeface="Arial" panose="020B0604020202020204" pitchFamily="34" charset="0"/>
                <a:cs typeface="Arial" panose="020B0604020202020204" pitchFamily="34" charset="0"/>
              </a:rPr>
              <a:t>Ahora, por favor, comparta su "argumento de ventas" con otro equipo de la escuela y comenten sobre cómo reforzar los "argumentos" </a:t>
            </a:r>
            <a:r>
              <a:rPr lang="x-none" sz="2400" i="1" dirty="0">
                <a:latin typeface="Arial" panose="020B0604020202020204" pitchFamily="34" charset="0"/>
                <a:cs typeface="Arial" panose="020B0604020202020204" pitchFamily="34" charset="0"/>
              </a:rPr>
              <a:t>(10 minutos)</a:t>
            </a:r>
            <a:endParaRPr lang="x-none" sz="2400" dirty="0">
              <a:latin typeface="Arial" panose="020B0604020202020204" pitchFamily="34" charset="0"/>
              <a:cs typeface="Arial" panose="020B0604020202020204" pitchFamily="34" charset="0"/>
            </a:endParaRPr>
          </a:p>
        </p:txBody>
      </p:sp>
      <p:sp>
        <p:nvSpPr>
          <p:cNvPr id="449" name="Google Shape;44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30 minutos para el final del día, 4 diapositivas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456" name="Google Shape;45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10 minutos</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Entre este momento y el próximo día de entrenamiento, que será en aproximadamente 6 semanas [INSERTAR FECHA PLANIFICADA PARA ESTE GRUPO], complete las siguientes acciones: </a:t>
            </a:r>
          </a:p>
        </p:txBody>
      </p:sp>
      <p:sp>
        <p:nvSpPr>
          <p:cNvPr id="462" name="Google Shape;46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None/>
            </a:pPr>
            <a:r>
              <a:rPr lang="x-none" i="1" dirty="0">
                <a:latin typeface="Arial" panose="020B0604020202020204" pitchFamily="34" charset="0"/>
                <a:cs typeface="Arial" panose="020B0604020202020204" pitchFamily="34" charset="0"/>
              </a:rPr>
              <a:t>(5-10 minutos) </a:t>
            </a:r>
            <a:endParaRPr lang="x-none" dirty="0">
              <a:latin typeface="Arial" panose="020B0604020202020204" pitchFamily="34" charset="0"/>
              <a:cs typeface="Arial" panose="020B0604020202020204" pitchFamily="34" charset="0"/>
            </a:endParaRPr>
          </a:p>
          <a:p>
            <a:pPr marL="228600" marR="0" lvl="0" indent="-22860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228600" marR="0" lvl="0" indent="-22860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Quiero tomarme unos minutos para compartir algunas enseñanzas del día. ¿Cuáles fueron algunas de las enseñanzas o momentos sorprendentes que tuvo en el transcurso de las presentaciones y sesiones de trabajo de hoy?</a:t>
            </a:r>
          </a:p>
          <a:p>
            <a:pPr marL="228600" marR="0" lvl="0" indent="-228600" algn="l" rtl="0">
              <a:lnSpc>
                <a:spcPct val="100000"/>
              </a:lnSpc>
              <a:spcBef>
                <a:spcPts val="0"/>
              </a:spcBef>
              <a:spcAft>
                <a:spcPts val="0"/>
              </a:spcAft>
              <a:buClr>
                <a:schemeClr val="dk1"/>
              </a:buClr>
              <a:buSzPts val="1200"/>
              <a:buFont typeface="Calibri"/>
              <a:buNone/>
            </a:pPr>
            <a:endParaRPr lang="x-none" dirty="0">
              <a:latin typeface="Arial" panose="020B0604020202020204" pitchFamily="34" charset="0"/>
              <a:cs typeface="Arial" panose="020B0604020202020204" pitchFamily="34" charset="0"/>
            </a:endParaRPr>
          </a:p>
          <a:p>
            <a:pPr marL="228600" marR="0" lvl="0" indent="-228600" algn="l" rtl="0">
              <a:lnSpc>
                <a:spcPct val="100000"/>
              </a:lnSpc>
              <a:spcBef>
                <a:spcPts val="0"/>
              </a:spcBef>
              <a:spcAft>
                <a:spcPts val="0"/>
              </a:spcAft>
              <a:buClr>
                <a:schemeClr val="dk1"/>
              </a:buClr>
              <a:buSzPts val="1200"/>
              <a:buFont typeface="Calibri"/>
              <a:buNone/>
            </a:pPr>
            <a:r>
              <a:rPr lang="x-none" dirty="0">
                <a:latin typeface="Arial" panose="020B0604020202020204" pitchFamily="34" charset="0"/>
                <a:cs typeface="Arial" panose="020B0604020202020204" pitchFamily="34" charset="0"/>
              </a:rPr>
              <a:t>Después de 5 minutos, pídale al grupo que comparta varias enseñanzas.</a:t>
            </a:r>
          </a:p>
        </p:txBody>
      </p:sp>
      <p:sp>
        <p:nvSpPr>
          <p:cNvPr id="470" name="Google Shape;4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15 minutos </a:t>
            </a:r>
            <a:endParaRPr lang="x-none"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x-none"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x-none" i="1" dirty="0">
                <a:latin typeface="Arial" panose="020B0604020202020204" pitchFamily="34" charset="0"/>
                <a:cs typeface="Arial" panose="020B0604020202020204" pitchFamily="34" charset="0"/>
              </a:rPr>
              <a:t>Tome la encuesta y entregue el plan </a:t>
            </a:r>
            <a:endParaRPr lang="x-none" dirty="0">
              <a:latin typeface="Arial" panose="020B0604020202020204" pitchFamily="34" charset="0"/>
              <a:cs typeface="Arial" panose="020B0604020202020204" pitchFamily="34" charset="0"/>
            </a:endParaRPr>
          </a:p>
        </p:txBody>
      </p:sp>
      <p:sp>
        <p:nvSpPr>
          <p:cNvPr id="477" name="Google Shape;47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Arial" panose="020B0604020202020204" pitchFamily="34" charset="0"/>
              <a:cs typeface="Arial" panose="020B0604020202020204" pitchFamily="34" charset="0"/>
            </a:endParaRPr>
          </a:p>
        </p:txBody>
      </p:sp>
      <p:sp>
        <p:nvSpPr>
          <p:cNvPr id="484" name="Google Shape;48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47</a:t>
            </a:fld>
            <a:endParaRPr kumimoji="0" lang="x-none"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6789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"Nuestro proyecto en las próximas seis semanas se ve así...." </a:t>
            </a:r>
            <a:r>
              <a:rPr lang="x-none" i="1" dirty="0">
                <a:latin typeface="Arial" panose="020B0604020202020204" pitchFamily="34" charset="0"/>
                <a:cs typeface="Arial" panose="020B0604020202020204" pitchFamily="34" charset="0"/>
              </a:rPr>
              <a:t>describir los puntos</a:t>
            </a:r>
            <a:endParaRPr lang="en-US"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200" b="0" i="1" u="none" strike="noStrike" cap="none" dirty="0">
                <a:solidFill>
                  <a:schemeClr val="dk1"/>
                </a:solidFill>
                <a:effectLst/>
                <a:latin typeface="Calibri"/>
                <a:ea typeface="Calibri"/>
                <a:cs typeface="Calibri"/>
                <a:sym typeface="Calibri"/>
              </a:rPr>
              <a:t>Lo </a:t>
            </a:r>
            <a:r>
              <a:rPr lang="en-US" i="1" dirty="0" err="1">
                <a:effectLst/>
              </a:rPr>
              <a:t>importante</a:t>
            </a:r>
            <a:r>
              <a:rPr lang="en-US" i="1" dirty="0">
                <a:effectLst/>
              </a:rPr>
              <a:t> es lo que </a:t>
            </a:r>
            <a:r>
              <a:rPr lang="en-US" i="1" dirty="0" err="1">
                <a:effectLst/>
              </a:rPr>
              <a:t>esta</a:t>
            </a:r>
            <a:r>
              <a:rPr lang="en-US" i="1" dirty="0">
                <a:effectLst/>
              </a:rPr>
              <a:t> </a:t>
            </a:r>
            <a:r>
              <a:rPr lang="en-US" i="1" dirty="0" err="1">
                <a:effectLst/>
              </a:rPr>
              <a:t>resaltado</a:t>
            </a:r>
            <a:r>
              <a:rPr lang="en-US" i="1" dirty="0">
                <a:effectLst/>
              </a:rPr>
              <a:t> </a:t>
            </a:r>
            <a:r>
              <a:rPr lang="en-US" i="1" dirty="0" err="1">
                <a:effectLst/>
              </a:rPr>
              <a:t>en</a:t>
            </a:r>
            <a:r>
              <a:rPr lang="en-US" i="1" dirty="0">
                <a:effectLst/>
              </a:rPr>
              <a:t> las </a:t>
            </a:r>
            <a:r>
              <a:rPr lang="en-US" i="1" dirty="0" err="1">
                <a:effectLst/>
              </a:rPr>
              <a:t>cajas</a:t>
            </a:r>
            <a:r>
              <a:rPr lang="en-US" i="1" dirty="0">
                <a:effectLst/>
              </a:rPr>
              <a:t> </a:t>
            </a:r>
            <a:r>
              <a:rPr lang="en-US" i="1" dirty="0" err="1">
                <a:effectLst/>
              </a:rPr>
              <a:t>números</a:t>
            </a:r>
            <a:r>
              <a:rPr lang="en-US" i="1" dirty="0">
                <a:effectLst/>
              </a:rPr>
              <a:t> 2 y 4.</a:t>
            </a:r>
            <a:endParaRPr lang="x-none" dirty="0">
              <a:latin typeface="Arial" panose="020B0604020202020204" pitchFamily="34" charset="0"/>
              <a:cs typeface="Arial" panose="020B0604020202020204" pitchFamily="34" charset="0"/>
            </a:endParaRP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latin typeface="Arial" panose="020B0604020202020204" pitchFamily="34" charset="0"/>
                <a:cs typeface="Arial" panose="020B0604020202020204" pitchFamily="34" charset="0"/>
              </a:rPr>
              <a:t>Hoy, cubriremos una serie de conceptos relacionados con el cambio de la cultura de una escuela. Comenzaremos el día con información sobre lo que es la cultura escolar y cómo afecta a los estudiantes y al personal. Aprenderemos por qué el análisis de la causa raíz es importante mientras diseñamos un plan de acción, y luego pasaremos una gran parte de la tarde trabajando con nuestros equipos escolares para describir nuestra cultura escolar existente, definir cuál queremos que sea la cultura y empezar a planificar cómo podríamos llegar allí. Todos ustedes comenzarán a implementar esos planes a lo largo de 6 semanas, y luego nos reuniremos nuevamente para aprender unos de otros y desarrollar planes a largo plazo para seguir adelante. </a:t>
            </a: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09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28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8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7"/>
        <p:cNvGrpSpPr/>
        <p:nvPr/>
      </p:nvGrpSpPr>
      <p:grpSpPr>
        <a:xfrm>
          <a:off x="0" y="0"/>
          <a:ext cx="0" cy="0"/>
          <a:chOff x="0" y="0"/>
          <a:chExt cx="0" cy="0"/>
        </a:xfrm>
      </p:grpSpPr>
      <p:sp>
        <p:nvSpPr>
          <p:cNvPr id="39" name="Google Shape;39;p6"/>
          <p:cNvSpPr>
            <a:spLocks noGrp="1"/>
          </p:cNvSpPr>
          <p:nvPr>
            <p:ph type="pic" idx="2"/>
          </p:nvPr>
        </p:nvSpPr>
        <p:spPr>
          <a:xfrm>
            <a:off x="2428478" y="1394220"/>
            <a:ext cx="1191756" cy="1191756"/>
          </a:xfrm>
          <a:prstGeom prst="ellipse">
            <a:avLst/>
          </a:prstGeom>
          <a:solidFill>
            <a:srgbClr val="D8D8D8"/>
          </a:solidFill>
          <a:ln>
            <a:noFill/>
          </a:ln>
          <a:effectLst>
            <a:outerShdw blurRad="228600" dist="342900" dir="5400000" sx="89000" sy="89000" algn="t" rotWithShape="0">
              <a:srgbClr val="000000">
                <a:alpha val="13333"/>
              </a:srgbClr>
            </a:outerShdw>
          </a:effectLst>
        </p:spPr>
        <p:txBody>
          <a:bodyPr spcFirstLastPara="1" wrap="square" lIns="91425" tIns="45700" rIns="91425" bIns="45700" anchor="ctr" anchorCtr="0"/>
          <a:lstStyle>
            <a:lvl1pPr marR="0" lvl="0" algn="ctr" rtl="0">
              <a:lnSpc>
                <a:spcPct val="100000"/>
              </a:lnSpc>
              <a:spcBef>
                <a:spcPts val="1000"/>
              </a:spcBef>
              <a:spcAft>
                <a:spcPts val="0"/>
              </a:spcAft>
              <a:buClr>
                <a:schemeClr val="accent2"/>
              </a:buClr>
              <a:buSzPts val="1600"/>
              <a:buFont typeface="Arial"/>
              <a:buNone/>
              <a:defRPr sz="1600" b="0" i="0" u="none" strike="noStrike" cap="none">
                <a:solidFill>
                  <a:srgbClr val="262626"/>
                </a:solidFill>
                <a:latin typeface="Source Sans Pro"/>
                <a:ea typeface="Source Sans Pro"/>
                <a:cs typeface="Source Sans Pro"/>
                <a:sym typeface="Source Sans Pro"/>
              </a:defRPr>
            </a:lvl1pPr>
            <a:lvl2pPr marR="0" lvl="1"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2pPr>
            <a:lvl3pPr marR="0" lvl="2"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3pPr>
            <a:lvl4pPr marR="0" lvl="3"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4pPr>
            <a:lvl5pPr marR="0" lvl="4"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5pPr>
            <a:lvl6pPr marR="0" lvl="5"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6pPr>
            <a:lvl7pPr marR="0" lvl="6"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7pPr>
            <a:lvl8pPr marR="0" lvl="7"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8pPr>
            <a:lvl9pPr marR="0" lvl="8"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8651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5"/>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34" name="Google Shape;34;p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3220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7"/>
        <p:cNvGrpSpPr/>
        <p:nvPr/>
      </p:nvGrpSpPr>
      <p:grpSpPr>
        <a:xfrm>
          <a:off x="0" y="0"/>
          <a:ext cx="0" cy="0"/>
          <a:chOff x="0" y="0"/>
          <a:chExt cx="0" cy="0"/>
        </a:xfrm>
      </p:grpSpPr>
      <p:sp>
        <p:nvSpPr>
          <p:cNvPr id="38" name="Google Shape;38;p6"/>
          <p:cNvSpPr/>
          <p:nvPr/>
        </p:nvSpPr>
        <p:spPr>
          <a:xfrm>
            <a:off x="0" y="0"/>
            <a:ext cx="12192000" cy="6858000"/>
          </a:xfrm>
          <a:prstGeom prst="rect">
            <a:avLst/>
          </a:prstGeom>
          <a:solidFill>
            <a:schemeClr val="dk1">
              <a:alpha val="549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panose="020B0604020202020204" pitchFamily="34" charset="0"/>
              <a:ea typeface="Cabin"/>
              <a:cs typeface="Arial" panose="020B0604020202020204" pitchFamily="34" charset="0"/>
              <a:sym typeface="Cabin"/>
            </a:endParaRPr>
          </a:p>
        </p:txBody>
      </p:sp>
      <p:sp>
        <p:nvSpPr>
          <p:cNvPr id="39" name="Google Shape;39;p6"/>
          <p:cNvSpPr>
            <a:spLocks noGrp="1"/>
          </p:cNvSpPr>
          <p:nvPr>
            <p:ph type="pic" idx="2"/>
          </p:nvPr>
        </p:nvSpPr>
        <p:spPr>
          <a:xfrm>
            <a:off x="2428478" y="1394220"/>
            <a:ext cx="1191756" cy="1191756"/>
          </a:xfrm>
          <a:prstGeom prst="ellipse">
            <a:avLst/>
          </a:prstGeom>
          <a:solidFill>
            <a:srgbClr val="D8D8D8"/>
          </a:solidFill>
          <a:ln>
            <a:noFill/>
          </a:ln>
          <a:effectLst>
            <a:outerShdw blurRad="228600" dist="342900" dir="5400000" sx="89000" sy="89000" algn="t" rotWithShape="0">
              <a:srgbClr val="000000">
                <a:alpha val="13333"/>
              </a:srgbClr>
            </a:outerShdw>
          </a:effectLst>
        </p:spPr>
        <p:txBody>
          <a:bodyPr spcFirstLastPara="1" wrap="square" lIns="91425" tIns="45700" rIns="91425" bIns="45700" anchor="ctr" anchorCtr="0"/>
          <a:lstStyle>
            <a:lvl1pPr marR="0" lvl="0" algn="ctr" rtl="0">
              <a:lnSpc>
                <a:spcPct val="100000"/>
              </a:lnSpc>
              <a:spcBef>
                <a:spcPts val="1000"/>
              </a:spcBef>
              <a:spcAft>
                <a:spcPts val="0"/>
              </a:spcAft>
              <a:buClr>
                <a:schemeClr val="accent2"/>
              </a:buClr>
              <a:buSzPts val="1600"/>
              <a:buFont typeface="Arial"/>
              <a:buNone/>
              <a:defRPr sz="1600" b="0" i="0" u="none" strike="noStrike" cap="none">
                <a:solidFill>
                  <a:srgbClr val="262626"/>
                </a:solidFill>
                <a:latin typeface="Source Sans Pro"/>
                <a:ea typeface="Source Sans Pro"/>
                <a:cs typeface="Source Sans Pro"/>
                <a:sym typeface="Source Sans Pro"/>
              </a:defRPr>
            </a:lvl1pPr>
            <a:lvl2pPr marR="0" lvl="1"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2pPr>
            <a:lvl3pPr marR="0" lvl="2"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3pPr>
            <a:lvl4pPr marR="0" lvl="3"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4pPr>
            <a:lvl5pPr marR="0" lvl="4"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5pPr>
            <a:lvl6pPr marR="0" lvl="5"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6pPr>
            <a:lvl7pPr marR="0" lvl="6"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7pPr>
            <a:lvl8pPr marR="0" lvl="7"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8pPr>
            <a:lvl9pPr marR="0" lvl="8"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26781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3225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
        <p:cNvGrpSpPr/>
        <p:nvPr/>
      </p:nvGrpSpPr>
      <p:grpSpPr>
        <a:xfrm>
          <a:off x="0" y="0"/>
          <a:ext cx="0" cy="0"/>
          <a:chOff x="0" y="0"/>
          <a:chExt cx="0" cy="0"/>
        </a:xfrm>
      </p:grpSpPr>
      <p:sp>
        <p:nvSpPr>
          <p:cNvPr id="46" name="Google Shape;46;p8"/>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Arial"/>
              <a:cs typeface="Arial"/>
              <a:sym typeface="Arial"/>
            </a:endParaRPr>
          </a:p>
        </p:txBody>
      </p:sp>
      <p:sp>
        <p:nvSpPr>
          <p:cNvPr id="47" name="Google Shape;47;p8"/>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lstStyle>
            <a:lvl1pPr lvl="0" algn="ctr">
              <a:lnSpc>
                <a:spcPct val="90000"/>
              </a:lnSpc>
              <a:spcBef>
                <a:spcPts val="0"/>
              </a:spcBef>
              <a:spcAft>
                <a:spcPts val="0"/>
              </a:spcAft>
              <a:buClr>
                <a:srgbClr val="262626"/>
              </a:buClr>
              <a:buSzPts val="2200"/>
              <a:buFont typeface="Cabin"/>
              <a:buNone/>
              <a:defRPr sz="2200">
                <a:solidFill>
                  <a:srgbClr val="262626"/>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8"/>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lstStyle>
            <a:lvl1pPr marL="457200" lvl="0" indent="-349250" algn="l">
              <a:lnSpc>
                <a:spcPct val="100000"/>
              </a:lnSpc>
              <a:spcBef>
                <a:spcPts val="1000"/>
              </a:spcBef>
              <a:spcAft>
                <a:spcPts val="0"/>
              </a:spcAft>
              <a:buSzPts val="1900"/>
              <a:buChar char="•"/>
              <a:defRPr sz="1900">
                <a:solidFill>
                  <a:schemeClr val="dk1"/>
                </a:solidFill>
                <a:latin typeface="Arial" panose="020B0604020202020204" pitchFamily="34" charset="0"/>
                <a:cs typeface="Arial" panose="020B0604020202020204" pitchFamily="34" charset="0"/>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dirty="0"/>
          </a:p>
        </p:txBody>
      </p:sp>
      <p:sp>
        <p:nvSpPr>
          <p:cNvPr id="49" name="Google Shape;49;p8"/>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lstStyle>
            <a:lvl1pPr marL="457200" lvl="0" indent="-228600" algn="ctr">
              <a:lnSpc>
                <a:spcPct val="100000"/>
              </a:lnSpc>
              <a:spcBef>
                <a:spcPts val="1000"/>
              </a:spcBef>
              <a:spcAft>
                <a:spcPts val="0"/>
              </a:spcAft>
              <a:buSzPts val="1500"/>
              <a:buNone/>
              <a:defRPr sz="1500">
                <a:solidFill>
                  <a:srgbClr val="FFFFFF"/>
                </a:solidFill>
                <a:latin typeface="Arial" panose="020B0604020202020204" pitchFamily="34" charset="0"/>
                <a:cs typeface="Arial" panose="020B0604020202020204" pitchFamily="34" charset="0"/>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dirty="0"/>
          </a:p>
        </p:txBody>
      </p:sp>
      <p:sp>
        <p:nvSpPr>
          <p:cNvPr id="50" name="Google Shape;50;p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9790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lstStyle>
            <a:lvl1pPr lvl="0" algn="ctr">
              <a:lnSpc>
                <a:spcPct val="90000"/>
              </a:lnSpc>
              <a:spcBef>
                <a:spcPts val="0"/>
              </a:spcBef>
              <a:spcAft>
                <a:spcPts val="0"/>
              </a:spcAft>
              <a:buClr>
                <a:srgbClr val="262626"/>
              </a:buClr>
              <a:buSzPts val="3800"/>
              <a:buFont typeface="Cabin"/>
              <a:buNone/>
              <a:defRPr sz="3800">
                <a:solidFill>
                  <a:srgbClr val="262626"/>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9"/>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lstStyle>
            <a:lvl1pPr lvl="0" algn="ctr">
              <a:lnSpc>
                <a:spcPct val="100000"/>
              </a:lnSpc>
              <a:spcBef>
                <a:spcPts val="1000"/>
              </a:spcBef>
              <a:spcAft>
                <a:spcPts val="0"/>
              </a:spcAft>
              <a:buSzPts val="2000"/>
              <a:buNone/>
              <a:defRPr sz="2000">
                <a:solidFill>
                  <a:srgbClr val="FEFEFE"/>
                </a:solidFill>
                <a:latin typeface="Arial" panose="020B0604020202020204" pitchFamily="34" charset="0"/>
                <a:cs typeface="Arial" panose="020B0604020202020204" pitchFamily="34" charset="0"/>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dirty="0"/>
          </a:p>
        </p:txBody>
      </p:sp>
      <p:sp>
        <p:nvSpPr>
          <p:cNvPr id="56" name="Google Shape;56;p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278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lstStyle>
            <a:lvl1pPr lvl="0" algn="ctr">
              <a:lnSpc>
                <a:spcPct val="90000"/>
              </a:lnSpc>
              <a:spcBef>
                <a:spcPts val="0"/>
              </a:spcBef>
              <a:spcAft>
                <a:spcPts val="0"/>
              </a:spcAft>
              <a:buClr>
                <a:srgbClr val="262626"/>
              </a:buClr>
              <a:buSzPts val="3800"/>
              <a:buFont typeface="Cabin"/>
              <a:buNone/>
              <a:defRPr sz="3800">
                <a:solidFill>
                  <a:srgbClr val="262626"/>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0"/>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lstStyle>
            <a:lvl1pPr marL="457200" lvl="0" indent="-228600" algn="l">
              <a:lnSpc>
                <a:spcPct val="100000"/>
              </a:lnSpc>
              <a:spcBef>
                <a:spcPts val="1000"/>
              </a:spcBef>
              <a:spcAft>
                <a:spcPts val="0"/>
              </a:spcAft>
              <a:buSzPts val="2000"/>
              <a:buNone/>
              <a:defRPr sz="2000">
                <a:solidFill>
                  <a:schemeClr val="lt1"/>
                </a:solidFill>
                <a:latin typeface="Arial" panose="020B0604020202020204" pitchFamily="34" charset="0"/>
                <a:cs typeface="Arial" panose="020B0604020202020204" pitchFamily="34" charset="0"/>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dirty="0"/>
          </a:p>
        </p:txBody>
      </p:sp>
      <p:sp>
        <p:nvSpPr>
          <p:cNvPr id="61" name="Google Shape;61;p1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264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11"/>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66" name="Google Shape;66;p11"/>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67" name="Google Shape;67;p1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154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3218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p12"/>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lstStyle>
            <a:lvl1pPr marL="457200" lvl="0" indent="-228600" algn="ctr">
              <a:lnSpc>
                <a:spcPct val="100000"/>
              </a:lnSpc>
              <a:spcBef>
                <a:spcPts val="1000"/>
              </a:spcBef>
              <a:spcAft>
                <a:spcPts val="0"/>
              </a:spcAft>
              <a:buSzPts val="1900"/>
              <a:buNone/>
              <a:defRPr sz="1900" b="0" cap="none">
                <a:solidFill>
                  <a:srgbClr val="6B8890"/>
                </a:solidFill>
                <a:latin typeface="Arial" panose="020B0604020202020204" pitchFamily="34" charset="0"/>
                <a:cs typeface="Arial" panose="020B0604020202020204" pitchFamily="34" charset="0"/>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dirty="0"/>
          </a:p>
        </p:txBody>
      </p:sp>
      <p:sp>
        <p:nvSpPr>
          <p:cNvPr id="71" name="Google Shape;71;p12"/>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72" name="Google Shape;72;p12"/>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73" name="Google Shape;73;p12"/>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lstStyle>
            <a:lvl1pPr marL="457200" lvl="0" indent="-228600" algn="ctr">
              <a:lnSpc>
                <a:spcPct val="100000"/>
              </a:lnSpc>
              <a:spcBef>
                <a:spcPts val="1000"/>
              </a:spcBef>
              <a:spcAft>
                <a:spcPts val="0"/>
              </a:spcAft>
              <a:buSzPts val="1900"/>
              <a:buNone/>
              <a:defRPr sz="1900" b="0" cap="none">
                <a:solidFill>
                  <a:srgbClr val="6B8890"/>
                </a:solidFill>
                <a:latin typeface="Arial" panose="020B0604020202020204" pitchFamily="34" charset="0"/>
                <a:cs typeface="Arial" panose="020B0604020202020204" pitchFamily="34" charset="0"/>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dirty="0"/>
          </a:p>
        </p:txBody>
      </p:sp>
      <p:sp>
        <p:nvSpPr>
          <p:cNvPr id="74" name="Google Shape;74;p1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
        <p:nvSpPr>
          <p:cNvPr id="77" name="Google Shape;77;p1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585696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0531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2"/>
        <p:cNvGrpSpPr/>
        <p:nvPr/>
      </p:nvGrpSpPr>
      <p:grpSpPr>
        <a:xfrm>
          <a:off x="0" y="0"/>
          <a:ext cx="0" cy="0"/>
          <a:chOff x="0" y="0"/>
          <a:chExt cx="0" cy="0"/>
        </a:xfrm>
      </p:grpSpPr>
      <p:sp>
        <p:nvSpPr>
          <p:cNvPr id="83" name="Google Shape;83;p14"/>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Arial"/>
              <a:cs typeface="Arial"/>
              <a:sym typeface="Arial"/>
            </a:endParaRPr>
          </a:p>
        </p:txBody>
      </p:sp>
      <p:sp>
        <p:nvSpPr>
          <p:cNvPr id="84" name="Google Shape;84;p14"/>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lstStyle>
            <a:lvl1pPr lvl="0" algn="ctr">
              <a:lnSpc>
                <a:spcPct val="90000"/>
              </a:lnSpc>
              <a:spcBef>
                <a:spcPts val="0"/>
              </a:spcBef>
              <a:spcAft>
                <a:spcPts val="0"/>
              </a:spcAft>
              <a:buClr>
                <a:srgbClr val="262626"/>
              </a:buClr>
              <a:buSzPts val="2200"/>
              <a:buFont typeface="Cabin"/>
              <a:buNone/>
              <a:defRPr sz="2200">
                <a:solidFill>
                  <a:srgbClr val="262626"/>
                </a:solidFill>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5" name="Google Shape;85;p14"/>
          <p:cNvSpPr>
            <a:spLocks noGrp="1"/>
          </p:cNvSpPr>
          <p:nvPr>
            <p:ph type="pic" idx="2"/>
          </p:nvPr>
        </p:nvSpPr>
        <p:spPr>
          <a:xfrm>
            <a:off x="6095999" y="0"/>
            <a:ext cx="6102097" cy="6858000"/>
          </a:xfrm>
          <a:prstGeom prst="rect">
            <a:avLst/>
          </a:prstGeom>
          <a:solidFill>
            <a:srgbClr val="BFBFBF"/>
          </a:solidFill>
          <a:ln>
            <a:noFill/>
          </a:ln>
        </p:spPr>
        <p:txBody>
          <a:bodyPr spcFirstLastPara="1" wrap="square" lIns="91425" tIns="45700" rIns="91425" bIns="45700" anchor="t" anchorCtr="0"/>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rgbClr val="FEFEFE"/>
                </a:solidFill>
                <a:latin typeface="Arial" panose="020B0604020202020204" pitchFamily="34" charset="0"/>
                <a:ea typeface="Arial" panose="020B0604020202020204" pitchFamily="34" charset="0"/>
                <a:cs typeface="Arial" panose="020B0604020202020204" pitchFamily="34" charset="0"/>
                <a:sym typeface="Cabin"/>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Cabin"/>
                <a:ea typeface="Cabin"/>
                <a:cs typeface="Cabin"/>
                <a:sym typeface="Cabin"/>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Cabin"/>
                <a:ea typeface="Cabin"/>
                <a:cs typeface="Cabin"/>
                <a:sym typeface="Cabin"/>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Cabin"/>
                <a:ea typeface="Cabin"/>
                <a:cs typeface="Cabin"/>
                <a:sym typeface="Cabin"/>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Cabin"/>
                <a:ea typeface="Cabin"/>
                <a:cs typeface="Cabin"/>
                <a:sym typeface="Cabin"/>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9pPr>
          </a:lstStyle>
          <a:p>
            <a:endParaRPr dirty="0"/>
          </a:p>
        </p:txBody>
      </p:sp>
      <p:sp>
        <p:nvSpPr>
          <p:cNvPr id="86" name="Google Shape;86;p14"/>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lstStyle>
            <a:lvl1pPr marL="457200" lvl="0" indent="-228600" algn="ctr">
              <a:lnSpc>
                <a:spcPct val="100000"/>
              </a:lnSpc>
              <a:spcBef>
                <a:spcPts val="1000"/>
              </a:spcBef>
              <a:spcAft>
                <a:spcPts val="0"/>
              </a:spcAft>
              <a:buSzPts val="1500"/>
              <a:buNone/>
              <a:defRPr sz="1500">
                <a:solidFill>
                  <a:srgbClr val="FFFFFF"/>
                </a:solidFill>
                <a:latin typeface="Arial" panose="020B0604020202020204" pitchFamily="34" charset="0"/>
                <a:cs typeface="Arial" panose="020B0604020202020204" pitchFamily="34" charset="0"/>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dirty="0"/>
          </a:p>
        </p:txBody>
      </p:sp>
      <p:sp>
        <p:nvSpPr>
          <p:cNvPr id="87" name="Google Shape;87;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997960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15"/>
          <p:cNvSpPr txBox="1">
            <a:spLocks noGrp="1"/>
          </p:cNvSpPr>
          <p:nvPr>
            <p:ph type="body" idx="1"/>
          </p:nvPr>
        </p:nvSpPr>
        <p:spPr>
          <a:xfrm rot="5400000">
            <a:off x="4545009" y="324171"/>
            <a:ext cx="3101983" cy="7729728"/>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93" name="Google Shape;93;p1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66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lvl="0" algn="ctr">
              <a:lnSpc>
                <a:spcPct val="90000"/>
              </a:lnSpc>
              <a:spcBef>
                <a:spcPts val="0"/>
              </a:spcBef>
              <a:spcAft>
                <a:spcPts val="0"/>
              </a:spcAft>
              <a:buClr>
                <a:srgbClr val="262626"/>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7" name="Google Shape;97;p16"/>
          <p:cNvSpPr txBox="1">
            <a:spLocks noGrp="1"/>
          </p:cNvSpPr>
          <p:nvPr>
            <p:ph type="body" idx="1"/>
          </p:nvPr>
        </p:nvSpPr>
        <p:spPr>
          <a:xfrm rot="5400000">
            <a:off x="2838640" y="329755"/>
            <a:ext cx="4983480" cy="6198489"/>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1000"/>
              </a:spcBef>
              <a:spcAft>
                <a:spcPts val="0"/>
              </a:spcAft>
              <a:buSzPts val="1800"/>
              <a:buChar char="•"/>
              <a:defRPr>
                <a:latin typeface="Arial" panose="020B0604020202020204" pitchFamily="34" charset="0"/>
                <a:cs typeface="Arial" panose="020B0604020202020204" pitchFamily="34" charset="0"/>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dirty="0"/>
          </a:p>
        </p:txBody>
      </p:sp>
      <p:sp>
        <p:nvSpPr>
          <p:cNvPr id="98" name="Google Shape;98;p1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97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3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74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70144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209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05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5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0250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ct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146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lstStyle>
            <a:lvl1pPr marR="0" lvl="0"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7" name="Google Shape;27;p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bin"/>
                <a:ea typeface="Cabin"/>
                <a:cs typeface="Cabin"/>
                <a:sym typeface="Cabin"/>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9pPr>
          </a:lstStyle>
          <a:p>
            <a:endParaRPr dirty="0"/>
          </a:p>
        </p:txBody>
      </p:sp>
      <p:sp>
        <p:nvSpPr>
          <p:cNvPr id="28" name="Google Shape;28;p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lang="en-US" dirty="0"/>
          </a:p>
        </p:txBody>
      </p:sp>
      <p:sp>
        <p:nvSpPr>
          <p:cNvPr id="29" name="Google Shape;29;p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lang="en-US" dirty="0"/>
          </a:p>
        </p:txBody>
      </p:sp>
      <p:sp>
        <p:nvSpPr>
          <p:cNvPr id="30" name="Google Shape;30;p4"/>
          <p:cNvSpPr>
            <a:spLocks noGrp="1"/>
          </p:cNvSpPr>
          <p:nvPr>
            <p:ph type="sldNum" idx="12"/>
          </p:nvPr>
        </p:nvSpPr>
        <p:spPr>
          <a:xfrm>
            <a:off x="10758922" y="6217920"/>
            <a:ext cx="365760" cy="365760"/>
          </a:xfrm>
          <a:prstGeom prst="ellipse">
            <a:avLst/>
          </a:prstGeom>
          <a:solidFill>
            <a:srgbClr val="1D1D1D">
              <a:alpha val="69411"/>
            </a:srgbClr>
          </a:solidFill>
          <a:ln>
            <a:noFill/>
          </a:ln>
        </p:spPr>
        <p:txBody>
          <a:bodyPr spcFirstLastPara="1" wrap="square" lIns="18275" tIns="45700" rIns="1827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Arial" panose="020B0604020202020204" pitchFamily="34" charset="0"/>
                <a:ea typeface="Arial" panose="020B0604020202020204" pitchFamily="34" charset="0"/>
                <a:cs typeface="Arial" panose="020B0604020202020204" pitchFamily="34" charset="0"/>
                <a:sym typeface="Cabin"/>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FFFFFF"/>
                </a:solidFill>
                <a:latin typeface="Cabin"/>
                <a:ea typeface="Cabin"/>
                <a:cs typeface="Cabin"/>
                <a:sym typeface="Cabin"/>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26782235"/>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di.org/cultura/session1/PRVideo.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3.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png"/><Relationship Id="rId7" Type="http://schemas.openxmlformats.org/officeDocument/2006/relationships/diagramColors" Target="../diagrams/colors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CCfeb2019"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di.org/cultura/equipoescolar.html"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31" name="Rectangle 30">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2534F713-EB13-48B1-82DB-9B0F14606CB0}"/>
              </a:ext>
            </a:extLst>
          </p:cNvPr>
          <p:cNvSpPr>
            <a:spLocks noGrp="1"/>
          </p:cNvSpPr>
          <p:nvPr>
            <p:ph type="ctrTitle"/>
          </p:nvPr>
        </p:nvSpPr>
        <p:spPr>
          <a:xfrm>
            <a:off x="341096" y="515108"/>
            <a:ext cx="4034611" cy="3238651"/>
          </a:xfrm>
        </p:spPr>
        <p:txBody>
          <a:bodyPr>
            <a:normAutofit fontScale="90000"/>
          </a:bodyPr>
          <a:lstStyle/>
          <a:p>
            <a:r>
              <a:rPr lang="es-ES" sz="6000" dirty="0">
                <a:solidFill>
                  <a:srgbClr val="FFFFFF"/>
                </a:solidFill>
              </a:rPr>
              <a:t>Iniciativa del Cambio Cultural</a:t>
            </a:r>
            <a:br>
              <a:rPr lang="en-US" sz="4400" dirty="0">
                <a:solidFill>
                  <a:srgbClr val="FFFFFF"/>
                </a:solidFill>
              </a:rPr>
            </a:br>
            <a:endParaRPr lang="en-US" sz="4400" dirty="0">
              <a:solidFill>
                <a:srgbClr val="FFFFFF"/>
              </a:solidFill>
            </a:endParaRPr>
          </a:p>
        </p:txBody>
      </p:sp>
      <p:sp>
        <p:nvSpPr>
          <p:cNvPr id="6" name="Subtitle 5">
            <a:extLst>
              <a:ext uri="{FF2B5EF4-FFF2-40B4-BE49-F238E27FC236}">
                <a16:creationId xmlns:a16="http://schemas.microsoft.com/office/drawing/2014/main" id="{4C849CCF-5C4B-43DD-8294-284D0E41FC75}"/>
              </a:ext>
            </a:extLst>
          </p:cNvPr>
          <p:cNvSpPr>
            <a:spLocks noGrp="1"/>
          </p:cNvSpPr>
          <p:nvPr>
            <p:ph type="subTitle" idx="1"/>
          </p:nvPr>
        </p:nvSpPr>
        <p:spPr>
          <a:xfrm>
            <a:off x="387966" y="3532659"/>
            <a:ext cx="3987742" cy="3238651"/>
          </a:xfrm>
        </p:spPr>
        <p:txBody>
          <a:bodyPr>
            <a:normAutofit fontScale="85000" lnSpcReduction="10000"/>
          </a:bodyPr>
          <a:lstStyle/>
          <a:p>
            <a:pPr>
              <a:spcBef>
                <a:spcPts val="0"/>
              </a:spcBef>
              <a:spcAft>
                <a:spcPts val="0"/>
              </a:spcAft>
              <a:buSzPts val="1800"/>
            </a:pPr>
            <a:r>
              <a:rPr lang="en-US" sz="2200" dirty="0" err="1">
                <a:solidFill>
                  <a:srgbClr val="FFFFFF"/>
                </a:solidFill>
              </a:rPr>
              <a:t>Facilitadores</a:t>
            </a:r>
            <a:r>
              <a:rPr lang="en-US" sz="2200" dirty="0">
                <a:solidFill>
                  <a:srgbClr val="FFFFFF"/>
                </a:solidFill>
              </a:rPr>
              <a:t>: </a:t>
            </a:r>
          </a:p>
          <a:p>
            <a:pPr>
              <a:spcBef>
                <a:spcPts val="0"/>
              </a:spcBef>
              <a:spcAft>
                <a:spcPts val="0"/>
              </a:spcAft>
              <a:buSzPts val="1800"/>
            </a:pPr>
            <a:endParaRPr lang="en-US" sz="2200" dirty="0">
              <a:solidFill>
                <a:srgbClr val="FFFFFF"/>
              </a:solidFill>
            </a:endParaRPr>
          </a:p>
          <a:p>
            <a:pPr>
              <a:spcBef>
                <a:spcPts val="0"/>
              </a:spcBef>
              <a:spcAft>
                <a:spcPts val="0"/>
              </a:spcAft>
              <a:buSzPts val="1800"/>
            </a:pPr>
            <a:r>
              <a:rPr lang="en-US" sz="2200" dirty="0" err="1">
                <a:solidFill>
                  <a:srgbClr val="FFFFFF"/>
                </a:solidFill>
              </a:rPr>
              <a:t>Región</a:t>
            </a:r>
            <a:r>
              <a:rPr lang="en-US" sz="2200" dirty="0">
                <a:solidFill>
                  <a:srgbClr val="FFFFFF"/>
                </a:solidFill>
              </a:rPr>
              <a:t>:</a:t>
            </a:r>
          </a:p>
          <a:p>
            <a:pPr>
              <a:spcBef>
                <a:spcPts val="0"/>
              </a:spcBef>
              <a:spcAft>
                <a:spcPts val="0"/>
              </a:spcAft>
              <a:buSzPts val="1800"/>
            </a:pPr>
            <a:endParaRPr lang="en-US" sz="1800" dirty="0">
              <a:solidFill>
                <a:srgbClr val="FFFFFF"/>
              </a:solidFill>
            </a:endParaRPr>
          </a:p>
          <a:p>
            <a:pPr>
              <a:spcBef>
                <a:spcPts val="0"/>
              </a:spcBef>
              <a:spcAft>
                <a:spcPts val="0"/>
              </a:spcAft>
              <a:buSzPts val="1800"/>
            </a:pPr>
            <a:r>
              <a:rPr lang="en-US" sz="1800" dirty="0" err="1">
                <a:solidFill>
                  <a:srgbClr val="FFFFFF"/>
                </a:solidFill>
              </a:rPr>
              <a:t>Diseñado</a:t>
            </a:r>
            <a:r>
              <a:rPr lang="en-US" sz="1800" dirty="0">
                <a:solidFill>
                  <a:srgbClr val="FFFFFF"/>
                </a:solidFill>
              </a:rPr>
              <a:t> con el </a:t>
            </a:r>
            <a:r>
              <a:rPr lang="en-US" sz="1800" dirty="0" err="1">
                <a:solidFill>
                  <a:srgbClr val="FFFFFF"/>
                </a:solidFill>
              </a:rPr>
              <a:t>Departamento</a:t>
            </a:r>
            <a:r>
              <a:rPr lang="en-US" sz="1800" dirty="0">
                <a:solidFill>
                  <a:srgbClr val="FFFFFF"/>
                </a:solidFill>
              </a:rPr>
              <a:t> de </a:t>
            </a:r>
            <a:r>
              <a:rPr lang="en-US" sz="1800" dirty="0" err="1">
                <a:solidFill>
                  <a:srgbClr val="FFFFFF"/>
                </a:solidFill>
              </a:rPr>
              <a:t>Educación</a:t>
            </a:r>
            <a:r>
              <a:rPr lang="en-US" sz="1800" dirty="0">
                <a:solidFill>
                  <a:srgbClr val="FFFFFF"/>
                </a:solidFill>
              </a:rPr>
              <a:t> </a:t>
            </a:r>
            <a:br>
              <a:rPr lang="en-US" sz="1800" dirty="0">
                <a:solidFill>
                  <a:srgbClr val="FFFFFF"/>
                </a:solidFill>
              </a:rPr>
            </a:br>
            <a:r>
              <a:rPr lang="en-US" sz="1800" dirty="0">
                <a:solidFill>
                  <a:srgbClr val="FFFFFF"/>
                </a:solidFill>
              </a:rPr>
              <a:t>de Puerto Rico</a:t>
            </a:r>
          </a:p>
          <a:p>
            <a:pPr>
              <a:spcBef>
                <a:spcPts val="0"/>
              </a:spcBef>
              <a:spcAft>
                <a:spcPts val="0"/>
              </a:spcAft>
              <a:buSzPts val="1800"/>
            </a:pPr>
            <a:endParaRPr lang="en-US" sz="1800" dirty="0">
              <a:solidFill>
                <a:srgbClr val="FFFFFF"/>
              </a:solidFill>
            </a:endParaRPr>
          </a:p>
          <a:p>
            <a:pPr>
              <a:spcBef>
                <a:spcPts val="0"/>
              </a:spcBef>
              <a:spcAft>
                <a:spcPts val="0"/>
              </a:spcAft>
              <a:buSzPts val="1800"/>
            </a:pPr>
            <a:r>
              <a:rPr lang="en-US" sz="1800" dirty="0">
                <a:solidFill>
                  <a:srgbClr val="FFFFFF"/>
                </a:solidFill>
              </a:rPr>
              <a:t>Por el Center on School Turnaround</a:t>
            </a:r>
          </a:p>
          <a:p>
            <a:pPr>
              <a:spcBef>
                <a:spcPts val="0"/>
              </a:spcBef>
              <a:spcAft>
                <a:spcPts val="0"/>
              </a:spcAft>
              <a:buSzPts val="1800"/>
            </a:pPr>
            <a:r>
              <a:rPr lang="en-US" sz="1800" dirty="0">
                <a:solidFill>
                  <a:srgbClr val="FFFFFF"/>
                </a:solidFill>
              </a:rPr>
              <a:t>y el Florida and the Islands </a:t>
            </a:r>
            <a:br>
              <a:rPr lang="en-US" sz="1800" dirty="0">
                <a:solidFill>
                  <a:srgbClr val="FFFFFF"/>
                </a:solidFill>
              </a:rPr>
            </a:br>
            <a:r>
              <a:rPr lang="en-US" sz="1800" dirty="0">
                <a:solidFill>
                  <a:srgbClr val="FFFFFF"/>
                </a:solidFill>
              </a:rPr>
              <a:t>Regional Comprehensive Center </a:t>
            </a:r>
            <a:br>
              <a:rPr lang="en-US" sz="1800" dirty="0">
                <a:solidFill>
                  <a:srgbClr val="FFFFFF"/>
                </a:solidFill>
              </a:rPr>
            </a:br>
            <a:endParaRPr lang="en-US" sz="1800" dirty="0">
              <a:solidFill>
                <a:srgbClr val="FFFFFF"/>
              </a:solidFill>
            </a:endParaRPr>
          </a:p>
          <a:p>
            <a:pPr>
              <a:spcBef>
                <a:spcPts val="0"/>
              </a:spcBef>
              <a:spcAft>
                <a:spcPts val="0"/>
              </a:spcAft>
              <a:buSzPts val="1800"/>
            </a:pPr>
            <a:r>
              <a:rPr lang="en-US" sz="1800" dirty="0" err="1">
                <a:solidFill>
                  <a:srgbClr val="FFFFFF"/>
                </a:solidFill>
              </a:rPr>
              <a:t>Enero</a:t>
            </a:r>
            <a:r>
              <a:rPr lang="en-US" sz="1800" dirty="0">
                <a:solidFill>
                  <a:srgbClr val="FFFFFF"/>
                </a:solidFill>
              </a:rPr>
              <a:t> - </a:t>
            </a:r>
            <a:r>
              <a:rPr lang="en-US" sz="1800" dirty="0" err="1">
                <a:solidFill>
                  <a:srgbClr val="FFFFFF"/>
                </a:solidFill>
              </a:rPr>
              <a:t>Marzo</a:t>
            </a:r>
            <a:r>
              <a:rPr lang="en-US" sz="1800" dirty="0">
                <a:solidFill>
                  <a:srgbClr val="FFFFFF"/>
                </a:solidFill>
              </a:rPr>
              <a:t> 2019</a:t>
            </a:r>
          </a:p>
          <a:p>
            <a:pPr>
              <a:spcBef>
                <a:spcPts val="1000"/>
              </a:spcBef>
              <a:spcAft>
                <a:spcPts val="0"/>
              </a:spcAft>
              <a:buSzPts val="1800"/>
            </a:pPr>
            <a:endParaRPr lang="en-US" sz="700" dirty="0">
              <a:solidFill>
                <a:srgbClr val="FFFFFF"/>
              </a:solidFill>
            </a:endParaRPr>
          </a:p>
          <a:p>
            <a:pPr>
              <a:spcBef>
                <a:spcPts val="1000"/>
              </a:spcBef>
              <a:spcAft>
                <a:spcPts val="0"/>
              </a:spcAft>
              <a:buSzPts val="1800"/>
            </a:pPr>
            <a:endParaRPr lang="en-US" sz="700" dirty="0">
              <a:solidFill>
                <a:srgbClr val="FFFFFF"/>
              </a:solidFill>
            </a:endParaRPr>
          </a:p>
          <a:p>
            <a:pPr>
              <a:spcBef>
                <a:spcPts val="1000"/>
              </a:spcBef>
              <a:spcAft>
                <a:spcPts val="0"/>
              </a:spcAft>
              <a:buSzPts val="1800"/>
            </a:pPr>
            <a:endParaRPr lang="en-US" sz="700" dirty="0">
              <a:solidFill>
                <a:srgbClr val="FFFFFF"/>
              </a:solidFill>
            </a:endParaRPr>
          </a:p>
          <a:p>
            <a:endParaRPr lang="en-US" sz="700" dirty="0">
              <a:solidFill>
                <a:srgbClr val="FFFFFF"/>
              </a:solidFill>
            </a:endParaRPr>
          </a:p>
        </p:txBody>
      </p:sp>
      <p:pic>
        <p:nvPicPr>
          <p:cNvPr id="20" name="Google Shape;109;p17">
            <a:extLst>
              <a:ext uri="{FF2B5EF4-FFF2-40B4-BE49-F238E27FC236}">
                <a16:creationId xmlns:a16="http://schemas.microsoft.com/office/drawing/2014/main" id="{F6D63C1D-61F6-4884-8303-109663987074}"/>
              </a:ext>
            </a:extLst>
          </p:cNvPr>
          <p:cNvPicPr preferRelativeResize="0"/>
          <p:nvPr/>
        </p:nvPicPr>
        <p:blipFill rotWithShape="1">
          <a:blip r:embed="rId3">
            <a:extLst/>
          </a:blip>
          <a:srcRect l="31309" t="2746" r="13078" b="13920"/>
          <a:stretch/>
        </p:blipFill>
        <p:spPr>
          <a:xfrm>
            <a:off x="4639733" y="1143000"/>
            <a:ext cx="7552266" cy="5715000"/>
          </a:xfrm>
          <a:prstGeom prst="rect">
            <a:avLst/>
          </a:prstGeom>
          <a:noFill/>
        </p:spPr>
      </p:pic>
      <p:sp>
        <p:nvSpPr>
          <p:cNvPr id="33" name="Rectangle 32">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6">
            <a:extLst>
              <a:ext uri="{FF2B5EF4-FFF2-40B4-BE49-F238E27FC236}">
                <a16:creationId xmlns:a16="http://schemas.microsoft.com/office/drawing/2014/main" id="{AC8B9919-2FB6-42FA-89BE-F11B17302F4B}"/>
              </a:ext>
            </a:extLst>
          </p:cNvPr>
          <p:cNvSpPr>
            <a:spLocks noChangeArrowheads="1"/>
          </p:cNvSpPr>
          <p:nvPr/>
        </p:nvSpPr>
        <p:spPr bwMode="auto">
          <a:xfrm>
            <a:off x="6712633" y="498177"/>
            <a:ext cx="2648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tab pos="2971800" algn="ctr"/>
                <a:tab pos="5943600" algn="r"/>
              </a:tabLst>
            </a:pPr>
            <a:r>
              <a:rPr kumimoji="0" lang="es-PR" altLang="en-US" sz="1400" b="0" i="0" u="none" strike="noStrike" cap="none" normalizeH="0" baseline="0" dirty="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PR" altLang="en-US" sz="1100" b="0" i="0" u="none" strike="noStrike" cap="none" normalizeH="0" baseline="0" dirty="0">
                <a:ln>
                  <a:noFill/>
                </a:ln>
                <a:solidFill>
                  <a:srgbClr val="80808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a:ln>
                <a:noFill/>
              </a:ln>
              <a:solidFill>
                <a:schemeClr val="tx1"/>
              </a:solidFill>
              <a:effectLst/>
            </a:endParaRPr>
          </a:p>
        </p:txBody>
      </p:sp>
      <p:pic>
        <p:nvPicPr>
          <p:cNvPr id="30" name="Google Shape;111;p17" descr="C:\Users\ssargen\Documents\My Box Files\CST\Logos\CC-Turnaround Final.png">
            <a:extLst>
              <a:ext uri="{FF2B5EF4-FFF2-40B4-BE49-F238E27FC236}">
                <a16:creationId xmlns:a16="http://schemas.microsoft.com/office/drawing/2014/main" id="{D0DEB866-8226-470A-8B67-559D220EBC87}"/>
              </a:ext>
            </a:extLst>
          </p:cNvPr>
          <p:cNvPicPr preferRelativeResize="0"/>
          <p:nvPr/>
        </p:nvPicPr>
        <p:blipFill rotWithShape="1">
          <a:blip r:embed="rId4">
            <a:alphaModFix/>
          </a:blip>
          <a:srcRect/>
          <a:stretch/>
        </p:blipFill>
        <p:spPr>
          <a:xfrm>
            <a:off x="9586785" y="166855"/>
            <a:ext cx="2386826" cy="865139"/>
          </a:xfrm>
          <a:prstGeom prst="rect">
            <a:avLst/>
          </a:prstGeom>
          <a:noFill/>
          <a:ln>
            <a:noFill/>
          </a:ln>
        </p:spPr>
      </p:pic>
      <p:pic>
        <p:nvPicPr>
          <p:cNvPr id="32" name="Picture 182" descr="ETS-FLICC-RGB">
            <a:extLst>
              <a:ext uri="{FF2B5EF4-FFF2-40B4-BE49-F238E27FC236}">
                <a16:creationId xmlns:a16="http://schemas.microsoft.com/office/drawing/2014/main" id="{FD15D08A-EDF3-41EB-846F-A28252265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802" y="371171"/>
            <a:ext cx="3946419" cy="4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a:extLst>
              <a:ext uri="{FF2B5EF4-FFF2-40B4-BE49-F238E27FC236}">
                <a16:creationId xmlns:a16="http://schemas.microsoft.com/office/drawing/2014/main" id="{92730FC2-B30A-48A2-ADA7-611320FB7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7993" y="57785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a:extLst>
              <a:ext uri="{FF2B5EF4-FFF2-40B4-BE49-F238E27FC236}">
                <a16:creationId xmlns:a16="http://schemas.microsoft.com/office/drawing/2014/main" id="{C8367863-5422-4303-8A18-ABC2DFDE9594}"/>
              </a:ext>
            </a:extLst>
          </p:cNvPr>
          <p:cNvSpPr>
            <a:spLocks noChangeArrowheads="1"/>
          </p:cNvSpPr>
          <p:nvPr/>
        </p:nvSpPr>
        <p:spPr bwMode="auto">
          <a:xfrm>
            <a:off x="9543484" y="6199565"/>
            <a:ext cx="27034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s-PR" altLang="en-US" sz="1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GOBIERNO DE PUERTO RICO</a:t>
            </a:r>
          </a:p>
          <a:p>
            <a:pPr lvl="0" defTabSz="914400"/>
            <a:r>
              <a:rPr lang="es-PR" altLang="en-US" sz="1200" dirty="0">
                <a:ea typeface="Calibri" panose="020F0502020204030204" pitchFamily="34" charset="0"/>
                <a:cs typeface="Times New Roman" panose="02020603050405020304" pitchFamily="18" charset="0"/>
              </a:rPr>
              <a:t>DEPARTAMENTO DE EDUCACIÓN</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6" name="Picture 35">
            <a:extLst>
              <a:ext uri="{FF2B5EF4-FFF2-40B4-BE49-F238E27FC236}">
                <a16:creationId xmlns:a16="http://schemas.microsoft.com/office/drawing/2014/main" id="{CF9476AA-E8B6-4311-B26F-BE20B1CCE9AD}"/>
              </a:ext>
            </a:extLst>
          </p:cNvPr>
          <p:cNvPicPr>
            <a:picLocks noChangeAspect="1"/>
          </p:cNvPicPr>
          <p:nvPr/>
        </p:nvPicPr>
        <p:blipFill>
          <a:blip r:embed="rId7">
            <a:clrChange>
              <a:clrFrom>
                <a:srgbClr val="FFFFFF"/>
              </a:clrFrom>
              <a:clrTo>
                <a:srgbClr val="FFFFFF">
                  <a:alpha val="0"/>
                </a:srgbClr>
              </a:clrTo>
            </a:clrChange>
            <a:alphaModFix amt="70000"/>
          </a:blip>
          <a:stretch>
            <a:fillRect/>
          </a:stretch>
        </p:blipFill>
        <p:spPr>
          <a:xfrm>
            <a:off x="7474340" y="1142999"/>
            <a:ext cx="5232069" cy="33854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6"/>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Google Shape;177;p26"/>
          <p:cNvSpPr txBox="1">
            <a:spLocks noGrp="1"/>
          </p:cNvSpPr>
          <p:nvPr>
            <p:ph type="title"/>
          </p:nvPr>
        </p:nvSpPr>
        <p:spPr>
          <a:xfrm>
            <a:off x="492370" y="516835"/>
            <a:ext cx="3084844" cy="5772840"/>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n-US" sz="3600" dirty="0">
                <a:solidFill>
                  <a:srgbClr val="FFFFFF"/>
                </a:solidFill>
              </a:rPr>
              <a:t>NORMAS DE LA SESIÓN</a:t>
            </a:r>
          </a:p>
        </p:txBody>
      </p:sp>
      <p:sp>
        <p:nvSpPr>
          <p:cNvPr id="125" name="Rectangle 12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0" name="Google Shape;178;p26">
            <a:extLst>
              <a:ext uri="{FF2B5EF4-FFF2-40B4-BE49-F238E27FC236}">
                <a16:creationId xmlns:a16="http://schemas.microsoft.com/office/drawing/2014/main" id="{26CE1B5B-C4D8-4231-B297-7C67A84247BA}"/>
              </a:ext>
            </a:extLst>
          </p:cNvPr>
          <p:cNvGraphicFramePr>
            <a:graphicFrameLocks noGrp="1"/>
          </p:cNvGraphicFramePr>
          <p:nvPr>
            <p:ph idx="1"/>
            <p:extLst>
              <p:ext uri="{D42A27DB-BD31-4B8C-83A1-F6EECF244321}">
                <p14:modId xmlns:p14="http://schemas.microsoft.com/office/powerpoint/2010/main" val="1989637405"/>
              </p:ext>
            </p:extLst>
          </p:nvPr>
        </p:nvGraphicFramePr>
        <p:xfrm>
          <a:off x="4741863" y="639763"/>
          <a:ext cx="6957767"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183"/>
        <p:cNvGrpSpPr/>
        <p:nvPr/>
      </p:nvGrpSpPr>
      <p:grpSpPr>
        <a:xfrm>
          <a:off x="0" y="0"/>
          <a:ext cx="0" cy="0"/>
          <a:chOff x="0" y="0"/>
          <a:chExt cx="0" cy="0"/>
        </a:xfrm>
      </p:grpSpPr>
      <p:sp>
        <p:nvSpPr>
          <p:cNvPr id="125" name="Rectangle 1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1" name="Straight Connector 19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3" name="Rectangle 19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Google Shape;184;p27"/>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0">
            <a:normAutofit/>
          </a:bodyPr>
          <a:lstStyle/>
          <a:p>
            <a:pPr lvl="0">
              <a:buClr>
                <a:srgbClr val="262626"/>
              </a:buClr>
              <a:buSzPts val="2800"/>
            </a:pPr>
            <a:r>
              <a:rPr lang="en-US" sz="6600" dirty="0">
                <a:solidFill>
                  <a:schemeClr val="tx2"/>
                </a:solidFill>
              </a:rPr>
              <a:t>III. CAMBIO CULTURAL PROFUNDO</a:t>
            </a:r>
          </a:p>
        </p:txBody>
      </p:sp>
      <p:cxnSp>
        <p:nvCxnSpPr>
          <p:cNvPr id="195" name="Straight Connector 19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sp>
        <p:nvSpPr>
          <p:cNvPr id="199" name="Rectangle 198">
            <a:extLst>
              <a:ext uri="{FF2B5EF4-FFF2-40B4-BE49-F238E27FC236}">
                <a16:creationId xmlns:a16="http://schemas.microsoft.com/office/drawing/2014/main" id="{11A978AA-7672-42C4-B5ED-55539D564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7B938393-3C03-4A4C-9BEF-927DC2366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3" name="Rectangle 202">
            <a:extLst>
              <a:ext uri="{FF2B5EF4-FFF2-40B4-BE49-F238E27FC236}">
                <a16:creationId xmlns:a16="http://schemas.microsoft.com/office/drawing/2014/main" id="{A092A857-B226-45FB-955B-CBB2C1B53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191;p28"/>
          <p:cNvSpPr>
            <a:spLocks noGrp="1"/>
          </p:cNvSpPr>
          <p:nvPr>
            <p:ph type="title"/>
          </p:nvPr>
        </p:nvSpPr>
        <p:spPr>
          <a:xfrm>
            <a:off x="0" y="1608667"/>
            <a:ext cx="5155660" cy="4491015"/>
          </a:xfrm>
          <a:prstGeom prst="ellipse">
            <a:avLst/>
          </a:prstGeom>
        </p:spPr>
        <p:txBody>
          <a:bodyPr spcFirstLastPara="1" lIns="182875" tIns="182875" rIns="182875" bIns="182875" anchor="t" anchorCtr="0">
            <a:normAutofit/>
          </a:bodyPr>
          <a:lstStyle/>
          <a:p>
            <a:pPr lvl="0" algn="r">
              <a:spcBef>
                <a:spcPts val="0"/>
              </a:spcBef>
              <a:buClr>
                <a:schemeClr val="dk1"/>
              </a:buClr>
              <a:buSzPts val="2200"/>
            </a:pPr>
            <a:r>
              <a:rPr lang="en-US" sz="3200" dirty="0">
                <a:solidFill>
                  <a:srgbClr val="FFFFFF"/>
                </a:solidFill>
              </a:rPr>
              <a:t>CULTURA Y MEJORAMIENTO</a:t>
            </a:r>
          </a:p>
        </p:txBody>
      </p:sp>
      <p:sp>
        <p:nvSpPr>
          <p:cNvPr id="194" name="Google Shape;194;p28"/>
          <p:cNvSpPr txBox="1">
            <a:spLocks noGrp="1"/>
          </p:cNvSpPr>
          <p:nvPr>
            <p:ph idx="1"/>
          </p:nvPr>
        </p:nvSpPr>
        <p:spPr>
          <a:xfrm>
            <a:off x="4976029" y="1608667"/>
            <a:ext cx="6620885" cy="4491015"/>
          </a:xfrm>
          <a:prstGeom prst="rect">
            <a:avLst/>
          </a:prstGeom>
        </p:spPr>
        <p:txBody>
          <a:bodyPr spcFirstLastPara="1" lIns="91425" tIns="45700" rIns="91425" bIns="45700" anchorCtr="0">
            <a:normAutofit/>
          </a:bodyPr>
          <a:lstStyle/>
          <a:p>
            <a:pPr marL="0" lvl="0" indent="0">
              <a:spcBef>
                <a:spcPts val="0"/>
              </a:spcBef>
              <a:spcAft>
                <a:spcPts val="0"/>
              </a:spcAft>
              <a:buSzPts val="2400"/>
              <a:buNone/>
            </a:pPr>
            <a:r>
              <a:rPr lang="es-ES" sz="3600" dirty="0">
                <a:solidFill>
                  <a:srgbClr val="FFFFFF"/>
                </a:solidFill>
              </a:rPr>
              <a:t>"No se puede subestimar el poder colectivo de una comunidad escolar que dirige su atención a la construcción de una cultura del éxito" (pág. 5).</a:t>
            </a:r>
          </a:p>
          <a:p>
            <a:pPr marL="0" lvl="0" indent="0">
              <a:spcBef>
                <a:spcPts val="0"/>
              </a:spcBef>
              <a:spcAft>
                <a:spcPts val="0"/>
              </a:spcAft>
              <a:buSzPts val="2400"/>
              <a:buNone/>
            </a:pPr>
            <a:r>
              <a:rPr lang="es-ES" sz="3600" dirty="0">
                <a:solidFill>
                  <a:srgbClr val="FFFFFF"/>
                </a:solidFill>
              </a:rPr>
              <a:t>	</a:t>
            </a:r>
            <a:r>
              <a:rPr lang="es-ES" sz="2800" dirty="0">
                <a:solidFill>
                  <a:srgbClr val="FFFFFF"/>
                </a:solidFill>
              </a:rPr>
              <a:t>- Fisher, Frey y </a:t>
            </a:r>
            <a:r>
              <a:rPr lang="es-ES" sz="2800" dirty="0" err="1">
                <a:solidFill>
                  <a:srgbClr val="FFFFFF"/>
                </a:solidFill>
              </a:rPr>
              <a:t>Pumpian</a:t>
            </a:r>
            <a:r>
              <a:rPr lang="es-ES" sz="2800" dirty="0">
                <a:solidFill>
                  <a:srgbClr val="FFFFFF"/>
                </a:solidFill>
              </a:rPr>
              <a:t>, 2012</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p:nvSpPr>
          <p:cNvPr id="78" name="Rectangle 7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201" name="Google Shape;201;p29"/>
          <p:cNvPicPr preferRelativeResize="0"/>
          <p:nvPr/>
        </p:nvPicPr>
        <p:blipFill rotWithShape="1">
          <a:blip r:embed="rId3">
            <a:extLst/>
          </a:blip>
          <a:srcRect/>
          <a:stretch/>
        </p:blipFill>
        <p:spPr>
          <a:xfrm>
            <a:off x="159449" y="61157"/>
            <a:ext cx="7018167" cy="6705572"/>
          </a:xfrm>
          <a:prstGeom prst="rect">
            <a:avLst/>
          </a:prstGeom>
          <a:noFill/>
        </p:spPr>
      </p:pic>
      <p:sp>
        <p:nvSpPr>
          <p:cNvPr id="86" name="Rectangle 85">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Google Shape;200;p29"/>
          <p:cNvSpPr>
            <a:spLocks noGrp="1"/>
          </p:cNvSpPr>
          <p:nvPr>
            <p:ph type="title"/>
          </p:nvPr>
        </p:nvSpPr>
        <p:spPr>
          <a:xfrm>
            <a:off x="8096885" y="640080"/>
            <a:ext cx="3659246" cy="2926080"/>
          </a:xfrm>
          <a:prstGeom prst="ellipse">
            <a:avLst/>
          </a:prstGeom>
        </p:spPr>
        <p:txBody>
          <a:bodyPr spcFirstLastPara="1" vert="horz" lIns="91440" tIns="45720" rIns="91440" bIns="45720" rtlCol="0" anchor="b" anchorCtr="1">
            <a:normAutofit fontScale="90000"/>
          </a:bodyPr>
          <a:lstStyle/>
          <a:p>
            <a:pPr lvl="0">
              <a:buClr>
                <a:srgbClr val="262626"/>
              </a:buClr>
              <a:buSzPts val="1800"/>
            </a:pPr>
            <a:r>
              <a:rPr lang="en-US" sz="4100" dirty="0">
                <a:solidFill>
                  <a:srgbClr val="FFFFFF"/>
                </a:solidFill>
              </a:rPr>
              <a:t>LOS CUATRO ASPECTOS</a:t>
            </a:r>
          </a:p>
        </p:txBody>
      </p:sp>
      <p:sp>
        <p:nvSpPr>
          <p:cNvPr id="88" name="Rectangle 87">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oogle Shape;202;p29">
            <a:extLst>
              <a:ext uri="{FF2B5EF4-FFF2-40B4-BE49-F238E27FC236}">
                <a16:creationId xmlns:a16="http://schemas.microsoft.com/office/drawing/2014/main" id="{6A3730B3-1D6F-4CA3-BEA2-3BFCDF674A41}"/>
              </a:ext>
            </a:extLst>
          </p:cNvPr>
          <p:cNvPicPr preferRelativeResize="0"/>
          <p:nvPr/>
        </p:nvPicPr>
        <p:blipFill rotWithShape="1">
          <a:blip r:embed="rId4">
            <a:alphaModFix/>
          </a:blip>
          <a:srcRect b="43844"/>
          <a:stretch/>
        </p:blipFill>
        <p:spPr>
          <a:xfrm>
            <a:off x="8532057" y="4206240"/>
            <a:ext cx="2719501" cy="19832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207"/>
        <p:cNvGrpSpPr/>
        <p:nvPr/>
      </p:nvGrpSpPr>
      <p:grpSpPr>
        <a:xfrm>
          <a:off x="0" y="0"/>
          <a:ext cx="0" cy="0"/>
          <a:chOff x="0" y="0"/>
          <a:chExt cx="0" cy="0"/>
        </a:xfrm>
      </p:grpSpPr>
      <p:sp>
        <p:nvSpPr>
          <p:cNvPr id="85" name="Rectangle 8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76072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Google Shape;208;p30"/>
          <p:cNvSpPr txBox="1">
            <a:spLocks noGrp="1"/>
          </p:cNvSpPr>
          <p:nvPr>
            <p:ph type="title"/>
          </p:nvPr>
        </p:nvSpPr>
        <p:spPr>
          <a:xfrm>
            <a:off x="5220928" y="965200"/>
            <a:ext cx="5999002" cy="4927600"/>
          </a:xfrm>
          <a:prstGeom prst="rect">
            <a:avLst/>
          </a:prstGeom>
        </p:spPr>
        <p:txBody>
          <a:bodyPr spcFirstLastPara="1" vert="horz" lIns="91440" tIns="45720" rIns="91440" bIns="45720" rtlCol="0" anchor="ctr" anchorCtr="0">
            <a:normAutofit/>
          </a:bodyPr>
          <a:lstStyle/>
          <a:p>
            <a:pPr lvl="0">
              <a:buClr>
                <a:srgbClr val="262626"/>
              </a:buClr>
              <a:buSzPts val="2800"/>
            </a:pPr>
            <a:r>
              <a:rPr lang="en-US" sz="8000" dirty="0">
                <a:solidFill>
                  <a:srgbClr val="FFFFFF"/>
                </a:solidFill>
              </a:rPr>
              <a:t>DEFINIR LA CULTURA ESCOLAR</a:t>
            </a: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208;p30">
            <a:extLst>
              <a:ext uri="{FF2B5EF4-FFF2-40B4-BE49-F238E27FC236}">
                <a16:creationId xmlns:a16="http://schemas.microsoft.com/office/drawing/2014/main" id="{C90732B8-244F-4BF6-A856-BA1AD2C18587}"/>
              </a:ext>
            </a:extLst>
          </p:cNvPr>
          <p:cNvSpPr txBox="1">
            <a:spLocks noGrp="1"/>
          </p:cNvSpPr>
          <p:nvPr>
            <p:ph type="title"/>
          </p:nvPr>
        </p:nvSpPr>
        <p:spPr>
          <a:xfrm>
            <a:off x="886326" y="503172"/>
            <a:ext cx="10058400" cy="1217344"/>
          </a:xfrm>
          <a:prstGeom prst="rect">
            <a:avLst/>
          </a:prstGeom>
        </p:spPr>
        <p:txBody>
          <a:bodyPr spcFirstLastPara="1" lIns="182875" tIns="182875" rIns="182875" bIns="182875" anchorCtr="0">
            <a:normAutofit/>
          </a:bodyPr>
          <a:lstStyle/>
          <a:p>
            <a:pPr lvl="0">
              <a:spcBef>
                <a:spcPts val="0"/>
              </a:spcBef>
              <a:buClr>
                <a:srgbClr val="262626"/>
              </a:buClr>
              <a:buSzPts val="2800"/>
            </a:pPr>
            <a:r>
              <a:rPr lang="en-US" dirty="0"/>
              <a:t>Cuatro </a:t>
            </a:r>
            <a:r>
              <a:rPr lang="en-US" dirty="0" err="1"/>
              <a:t>términos</a:t>
            </a:r>
            <a:r>
              <a:rPr lang="en-US" dirty="0"/>
              <a:t> </a:t>
            </a:r>
            <a:r>
              <a:rPr lang="en-US" dirty="0" err="1"/>
              <a:t>importantes</a:t>
            </a:r>
            <a:endParaRPr lang="en-US" dirty="0"/>
          </a:p>
        </p:txBody>
      </p:sp>
      <p:graphicFrame>
        <p:nvGraphicFramePr>
          <p:cNvPr id="5" name="Content Placeholder 1">
            <a:extLst>
              <a:ext uri="{FF2B5EF4-FFF2-40B4-BE49-F238E27FC236}">
                <a16:creationId xmlns:a16="http://schemas.microsoft.com/office/drawing/2014/main" id="{1BA44D0A-E2BB-4E63-8734-E1AB93409E4B}"/>
              </a:ext>
            </a:extLst>
          </p:cNvPr>
          <p:cNvGraphicFramePr>
            <a:graphicFrameLocks/>
          </p:cNvGraphicFramePr>
          <p:nvPr>
            <p:extLst>
              <p:ext uri="{D42A27DB-BD31-4B8C-83A1-F6EECF244321}">
                <p14:modId xmlns:p14="http://schemas.microsoft.com/office/powerpoint/2010/main" val="3936129256"/>
              </p:ext>
            </p:extLst>
          </p:nvPr>
        </p:nvGraphicFramePr>
        <p:xfrm>
          <a:off x="126087" y="1809725"/>
          <a:ext cx="11534274" cy="500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32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F26BE6F-37E9-4EF1-9542-E906EE57C355}"/>
              </a:ext>
            </a:extLst>
          </p:cNvPr>
          <p:cNvGraphicFramePr/>
          <p:nvPr>
            <p:extLst>
              <p:ext uri="{D42A27DB-BD31-4B8C-83A1-F6EECF244321}">
                <p14:modId xmlns:p14="http://schemas.microsoft.com/office/powerpoint/2010/main" val="1583996566"/>
              </p:ext>
            </p:extLst>
          </p:nvPr>
        </p:nvGraphicFramePr>
        <p:xfrm>
          <a:off x="544568" y="-341603"/>
          <a:ext cx="11163823" cy="6893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4" name="Rectangle 253">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Rectangle 255">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Google Shape;246;p32"/>
          <p:cNvSpPr/>
          <p:nvPr/>
        </p:nvSpPr>
        <p:spPr>
          <a:xfrm>
            <a:off x="280694" y="4795942"/>
            <a:ext cx="5560268" cy="175571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
        <p:nvSpPr>
          <p:cNvPr id="231" name="Google Shape;231;p32"/>
          <p:cNvSpPr txBox="1">
            <a:spLocks noGrp="1"/>
          </p:cNvSpPr>
          <p:nvPr>
            <p:ph type="title"/>
          </p:nvPr>
        </p:nvSpPr>
        <p:spPr>
          <a:xfrm>
            <a:off x="1097280" y="286603"/>
            <a:ext cx="10058400" cy="1450757"/>
          </a:xfrm>
          <a:prstGeom prst="rect">
            <a:avLst/>
          </a:prstGeom>
        </p:spPr>
        <p:txBody>
          <a:bodyPr spcFirstLastPara="1" lIns="182875" tIns="182875" rIns="182875" bIns="182875" anchorCtr="0">
            <a:normAutofit fontScale="90000"/>
          </a:bodyPr>
          <a:lstStyle/>
          <a:p>
            <a:pPr lvl="0">
              <a:spcBef>
                <a:spcPts val="0"/>
              </a:spcBef>
              <a:buClr>
                <a:schemeClr val="dk1"/>
              </a:buClr>
              <a:buSzPts val="2520"/>
            </a:pPr>
            <a:br>
              <a:rPr lang="en-US" sz="2600" dirty="0"/>
            </a:br>
            <a:r>
              <a:rPr lang="x-none" sz="4400" dirty="0">
                <a:solidFill>
                  <a:schemeClr val="dk1"/>
                </a:solidFill>
              </a:rPr>
              <a:t>Costumbres</a:t>
            </a:r>
            <a:br>
              <a:rPr lang="en-US" sz="4400" dirty="0"/>
            </a:b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sp>
        <p:nvSpPr>
          <p:cNvPr id="4" name="Title 3">
            <a:extLst>
              <a:ext uri="{FF2B5EF4-FFF2-40B4-BE49-F238E27FC236}">
                <a16:creationId xmlns:a16="http://schemas.microsoft.com/office/drawing/2014/main" id="{BAF5D0BB-BC12-4D7F-8F51-82818F97A69D}"/>
              </a:ext>
            </a:extLst>
          </p:cNvPr>
          <p:cNvSpPr>
            <a:spLocks noGrp="1"/>
          </p:cNvSpPr>
          <p:nvPr>
            <p:ph type="title"/>
          </p:nvPr>
        </p:nvSpPr>
        <p:spPr>
          <a:xfrm>
            <a:off x="543827" y="46498"/>
            <a:ext cx="10058400" cy="1450757"/>
          </a:xfrm>
        </p:spPr>
        <p:txBody>
          <a:bodyPr>
            <a:normAutofit/>
          </a:bodyPr>
          <a:lstStyle/>
          <a:p>
            <a:r>
              <a:rPr lang="en-US" dirty="0"/>
              <a:t>CULTURA EN LAS ESCUELAS</a:t>
            </a:r>
          </a:p>
        </p:txBody>
      </p:sp>
      <p:graphicFrame>
        <p:nvGraphicFramePr>
          <p:cNvPr id="43" name="Content Placeholder 7">
            <a:extLst>
              <a:ext uri="{FF2B5EF4-FFF2-40B4-BE49-F238E27FC236}">
                <a16:creationId xmlns:a16="http://schemas.microsoft.com/office/drawing/2014/main" id="{E3EA04F6-61CE-4A55-8278-0DF3AD9E85E1}"/>
              </a:ext>
            </a:extLst>
          </p:cNvPr>
          <p:cNvGraphicFramePr>
            <a:graphicFrameLocks noGrp="1"/>
          </p:cNvGraphicFramePr>
          <p:nvPr>
            <p:ph idx="1"/>
            <p:extLst>
              <p:ext uri="{D42A27DB-BD31-4B8C-83A1-F6EECF244321}">
                <p14:modId xmlns:p14="http://schemas.microsoft.com/office/powerpoint/2010/main" val="1849204319"/>
              </p:ext>
            </p:extLst>
          </p:nvPr>
        </p:nvGraphicFramePr>
        <p:xfrm>
          <a:off x="368968" y="1984917"/>
          <a:ext cx="11582400" cy="458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CA4250F-3813-4348-AC9F-627BB42C39FE}"/>
              </a:ext>
            </a:extLst>
          </p:cNvPr>
          <p:cNvSpPr/>
          <p:nvPr/>
        </p:nvSpPr>
        <p:spPr>
          <a:xfrm>
            <a:off x="4379499" y="3906344"/>
            <a:ext cx="320842" cy="28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2623B509-2F52-4A74-9F3B-AD45305CB704}"/>
              </a:ext>
            </a:extLst>
          </p:cNvPr>
          <p:cNvSpPr/>
          <p:nvPr/>
        </p:nvSpPr>
        <p:spPr>
          <a:xfrm>
            <a:off x="8550451" y="4133778"/>
            <a:ext cx="320842" cy="28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257"/>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Google Shape;258;p33"/>
          <p:cNvSpPr txBox="1">
            <a:spLocks noGrp="1"/>
          </p:cNvSpPr>
          <p:nvPr>
            <p:ph type="title"/>
          </p:nvPr>
        </p:nvSpPr>
        <p:spPr>
          <a:xfrm>
            <a:off x="949047" y="643466"/>
            <a:ext cx="2771273" cy="5225627"/>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s-ES" sz="3600" dirty="0"/>
              <a:t>AHORA, ¿QUÉ ES LA CULTURA ESCOLAR?</a:t>
            </a:r>
            <a:endParaRPr lang="en-US" sz="3600" dirty="0"/>
          </a:p>
        </p:txBody>
      </p:sp>
      <p:cxnSp>
        <p:nvCxnSpPr>
          <p:cNvPr id="74" name="Straight Connector 73">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59" name="Google Shape;259;p33"/>
          <p:cNvSpPr txBox="1">
            <a:spLocks noGrp="1"/>
          </p:cNvSpPr>
          <p:nvPr>
            <p:ph idx="1"/>
          </p:nvPr>
        </p:nvSpPr>
        <p:spPr>
          <a:xfrm>
            <a:off x="4351019" y="643466"/>
            <a:ext cx="6895973" cy="5225628"/>
          </a:xfrm>
          <a:prstGeom prst="rect">
            <a:avLst/>
          </a:prstGeom>
        </p:spPr>
        <p:txBody>
          <a:bodyPr spcFirstLastPara="1" lIns="91425" tIns="45700" rIns="91425" bIns="45700" anchor="ctr" anchorCtr="0">
            <a:normAutofit/>
          </a:bodyPr>
          <a:lstStyle/>
          <a:p>
            <a:pPr marL="228600" lvl="0" indent="-228600">
              <a:spcBef>
                <a:spcPts val="0"/>
              </a:spcBef>
              <a:spcAft>
                <a:spcPts val="600"/>
              </a:spcAft>
              <a:buSzPts val="1800"/>
              <a:buChar char="•"/>
            </a:pPr>
            <a:r>
              <a:rPr lang="en-US" sz="3000" dirty="0">
                <a:hlinkClick r:id="rId3"/>
              </a:rPr>
              <a:t>VER VIDEO </a:t>
            </a:r>
            <a:endParaRPr lang="en-US" sz="3000" dirty="0"/>
          </a:p>
          <a:p>
            <a:pPr marL="228600" lvl="0" indent="-228600" rtl="0">
              <a:spcBef>
                <a:spcPts val="0"/>
              </a:spcBef>
              <a:spcAft>
                <a:spcPts val="600"/>
              </a:spcAft>
              <a:buSzPts val="1800"/>
              <a:buChar char="•"/>
            </a:pPr>
            <a:endParaRPr lang="en-US" dirty="0"/>
          </a:p>
        </p:txBody>
      </p:sp>
      <p:sp>
        <p:nvSpPr>
          <p:cNvPr id="76" name="Rectangle 75">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78" name="Rectangle 7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Google Shape;265;p34"/>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8000" dirty="0">
                <a:solidFill>
                  <a:srgbClr val="FFFFFF"/>
                </a:solidFill>
              </a:rPr>
              <a:t>TRES PRÁCTICAS CLAVES</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124" name="Rectangle 12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8" name="Straight Connector 12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0" name="Rectangle 12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7" name="Google Shape;117;p18"/>
          <p:cNvSpPr txBox="1">
            <a:spLocks noGrp="1"/>
          </p:cNvSpPr>
          <p:nvPr>
            <p:ph type="title"/>
          </p:nvPr>
        </p:nvSpPr>
        <p:spPr>
          <a:xfrm>
            <a:off x="3836504" y="758952"/>
            <a:ext cx="7622679" cy="3566160"/>
          </a:xfrm>
          <a:prstGeom prst="rect">
            <a:avLst/>
          </a:prstGeom>
        </p:spPr>
        <p:txBody>
          <a:bodyPr spcFirstLastPara="1" vert="horz" lIns="91440" tIns="45720" rIns="91440" bIns="45720" rtlCol="0" anchor="b" anchorCtr="1">
            <a:normAutofit/>
          </a:bodyPr>
          <a:lstStyle/>
          <a:p>
            <a:pPr marL="0" lvl="0" indent="0">
              <a:spcAft>
                <a:spcPts val="0"/>
              </a:spcAft>
              <a:buClr>
                <a:srgbClr val="262626"/>
              </a:buClr>
              <a:buSzPts val="3800"/>
            </a:pPr>
            <a:r>
              <a:rPr lang="en-US" sz="6800" dirty="0"/>
              <a:t>I. BIENVENIDA Y PRESENTACIONES</a:t>
            </a:r>
          </a:p>
        </p:txBody>
      </p:sp>
      <p:pic>
        <p:nvPicPr>
          <p:cNvPr id="121" name="Graphic 120" descr="Handshake">
            <a:extLst>
              <a:ext uri="{FF2B5EF4-FFF2-40B4-BE49-F238E27FC236}">
                <a16:creationId xmlns:a16="http://schemas.microsoft.com/office/drawing/2014/main" id="{06D74206-9004-4379-B558-A6B36404B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134" name="Rectangle 13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Rectangle 13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Shape 270"/>
        <p:cNvGrpSpPr/>
        <p:nvPr/>
      </p:nvGrpSpPr>
      <p:grpSpPr>
        <a:xfrm>
          <a:off x="0" y="0"/>
          <a:ext cx="0" cy="0"/>
          <a:chOff x="0" y="0"/>
          <a:chExt cx="0" cy="0"/>
        </a:xfrm>
      </p:grpSpPr>
      <p:pic>
        <p:nvPicPr>
          <p:cNvPr id="12" name="Google Shape;279;p35">
            <a:extLst>
              <a:ext uri="{FF2B5EF4-FFF2-40B4-BE49-F238E27FC236}">
                <a16:creationId xmlns:a16="http://schemas.microsoft.com/office/drawing/2014/main" id="{E8AF4277-65B2-4A78-8B39-1145871B2DB2}"/>
              </a:ext>
            </a:extLst>
          </p:cNvPr>
          <p:cNvPicPr preferRelativeResize="0"/>
          <p:nvPr/>
        </p:nvPicPr>
        <p:blipFill rotWithShape="1">
          <a:blip r:embed="rId3">
            <a:alphaModFix amt="35000"/>
            <a:extLst/>
          </a:blip>
          <a:srcRect t="18526" b="24368"/>
          <a:stretch/>
        </p:blipFill>
        <p:spPr>
          <a:xfrm>
            <a:off x="20" y="22312"/>
            <a:ext cx="12191980" cy="6857990"/>
          </a:xfrm>
          <a:prstGeom prst="rect">
            <a:avLst/>
          </a:prstGeom>
          <a:noFill/>
        </p:spPr>
      </p:pic>
      <p:cxnSp>
        <p:nvCxnSpPr>
          <p:cNvPr id="87" name="Straight Connector 86">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1" name="Google Shape;271;p35"/>
          <p:cNvSpPr txBox="1">
            <a:spLocks noGrp="1"/>
          </p:cNvSpPr>
          <p:nvPr>
            <p:ph type="title"/>
          </p:nvPr>
        </p:nvSpPr>
        <p:spPr>
          <a:xfrm>
            <a:off x="1097280" y="286603"/>
            <a:ext cx="10058400" cy="1450757"/>
          </a:xfrm>
          <a:prstGeom prst="rect">
            <a:avLst/>
          </a:prstGeom>
        </p:spPr>
        <p:txBody>
          <a:bodyPr spcFirstLastPara="1" lIns="182875" tIns="182875" rIns="182875" bIns="182875" anchorCtr="0">
            <a:normAutofit/>
          </a:bodyPr>
          <a:lstStyle/>
          <a:p>
            <a:pPr lvl="0">
              <a:spcBef>
                <a:spcPts val="0"/>
              </a:spcBef>
              <a:buClr>
                <a:schemeClr val="dk1"/>
              </a:buClr>
              <a:buSzPts val="2800"/>
            </a:pPr>
            <a:r>
              <a:rPr lang="es-ES" sz="4100" b="1" dirty="0">
                <a:solidFill>
                  <a:schemeClr val="tx1"/>
                </a:solidFill>
              </a:rPr>
              <a:t>3 PRÁCTICAS CLAVES EN EL </a:t>
            </a:r>
            <a:br>
              <a:rPr lang="es-ES" sz="4100" b="1" dirty="0">
                <a:solidFill>
                  <a:schemeClr val="tx1"/>
                </a:solidFill>
              </a:rPr>
            </a:br>
            <a:r>
              <a:rPr lang="es-ES" sz="4100" b="1" dirty="0">
                <a:solidFill>
                  <a:schemeClr val="tx1"/>
                </a:solidFill>
              </a:rPr>
              <a:t>ASPECTO DEL CAMBIO CULTURAL</a:t>
            </a:r>
            <a:endParaRPr lang="en-US" sz="4100" dirty="0">
              <a:solidFill>
                <a:schemeClr val="tx1"/>
              </a:solidFill>
            </a:endParaRPr>
          </a:p>
        </p:txBody>
      </p:sp>
      <p:sp>
        <p:nvSpPr>
          <p:cNvPr id="89" name="Rectangle 88">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74" name="Content Placeholder 1">
            <a:extLst>
              <a:ext uri="{FF2B5EF4-FFF2-40B4-BE49-F238E27FC236}">
                <a16:creationId xmlns:a16="http://schemas.microsoft.com/office/drawing/2014/main" id="{63AF239B-274F-4D73-9997-C018D85A81F6}"/>
              </a:ext>
            </a:extLst>
          </p:cNvPr>
          <p:cNvGraphicFramePr>
            <a:graphicFrameLocks noGrp="1"/>
          </p:cNvGraphicFramePr>
          <p:nvPr>
            <p:ph idx="1"/>
            <p:extLst>
              <p:ext uri="{D42A27DB-BD31-4B8C-83A1-F6EECF244321}">
                <p14:modId xmlns:p14="http://schemas.microsoft.com/office/powerpoint/2010/main" val="98376710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1097279" y="211378"/>
            <a:ext cx="10760891" cy="1450757"/>
          </a:xfrm>
          <a:prstGeom prst="rect">
            <a:avLst/>
          </a:prstGeom>
        </p:spPr>
        <p:txBody>
          <a:bodyPr spcFirstLastPara="1" lIns="182875" tIns="182875" rIns="182875" bIns="182875" anchorCtr="0">
            <a:normAutofit fontScale="90000"/>
          </a:bodyPr>
          <a:lstStyle/>
          <a:p>
            <a:pPr lvl="0">
              <a:spcBef>
                <a:spcPts val="0"/>
              </a:spcBef>
              <a:buClr>
                <a:schemeClr val="lt1"/>
              </a:buClr>
              <a:buSzPts val="2520"/>
            </a:pPr>
            <a:r>
              <a:rPr lang="en-US" sz="3700" dirty="0"/>
              <a:t>A</a:t>
            </a:r>
            <a:r>
              <a:rPr lang="en-US" sz="3100" dirty="0"/>
              <a:t>. </a:t>
            </a:r>
            <a:r>
              <a:rPr lang="es-ES" sz="3100" dirty="0"/>
              <a:t>CONSTRUIR UNA COMUNIDAD FUERTE ENFOCADA INTENSAMENTE EN EL APRENDIZAJE DE LOS ESTUDIANTES</a:t>
            </a:r>
            <a:endParaRPr lang="en-US" sz="3700" dirty="0"/>
          </a:p>
        </p:txBody>
      </p:sp>
      <p:pic>
        <p:nvPicPr>
          <p:cNvPr id="18" name="Google Shape;295;p36">
            <a:extLst>
              <a:ext uri="{FF2B5EF4-FFF2-40B4-BE49-F238E27FC236}">
                <a16:creationId xmlns:a16="http://schemas.microsoft.com/office/drawing/2014/main" id="{83D5F8B8-B4B9-4DDD-9521-89F6630D260A}"/>
              </a:ext>
            </a:extLst>
          </p:cNvPr>
          <p:cNvPicPr preferRelativeResize="0"/>
          <p:nvPr/>
        </p:nvPicPr>
        <p:blipFill rotWithShape="1">
          <a:blip r:embed="rId3">
            <a:extLst/>
          </a:blip>
          <a:srcRect/>
          <a:stretch/>
        </p:blipFill>
        <p:spPr>
          <a:xfrm>
            <a:off x="8020570" y="2107783"/>
            <a:ext cx="3135109" cy="3088082"/>
          </a:xfrm>
          <a:prstGeom prst="rect">
            <a:avLst/>
          </a:prstGeom>
          <a:noFill/>
        </p:spPr>
      </p:pic>
      <p:graphicFrame>
        <p:nvGraphicFramePr>
          <p:cNvPr id="297" name="Content Placeholder 1">
            <a:extLst>
              <a:ext uri="{FF2B5EF4-FFF2-40B4-BE49-F238E27FC236}">
                <a16:creationId xmlns:a16="http://schemas.microsoft.com/office/drawing/2014/main" id="{AD6D5458-475B-4707-B2D2-A9DCB5572CDB}"/>
              </a:ext>
            </a:extLst>
          </p:cNvPr>
          <p:cNvGraphicFramePr>
            <a:graphicFrameLocks noGrp="1"/>
          </p:cNvGraphicFramePr>
          <p:nvPr>
            <p:ph idx="1"/>
            <p:extLst>
              <p:ext uri="{D42A27DB-BD31-4B8C-83A1-F6EECF244321}">
                <p14:modId xmlns:p14="http://schemas.microsoft.com/office/powerpoint/2010/main" val="86073988"/>
              </p:ext>
            </p:extLst>
          </p:nvPr>
        </p:nvGraphicFramePr>
        <p:xfrm>
          <a:off x="573207" y="1856096"/>
          <a:ext cx="7447364" cy="4012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0"/>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1" name="Google Shape;301;p37"/>
          <p:cNvSpPr txBox="1">
            <a:spLocks noGrp="1"/>
          </p:cNvSpPr>
          <p:nvPr>
            <p:ph type="title"/>
          </p:nvPr>
        </p:nvSpPr>
        <p:spPr>
          <a:xfrm>
            <a:off x="292785" y="129183"/>
            <a:ext cx="7099624" cy="1666501"/>
          </a:xfrm>
          <a:prstGeom prst="rect">
            <a:avLst/>
          </a:prstGeom>
        </p:spPr>
        <p:txBody>
          <a:bodyPr spcFirstLastPara="1" lIns="182875" tIns="182875" rIns="182875" bIns="182875" anchorCtr="0">
            <a:normAutofit/>
          </a:bodyPr>
          <a:lstStyle/>
          <a:p>
            <a:pPr lvl="0">
              <a:spcBef>
                <a:spcPts val="0"/>
              </a:spcBef>
              <a:buClr>
                <a:schemeClr val="lt1"/>
              </a:buClr>
              <a:buSzPts val="2800"/>
            </a:pPr>
            <a:r>
              <a:rPr lang="es-ES" sz="2800" dirty="0">
                <a:solidFill>
                  <a:srgbClr val="FFFFFF"/>
                </a:solidFill>
              </a:rPr>
              <a:t>B. SOLICITAR Y ACTUAR SOBRE LA BASE DE LAS APORTACIONES DE LAS PARTES INTERESADAS</a:t>
            </a:r>
            <a:endParaRPr lang="en-US" sz="2800" dirty="0">
              <a:solidFill>
                <a:srgbClr val="FFFFFF"/>
              </a:solidFill>
            </a:endParaRPr>
          </a:p>
        </p:txBody>
      </p:sp>
      <p:sp>
        <p:nvSpPr>
          <p:cNvPr id="2" name="Content Placeholder 1">
            <a:extLst>
              <a:ext uri="{FF2B5EF4-FFF2-40B4-BE49-F238E27FC236}">
                <a16:creationId xmlns:a16="http://schemas.microsoft.com/office/drawing/2014/main" id="{B284F040-B721-4ADF-9CBA-B9E03628694D}"/>
              </a:ext>
            </a:extLst>
          </p:cNvPr>
          <p:cNvSpPr>
            <a:spLocks noGrp="1"/>
          </p:cNvSpPr>
          <p:nvPr>
            <p:ph idx="1"/>
          </p:nvPr>
        </p:nvSpPr>
        <p:spPr>
          <a:xfrm>
            <a:off x="228777" y="1795684"/>
            <a:ext cx="7163632" cy="4732131"/>
          </a:xfrm>
        </p:spPr>
        <p:txBody>
          <a:bodyPr>
            <a:normAutofit fontScale="92500" lnSpcReduction="20000"/>
          </a:bodyPr>
          <a:lstStyle/>
          <a:p>
            <a:pPr marL="230188" indent="-230188">
              <a:lnSpc>
                <a:spcPct val="110000"/>
              </a:lnSpc>
              <a:buFont typeface="Wingdings" charset="2"/>
              <a:buChar char="v"/>
            </a:pPr>
            <a:r>
              <a:rPr lang="es-ES" sz="2200" b="1" dirty="0">
                <a:solidFill>
                  <a:srgbClr val="FFFFFF"/>
                </a:solidFill>
                <a:latin typeface="+mj-lt"/>
                <a:ea typeface="Cabin"/>
                <a:cs typeface="Cabin"/>
                <a:sym typeface="Cabin"/>
              </a:rPr>
              <a:t>Reúna las percepciones, las sugerencias y las críticas de las partes interesadas sobre la escuela.</a:t>
            </a:r>
          </a:p>
          <a:p>
            <a:pPr marL="230188" indent="-230188">
              <a:lnSpc>
                <a:spcPct val="110000"/>
              </a:lnSpc>
              <a:buFont typeface="Wingdings" charset="2"/>
              <a:buChar char="v"/>
            </a:pPr>
            <a:r>
              <a:rPr lang="es-ES" sz="2200" b="1" dirty="0">
                <a:solidFill>
                  <a:srgbClr val="FFFFFF"/>
                </a:solidFill>
                <a:latin typeface="+mj-lt"/>
                <a:ea typeface="Cabin"/>
                <a:cs typeface="Cabin"/>
                <a:sym typeface="Cabin"/>
              </a:rPr>
              <a:t>Considere las percepciones, las sugerencias y las críticas de las partes interesadas al identificar las prioridades.</a:t>
            </a:r>
          </a:p>
          <a:p>
            <a:pPr marL="230188" indent="-230188">
              <a:lnSpc>
                <a:spcPct val="110000"/>
              </a:lnSpc>
              <a:buFont typeface="Wingdings" charset="2"/>
              <a:buChar char="v"/>
            </a:pPr>
            <a:r>
              <a:rPr lang="es-ES" sz="2200" b="1" dirty="0">
                <a:solidFill>
                  <a:srgbClr val="FFFFFF"/>
                </a:solidFill>
                <a:latin typeface="+mj-lt"/>
                <a:ea typeface="Cabin"/>
                <a:cs typeface="Cabin"/>
                <a:sym typeface="Cabin"/>
              </a:rPr>
              <a:t>Reconozca y responda a los comentarios, las sugerencias y las críticas constructivas. </a:t>
            </a:r>
          </a:p>
          <a:p>
            <a:pPr>
              <a:lnSpc>
                <a:spcPct val="110000"/>
              </a:lnSpc>
            </a:pPr>
            <a:endParaRPr lang="en-US" dirty="0">
              <a:solidFill>
                <a:srgbClr val="FFFFFF"/>
              </a:solidFill>
              <a:latin typeface="+mj-lt"/>
              <a:ea typeface="Arial"/>
              <a:cs typeface="Arial"/>
              <a:sym typeface="Cabin"/>
            </a:endParaRPr>
          </a:p>
          <a:p>
            <a:pPr marL="0" lvl="0" indent="0">
              <a:lnSpc>
                <a:spcPct val="110000"/>
              </a:lnSpc>
              <a:spcBef>
                <a:spcPts val="0"/>
              </a:spcBef>
              <a:spcAft>
                <a:spcPts val="0"/>
              </a:spcAft>
              <a:buClr>
                <a:srgbClr val="000000"/>
              </a:buClr>
              <a:buSzPts val="1800"/>
              <a:buNone/>
            </a:pPr>
            <a:r>
              <a:rPr lang="es-ES" sz="2200" dirty="0">
                <a:solidFill>
                  <a:srgbClr val="FFFFFF"/>
                </a:solidFill>
                <a:latin typeface="+mj-lt"/>
                <a:ea typeface="Cabin"/>
                <a:cs typeface="Cabin"/>
                <a:sym typeface="Cabin"/>
              </a:rPr>
              <a:t>Preguntas para la discusión: </a:t>
            </a:r>
          </a:p>
          <a:p>
            <a:pPr>
              <a:lnSpc>
                <a:spcPct val="110000"/>
              </a:lnSpc>
              <a:spcBef>
                <a:spcPts val="0"/>
              </a:spcBef>
              <a:spcAft>
                <a:spcPts val="0"/>
              </a:spcAft>
              <a:buClr>
                <a:srgbClr val="000000"/>
              </a:buClr>
              <a:buSzPts val="1800"/>
              <a:buFont typeface="Wingdings" panose="05000000000000000000" pitchFamily="2" charset="2"/>
              <a:buChar char="Ø"/>
            </a:pPr>
            <a:r>
              <a:rPr lang="es-ES" sz="2200" dirty="0">
                <a:solidFill>
                  <a:srgbClr val="FFFFFF"/>
                </a:solidFill>
                <a:latin typeface="+mj-lt"/>
                <a:ea typeface="Cabin"/>
                <a:cs typeface="Cabin"/>
                <a:sym typeface="Cabin"/>
              </a:rPr>
              <a:t>¿Cómo se mide la temperatura de la comunidad escolar? </a:t>
            </a:r>
          </a:p>
          <a:p>
            <a:pPr>
              <a:lnSpc>
                <a:spcPct val="110000"/>
              </a:lnSpc>
              <a:spcBef>
                <a:spcPts val="0"/>
              </a:spcBef>
              <a:spcAft>
                <a:spcPts val="0"/>
              </a:spcAft>
              <a:buClr>
                <a:srgbClr val="000000"/>
              </a:buClr>
              <a:buSzPts val="1800"/>
              <a:buFont typeface="Wingdings" panose="05000000000000000000" pitchFamily="2" charset="2"/>
              <a:buChar char="Ø"/>
            </a:pPr>
            <a:r>
              <a:rPr lang="es-ES" sz="2200" dirty="0">
                <a:solidFill>
                  <a:srgbClr val="FFFFFF"/>
                </a:solidFill>
                <a:latin typeface="+mj-lt"/>
                <a:ea typeface="Cabin"/>
                <a:cs typeface="Cabin"/>
                <a:sym typeface="Cabin"/>
              </a:rPr>
              <a:t>¿Cómo se obtienen las opiniones de las partes interesadas?</a:t>
            </a:r>
          </a:p>
          <a:p>
            <a:pPr>
              <a:lnSpc>
                <a:spcPct val="110000"/>
              </a:lnSpc>
              <a:spcBef>
                <a:spcPts val="0"/>
              </a:spcBef>
              <a:spcAft>
                <a:spcPts val="0"/>
              </a:spcAft>
              <a:buClr>
                <a:srgbClr val="000000"/>
              </a:buClr>
              <a:buSzPts val="1800"/>
              <a:buFont typeface="Wingdings" panose="05000000000000000000" pitchFamily="2" charset="2"/>
              <a:buChar char="Ø"/>
            </a:pPr>
            <a:r>
              <a:rPr lang="es-ES" sz="2200" dirty="0">
                <a:solidFill>
                  <a:srgbClr val="FFFFFF"/>
                </a:solidFill>
                <a:latin typeface="+mj-lt"/>
                <a:ea typeface="Cabin"/>
                <a:cs typeface="Cabin"/>
                <a:sym typeface="Cabin"/>
              </a:rPr>
              <a:t>¿Qué se hace con esos datos? </a:t>
            </a:r>
          </a:p>
          <a:p>
            <a:pPr>
              <a:lnSpc>
                <a:spcPct val="110000"/>
              </a:lnSpc>
              <a:spcBef>
                <a:spcPts val="0"/>
              </a:spcBef>
              <a:spcAft>
                <a:spcPts val="0"/>
              </a:spcAft>
              <a:buClr>
                <a:srgbClr val="000000"/>
              </a:buClr>
              <a:buSzPts val="1800"/>
              <a:buFont typeface="Wingdings" panose="05000000000000000000" pitchFamily="2" charset="2"/>
              <a:buChar char="Ø"/>
            </a:pPr>
            <a:r>
              <a:rPr lang="es-ES" sz="2200" dirty="0">
                <a:solidFill>
                  <a:srgbClr val="FFFFFF"/>
                </a:solidFill>
                <a:latin typeface="+mj-lt"/>
                <a:ea typeface="Cabin"/>
                <a:cs typeface="Cabin"/>
                <a:sym typeface="Cabin"/>
              </a:rPr>
              <a:t>¿Cómo responde usted?</a:t>
            </a:r>
          </a:p>
          <a:p>
            <a:endParaRPr lang="en-US" sz="1700" dirty="0">
              <a:solidFill>
                <a:srgbClr val="FFFFFF"/>
              </a:solidFill>
              <a:latin typeface="Arial"/>
              <a:ea typeface="Arial"/>
              <a:cs typeface="Arial"/>
              <a:sym typeface="Arial"/>
            </a:endParaRPr>
          </a:p>
          <a:p>
            <a:endParaRPr lang="en-US" sz="1700" dirty="0">
              <a:solidFill>
                <a:srgbClr val="FFFFFF"/>
              </a:solidFill>
            </a:endParaRPr>
          </a:p>
        </p:txBody>
      </p:sp>
      <p:sp>
        <p:nvSpPr>
          <p:cNvPr id="127" name="Rectangle 126">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0" name="Google Shape;310;p37"/>
          <p:cNvPicPr preferRelativeResize="0"/>
          <p:nvPr/>
        </p:nvPicPr>
        <p:blipFill rotWithShape="1">
          <a:blip r:embed="rId3">
            <a:extLst/>
          </a:blip>
          <a:srcRect/>
          <a:stretch/>
        </p:blipFill>
        <p:spPr>
          <a:xfrm>
            <a:off x="8251982" y="1795684"/>
            <a:ext cx="3294253" cy="32448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624115" y="394977"/>
            <a:ext cx="11408228" cy="1450757"/>
          </a:xfrm>
          <a:prstGeom prst="rect">
            <a:avLst/>
          </a:prstGeom>
        </p:spPr>
        <p:txBody>
          <a:bodyPr spcFirstLastPara="1" lIns="182875" tIns="182875" rIns="182875" bIns="182875" anchorCtr="0">
            <a:normAutofit fontScale="90000"/>
          </a:bodyPr>
          <a:lstStyle/>
          <a:p>
            <a:pPr lvl="0">
              <a:spcBef>
                <a:spcPts val="0"/>
              </a:spcBef>
              <a:buClr>
                <a:schemeClr val="lt1"/>
              </a:buClr>
              <a:buSzPts val="2800"/>
            </a:pPr>
            <a:r>
              <a:rPr lang="es-ES" sz="4100" dirty="0"/>
              <a:t>C. INVOLUCRAR A LOS ESTUDIANTES Y A LAS FAMILIAS EN LA BÚSQUEDA DE LAS METAS EDUCATIVAS</a:t>
            </a:r>
            <a:endParaRPr lang="en-US" sz="4100" dirty="0"/>
          </a:p>
        </p:txBody>
      </p:sp>
      <p:pic>
        <p:nvPicPr>
          <p:cNvPr id="15" name="Google Shape;324;p38">
            <a:extLst>
              <a:ext uri="{FF2B5EF4-FFF2-40B4-BE49-F238E27FC236}">
                <a16:creationId xmlns:a16="http://schemas.microsoft.com/office/drawing/2014/main" id="{8D676E0A-1018-4E03-BA72-5F619EA96826}"/>
              </a:ext>
            </a:extLst>
          </p:cNvPr>
          <p:cNvPicPr preferRelativeResize="0"/>
          <p:nvPr/>
        </p:nvPicPr>
        <p:blipFill rotWithShape="1">
          <a:blip r:embed="rId3">
            <a:extLst/>
          </a:blip>
          <a:srcRect/>
          <a:stretch/>
        </p:blipFill>
        <p:spPr>
          <a:xfrm>
            <a:off x="1076432" y="2127538"/>
            <a:ext cx="3094997" cy="3048572"/>
          </a:xfrm>
          <a:prstGeom prst="rect">
            <a:avLst/>
          </a:prstGeom>
          <a:noFill/>
        </p:spPr>
      </p:pic>
      <p:graphicFrame>
        <p:nvGraphicFramePr>
          <p:cNvPr id="324" name="Content Placeholder 1">
            <a:extLst>
              <a:ext uri="{FF2B5EF4-FFF2-40B4-BE49-F238E27FC236}">
                <a16:creationId xmlns:a16="http://schemas.microsoft.com/office/drawing/2014/main" id="{B0139475-D05F-436A-9017-0F614E654163}"/>
              </a:ext>
            </a:extLst>
          </p:cNvPr>
          <p:cNvGraphicFramePr>
            <a:graphicFrameLocks noGrp="1"/>
          </p:cNvGraphicFramePr>
          <p:nvPr>
            <p:ph idx="1"/>
            <p:extLst>
              <p:ext uri="{D42A27DB-BD31-4B8C-83A1-F6EECF244321}">
                <p14:modId xmlns:p14="http://schemas.microsoft.com/office/powerpoint/2010/main" val="1679341470"/>
              </p:ext>
            </p:extLst>
          </p:nvPr>
        </p:nvGraphicFramePr>
        <p:xfrm>
          <a:off x="4639733" y="1845734"/>
          <a:ext cx="6515947"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9"/>
        <p:cNvGrpSpPr/>
        <p:nvPr/>
      </p:nvGrpSpPr>
      <p:grpSpPr>
        <a:xfrm>
          <a:off x="0" y="0"/>
          <a:ext cx="0" cy="0"/>
          <a:chOff x="0" y="0"/>
          <a:chExt cx="0" cy="0"/>
        </a:xfrm>
      </p:grpSpPr>
      <p:sp>
        <p:nvSpPr>
          <p:cNvPr id="80" name="Rectangle 7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8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331" name="Google Shape;331;p39" descr="Thought bubble"/>
          <p:cNvPicPr preferRelativeResize="0"/>
          <p:nvPr/>
        </p:nvPicPr>
        <p:blipFill rotWithShape="1">
          <a:blip r:embed="rId3">
            <a:extLst/>
          </a:blip>
          <a:srcRect/>
          <a:stretch/>
        </p:blipFill>
        <p:spPr>
          <a:xfrm>
            <a:off x="982912" y="640080"/>
            <a:ext cx="5577840" cy="5577840"/>
          </a:xfrm>
          <a:prstGeom prst="rect">
            <a:avLst/>
          </a:prstGeom>
          <a:noFill/>
        </p:spPr>
      </p:pic>
      <p:sp>
        <p:nvSpPr>
          <p:cNvPr id="88" name="Rectangle 8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0" name="Google Shape;330;p39"/>
          <p:cNvSpPr txBox="1">
            <a:spLocks noGrp="1"/>
          </p:cNvSpPr>
          <p:nvPr>
            <p:ph type="title"/>
          </p:nvPr>
        </p:nvSpPr>
        <p:spPr>
          <a:xfrm>
            <a:off x="7543664" y="640080"/>
            <a:ext cx="4440813" cy="2926080"/>
          </a:xfrm>
          <a:prstGeom prst="rect">
            <a:avLst/>
          </a:prstGeom>
        </p:spPr>
        <p:txBody>
          <a:bodyPr spcFirstLastPara="1" vert="horz" lIns="91440" tIns="45720" rIns="91440" bIns="45720" rtlCol="0" anchor="b" anchorCtr="1">
            <a:normAutofit/>
          </a:bodyPr>
          <a:lstStyle/>
          <a:p>
            <a:pPr lvl="0" algn="ctr">
              <a:buClr>
                <a:srgbClr val="262626"/>
              </a:buClr>
              <a:buSzPts val="3000"/>
            </a:pPr>
            <a:r>
              <a:rPr lang="es-ES" sz="4400" dirty="0">
                <a:solidFill>
                  <a:srgbClr val="FFFFFF"/>
                </a:solidFill>
              </a:rPr>
              <a:t>PAUSA PARA PENSAMIENTOS Y PREGUNTAS</a:t>
            </a:r>
            <a:endParaRPr lang="en-US" sz="4400" dirty="0">
              <a:solidFill>
                <a:srgbClr val="FFFFFF"/>
              </a:solidFill>
            </a:endParaRPr>
          </a:p>
        </p:txBody>
      </p:sp>
      <p:sp>
        <p:nvSpPr>
          <p:cNvPr id="90" name="Rectangle 8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336"/>
        <p:cNvGrpSpPr/>
        <p:nvPr/>
      </p:nvGrpSpPr>
      <p:grpSpPr>
        <a:xfrm>
          <a:off x="0" y="0"/>
          <a:ext cx="0" cy="0"/>
          <a:chOff x="0" y="0"/>
          <a:chExt cx="0" cy="0"/>
        </a:xfrm>
      </p:grpSpPr>
      <p:sp>
        <p:nvSpPr>
          <p:cNvPr id="87" name="Rectangle 8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9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 name="Google Shape;337;p40"/>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6600" dirty="0">
                <a:solidFill>
                  <a:srgbClr val="FFFFFF"/>
                </a:solidFill>
              </a:rPr>
              <a:t>RECESO DE 15 MINUTOS </a:t>
            </a:r>
          </a:p>
        </p:txBody>
      </p:sp>
      <p:sp>
        <p:nvSpPr>
          <p:cNvPr id="338" name="Google Shape;338;p40"/>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es-ES" sz="1800" cap="all" spc="200" dirty="0">
                <a:solidFill>
                  <a:srgbClr val="FFFFFF"/>
                </a:solidFill>
                <a:latin typeface="+mj-lt"/>
              </a:rPr>
              <a:t>¡Por favor, esté listo para comenzar de nuevo en 15 minutos!</a:t>
            </a: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5000"/>
            </a:pPr>
            <a:r>
              <a:rPr lang="es-ES" sz="7200" dirty="0">
                <a:solidFill>
                  <a:schemeClr val="tx2"/>
                </a:solidFill>
              </a:rPr>
              <a:t>IV. CAMBIO CULTURAL </a:t>
            </a:r>
            <a:br>
              <a:rPr lang="es-ES" sz="7200" dirty="0">
                <a:solidFill>
                  <a:schemeClr val="tx2"/>
                </a:solidFill>
              </a:rPr>
            </a:br>
            <a:r>
              <a:rPr lang="es-ES" sz="7200" dirty="0">
                <a:solidFill>
                  <a:schemeClr val="tx2"/>
                </a:solidFill>
              </a:rPr>
              <a:t>EN ACCIÓN</a:t>
            </a:r>
            <a:endParaRPr lang="en-US" sz="72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9"/>
        <p:cNvGrpSpPr/>
        <p:nvPr/>
      </p:nvGrpSpPr>
      <p:grpSpPr>
        <a:xfrm>
          <a:off x="0" y="0"/>
          <a:ext cx="0" cy="0"/>
          <a:chOff x="0" y="0"/>
          <a:chExt cx="0" cy="0"/>
        </a:xfrm>
      </p:grpSpPr>
      <p:sp useBgFill="1">
        <p:nvSpPr>
          <p:cNvPr id="164" name="Rectangle 16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0" name="Google Shape;350;p42"/>
          <p:cNvSpPr txBox="1">
            <a:spLocks noGrp="1"/>
          </p:cNvSpPr>
          <p:nvPr>
            <p:ph type="title"/>
          </p:nvPr>
        </p:nvSpPr>
        <p:spPr>
          <a:xfrm>
            <a:off x="492369" y="605896"/>
            <a:ext cx="3219011" cy="5646208"/>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s-ES" sz="3600" dirty="0">
                <a:solidFill>
                  <a:srgbClr val="FFFFFF"/>
                </a:solidFill>
              </a:rPr>
              <a:t>ACTIVIDAD - CAMBIO CULTURAL EN ACCIÓN, PARTE 1 </a:t>
            </a:r>
            <a:endParaRPr lang="en-US" sz="3600" dirty="0">
              <a:solidFill>
                <a:srgbClr val="FFFFFF"/>
              </a:solidFill>
            </a:endParaRPr>
          </a:p>
        </p:txBody>
      </p:sp>
      <p:sp>
        <p:nvSpPr>
          <p:cNvPr id="168" name="Rectangle 16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1" name="Google Shape;351;p42"/>
          <p:cNvSpPr txBox="1">
            <a:spLocks noGrp="1"/>
          </p:cNvSpPr>
          <p:nvPr>
            <p:ph idx="1"/>
          </p:nvPr>
        </p:nvSpPr>
        <p:spPr>
          <a:xfrm>
            <a:off x="4379498" y="200723"/>
            <a:ext cx="7320133" cy="6421420"/>
          </a:xfrm>
          <a:prstGeom prst="rect">
            <a:avLst/>
          </a:prstGeom>
        </p:spPr>
        <p:txBody>
          <a:bodyPr spcFirstLastPara="1" lIns="91425" tIns="45700" rIns="91425" bIns="45700" anchor="ctr" anchorCtr="0">
            <a:normAutofit fontScale="92500" lnSpcReduction="20000"/>
          </a:bodyPr>
          <a:lstStyle/>
          <a:p>
            <a:pPr marL="0" lvl="0" indent="0">
              <a:lnSpc>
                <a:spcPct val="120000"/>
              </a:lnSpc>
              <a:spcBef>
                <a:spcPts val="0"/>
              </a:spcBef>
              <a:spcAft>
                <a:spcPts val="0"/>
              </a:spcAft>
              <a:buClr>
                <a:srgbClr val="262626"/>
              </a:buClr>
              <a:buSzPts val="2400"/>
              <a:buNone/>
            </a:pPr>
            <a:r>
              <a:rPr lang="en-US" sz="2200" kern="0" dirty="0">
                <a:solidFill>
                  <a:srgbClr val="262626"/>
                </a:solidFill>
                <a:latin typeface="+mj-lt"/>
                <a:cs typeface="Arial" panose="020B0604020202020204" pitchFamily="34" charset="0"/>
                <a:sym typeface="Cabin"/>
              </a:rPr>
              <a:t>Un </a:t>
            </a:r>
            <a:r>
              <a:rPr lang="en-US" sz="2200" kern="0" dirty="0" err="1">
                <a:solidFill>
                  <a:srgbClr val="262626"/>
                </a:solidFill>
                <a:latin typeface="+mj-lt"/>
                <a:cs typeface="Arial" panose="020B0604020202020204" pitchFamily="34" charset="0"/>
                <a:sym typeface="Cabin"/>
              </a:rPr>
              <a:t>miembro</a:t>
            </a:r>
            <a:r>
              <a:rPr lang="en-US" sz="2200" kern="0" dirty="0">
                <a:solidFill>
                  <a:srgbClr val="262626"/>
                </a:solidFill>
                <a:latin typeface="+mj-lt"/>
                <a:cs typeface="Arial" panose="020B0604020202020204" pitchFamily="34" charset="0"/>
                <a:sym typeface="Cabin"/>
              </a:rPr>
              <a:t> de </a:t>
            </a:r>
            <a:r>
              <a:rPr lang="en-US" sz="2200" kern="0" dirty="0" err="1">
                <a:solidFill>
                  <a:srgbClr val="262626"/>
                </a:solidFill>
                <a:latin typeface="+mj-lt"/>
                <a:cs typeface="Arial" panose="020B0604020202020204" pitchFamily="34" charset="0"/>
                <a:sym typeface="Cabin"/>
              </a:rPr>
              <a:t>cada</a:t>
            </a:r>
            <a:r>
              <a:rPr lang="en-US" sz="2200" kern="0" dirty="0">
                <a:solidFill>
                  <a:srgbClr val="262626"/>
                </a:solidFill>
                <a:latin typeface="+mj-lt"/>
                <a:cs typeface="Arial" panose="020B0604020202020204" pitchFamily="34" charset="0"/>
                <a:sym typeface="Cabin"/>
              </a:rPr>
              <a:t> </a:t>
            </a:r>
            <a:r>
              <a:rPr lang="en-US" sz="2200" kern="0" dirty="0" err="1">
                <a:solidFill>
                  <a:srgbClr val="262626"/>
                </a:solidFill>
                <a:latin typeface="+mj-lt"/>
                <a:cs typeface="Arial" panose="020B0604020202020204" pitchFamily="34" charset="0"/>
                <a:sym typeface="Cabin"/>
              </a:rPr>
              <a:t>equipo</a:t>
            </a:r>
            <a:r>
              <a:rPr lang="en-US" sz="2200" kern="0" dirty="0">
                <a:solidFill>
                  <a:srgbClr val="262626"/>
                </a:solidFill>
                <a:latin typeface="+mj-lt"/>
                <a:cs typeface="Arial" panose="020B0604020202020204" pitchFamily="34" charset="0"/>
                <a:sym typeface="Cabin"/>
              </a:rPr>
              <a:t> escolar </a:t>
            </a:r>
            <a:r>
              <a:rPr lang="en-US" sz="2200" kern="0" dirty="0" err="1">
                <a:solidFill>
                  <a:srgbClr val="262626"/>
                </a:solidFill>
                <a:latin typeface="+mj-lt"/>
                <a:cs typeface="Arial" panose="020B0604020202020204" pitchFamily="34" charset="0"/>
                <a:sym typeface="Cabin"/>
              </a:rPr>
              <a:t>participará</a:t>
            </a:r>
            <a:r>
              <a:rPr lang="en-US" sz="2200" kern="0" dirty="0">
                <a:solidFill>
                  <a:srgbClr val="262626"/>
                </a:solidFill>
                <a:latin typeface="+mj-lt"/>
                <a:cs typeface="Arial" panose="020B0604020202020204" pitchFamily="34" charset="0"/>
                <a:sym typeface="Cabin"/>
              </a:rPr>
              <a:t> </a:t>
            </a:r>
            <a:r>
              <a:rPr lang="en-US" sz="2200" kern="0" dirty="0" err="1">
                <a:solidFill>
                  <a:srgbClr val="262626"/>
                </a:solidFill>
                <a:latin typeface="+mj-lt"/>
                <a:cs typeface="Arial" panose="020B0604020202020204" pitchFamily="34" charset="0"/>
                <a:sym typeface="Cabin"/>
              </a:rPr>
              <a:t>en</a:t>
            </a:r>
            <a:r>
              <a:rPr lang="en-US" sz="2200" kern="0" dirty="0">
                <a:solidFill>
                  <a:srgbClr val="262626"/>
                </a:solidFill>
                <a:latin typeface="+mj-lt"/>
                <a:cs typeface="Arial" panose="020B0604020202020204" pitchFamily="34" charset="0"/>
                <a:sym typeface="Cabin"/>
              </a:rPr>
              <a:t> </a:t>
            </a:r>
            <a:r>
              <a:rPr lang="en-US" sz="2200" kern="0" dirty="0" err="1">
                <a:solidFill>
                  <a:srgbClr val="262626"/>
                </a:solidFill>
                <a:latin typeface="+mj-lt"/>
                <a:cs typeface="Arial" panose="020B0604020202020204" pitchFamily="34" charset="0"/>
                <a:sym typeface="Cabin"/>
              </a:rPr>
              <a:t>uno</a:t>
            </a:r>
            <a:r>
              <a:rPr lang="en-US" sz="2200" kern="0" dirty="0">
                <a:solidFill>
                  <a:srgbClr val="262626"/>
                </a:solidFill>
                <a:latin typeface="+mj-lt"/>
                <a:cs typeface="Arial" panose="020B0604020202020204" pitchFamily="34" charset="0"/>
                <a:sym typeface="Cabin"/>
              </a:rPr>
              <a:t> de los </a:t>
            </a:r>
            <a:r>
              <a:rPr lang="en-US" sz="2200" kern="0" dirty="0" err="1">
                <a:solidFill>
                  <a:srgbClr val="262626"/>
                </a:solidFill>
                <a:latin typeface="+mj-lt"/>
                <a:cs typeface="Arial" panose="020B0604020202020204" pitchFamily="34" charset="0"/>
                <a:sym typeface="Cabin"/>
              </a:rPr>
              <a:t>tres</a:t>
            </a:r>
            <a:r>
              <a:rPr lang="en-US" sz="2200" kern="0" dirty="0">
                <a:solidFill>
                  <a:srgbClr val="262626"/>
                </a:solidFill>
                <a:latin typeface="+mj-lt"/>
                <a:cs typeface="Arial" panose="020B0604020202020204" pitchFamily="34" charset="0"/>
                <a:sym typeface="Cabin"/>
              </a:rPr>
              <a:t> (1, 2, 3)</a:t>
            </a:r>
            <a:r>
              <a:rPr lang="x-none" sz="2200" kern="0" dirty="0">
                <a:solidFill>
                  <a:srgbClr val="262626"/>
                </a:solidFill>
                <a:latin typeface="+mj-lt"/>
                <a:cs typeface="Arial" panose="020B0604020202020204" pitchFamily="34" charset="0"/>
                <a:sym typeface="Cabin"/>
              </a:rPr>
              <a:t> </a:t>
            </a:r>
          </a:p>
          <a:p>
            <a:pPr marL="511175" lvl="0" indent="-282575">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Lea </a:t>
            </a:r>
            <a:r>
              <a:rPr lang="en-US" sz="2200" kern="0" dirty="0">
                <a:solidFill>
                  <a:srgbClr val="262626"/>
                </a:solidFill>
                <a:latin typeface="+mj-lt"/>
                <a:cs typeface="Arial" panose="020B0604020202020204" pitchFamily="34" charset="0"/>
                <a:sym typeface="Cabin"/>
              </a:rPr>
              <a:t>el </a:t>
            </a:r>
            <a:r>
              <a:rPr lang="en-US" sz="2200" kern="0" dirty="0" err="1">
                <a:solidFill>
                  <a:srgbClr val="262626"/>
                </a:solidFill>
                <a:latin typeface="+mj-lt"/>
                <a:cs typeface="Arial" panose="020B0604020202020204" pitchFamily="34" charset="0"/>
                <a:sym typeface="Cabin"/>
              </a:rPr>
              <a:t>informe</a:t>
            </a:r>
            <a:r>
              <a:rPr lang="en-US" sz="2200" kern="0" dirty="0">
                <a:solidFill>
                  <a:srgbClr val="262626"/>
                </a:solidFill>
                <a:latin typeface="+mj-lt"/>
                <a:cs typeface="Arial" panose="020B0604020202020204" pitchFamily="34" charset="0"/>
                <a:sym typeface="Cabin"/>
              </a:rPr>
              <a:t> </a:t>
            </a:r>
            <a:r>
              <a:rPr lang="x-none" sz="2200" kern="0" dirty="0">
                <a:solidFill>
                  <a:srgbClr val="262626"/>
                </a:solidFill>
                <a:latin typeface="+mj-lt"/>
                <a:cs typeface="Arial" panose="020B0604020202020204" pitchFamily="34" charset="0"/>
                <a:sym typeface="Cabin"/>
              </a:rPr>
              <a:t>asignad</a:t>
            </a:r>
            <a:r>
              <a:rPr lang="en-US" sz="2200" kern="0" dirty="0">
                <a:solidFill>
                  <a:srgbClr val="262626"/>
                </a:solidFill>
                <a:latin typeface="+mj-lt"/>
                <a:cs typeface="Arial" panose="020B0604020202020204" pitchFamily="34" charset="0"/>
                <a:sym typeface="Cabin"/>
              </a:rPr>
              <a:t>a</a:t>
            </a:r>
            <a:r>
              <a:rPr lang="x-none" sz="2200" kern="0" dirty="0">
                <a:solidFill>
                  <a:srgbClr val="262626"/>
                </a:solidFill>
                <a:latin typeface="+mj-lt"/>
                <a:cs typeface="Arial" panose="020B0604020202020204" pitchFamily="34" charset="0"/>
                <a:sym typeface="Cabin"/>
              </a:rPr>
              <a:t>. </a:t>
            </a:r>
          </a:p>
          <a:p>
            <a:pPr marL="511175" lvl="0" indent="-282575">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Reúnase con otras personas que hayan leído </a:t>
            </a:r>
            <a:r>
              <a:rPr lang="en-US" sz="2200" kern="0" dirty="0">
                <a:solidFill>
                  <a:srgbClr val="262626"/>
                </a:solidFill>
                <a:latin typeface="+mj-lt"/>
                <a:cs typeface="Arial" panose="020B0604020202020204" pitchFamily="34" charset="0"/>
                <a:sym typeface="Cabin"/>
              </a:rPr>
              <a:t>la </a:t>
            </a:r>
            <a:r>
              <a:rPr lang="en-US" sz="2200" kern="0" dirty="0" err="1">
                <a:solidFill>
                  <a:srgbClr val="262626"/>
                </a:solidFill>
                <a:latin typeface="+mj-lt"/>
                <a:cs typeface="Arial" panose="020B0604020202020204" pitchFamily="34" charset="0"/>
                <a:sym typeface="Cabin"/>
              </a:rPr>
              <a:t>misma</a:t>
            </a:r>
            <a:r>
              <a:rPr lang="en-US" sz="2200" kern="0" dirty="0">
                <a:solidFill>
                  <a:srgbClr val="262626"/>
                </a:solidFill>
                <a:latin typeface="+mj-lt"/>
                <a:cs typeface="Arial" panose="020B0604020202020204" pitchFamily="34" charset="0"/>
                <a:sym typeface="Cabin"/>
              </a:rPr>
              <a:t> </a:t>
            </a:r>
            <a:r>
              <a:rPr lang="en-US" sz="2200" kern="0" dirty="0" err="1">
                <a:solidFill>
                  <a:srgbClr val="262626"/>
                </a:solidFill>
                <a:latin typeface="+mj-lt"/>
                <a:cs typeface="Arial" panose="020B0604020202020204" pitchFamily="34" charset="0"/>
                <a:sym typeface="Cabin"/>
              </a:rPr>
              <a:t>informe</a:t>
            </a:r>
            <a:r>
              <a:rPr lang="x-none" sz="2200" kern="0" dirty="0">
                <a:solidFill>
                  <a:srgbClr val="262626"/>
                </a:solidFill>
                <a:latin typeface="+mj-lt"/>
                <a:cs typeface="Arial" panose="020B0604020202020204" pitchFamily="34" charset="0"/>
                <a:sym typeface="Cabin"/>
              </a:rPr>
              <a:t> en grupos pequeños. </a:t>
            </a:r>
          </a:p>
          <a:p>
            <a:pPr marL="511175" lvl="0" indent="-282575">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Discuta: </a:t>
            </a:r>
          </a:p>
          <a:p>
            <a:pPr marL="914400" lvl="1" indent="-228600">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¿Qué ejemplos de</a:t>
            </a:r>
            <a:r>
              <a:rPr lang="en-US" sz="2200" kern="0" dirty="0">
                <a:solidFill>
                  <a:srgbClr val="262626"/>
                </a:solidFill>
                <a:latin typeface="+mj-lt"/>
                <a:cs typeface="Arial" panose="020B0604020202020204" pitchFamily="34" charset="0"/>
                <a:sym typeface="Cabin"/>
              </a:rPr>
              <a:t> la </a:t>
            </a:r>
            <a:r>
              <a:rPr lang="en-US" sz="2200" kern="0" dirty="0" err="1">
                <a:solidFill>
                  <a:srgbClr val="262626"/>
                </a:solidFill>
                <a:latin typeface="+mj-lt"/>
                <a:cs typeface="Arial" panose="020B0604020202020204" pitchFamily="34" charset="0"/>
                <a:sym typeface="Cabin"/>
              </a:rPr>
              <a:t>actividad</a:t>
            </a:r>
            <a:r>
              <a:rPr lang="x-none" sz="2200" kern="0" dirty="0">
                <a:solidFill>
                  <a:srgbClr val="262626"/>
                </a:solidFill>
                <a:latin typeface="+mj-lt"/>
                <a:cs typeface="Arial" panose="020B0604020202020204" pitchFamily="34" charset="0"/>
                <a:sym typeface="Cabin"/>
              </a:rPr>
              <a:t> le han llamado la atención? ¿Por qué?</a:t>
            </a:r>
          </a:p>
          <a:p>
            <a:pPr marL="914400" lvl="1" indent="-228600">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¿Qué ejemplos de</a:t>
            </a:r>
            <a:r>
              <a:rPr lang="en-US" sz="2200" kern="0" dirty="0">
                <a:solidFill>
                  <a:srgbClr val="262626"/>
                </a:solidFill>
                <a:latin typeface="+mj-lt"/>
                <a:cs typeface="Arial" panose="020B0604020202020204" pitchFamily="34" charset="0"/>
                <a:sym typeface="Cabin"/>
              </a:rPr>
              <a:t> la </a:t>
            </a:r>
            <a:r>
              <a:rPr lang="en-US" sz="2200" kern="0" dirty="0" err="1">
                <a:solidFill>
                  <a:srgbClr val="262626"/>
                </a:solidFill>
                <a:latin typeface="+mj-lt"/>
                <a:cs typeface="Arial" panose="020B0604020202020204" pitchFamily="34" charset="0"/>
                <a:sym typeface="Cabin"/>
              </a:rPr>
              <a:t>actividad</a:t>
            </a:r>
            <a:r>
              <a:rPr lang="en-US" sz="2200" kern="0" dirty="0">
                <a:solidFill>
                  <a:srgbClr val="262626"/>
                </a:solidFill>
                <a:latin typeface="+mj-lt"/>
                <a:cs typeface="Arial" panose="020B0604020202020204" pitchFamily="34" charset="0"/>
                <a:sym typeface="Cabin"/>
              </a:rPr>
              <a:t> </a:t>
            </a:r>
            <a:r>
              <a:rPr lang="x-none" sz="2200" kern="0" dirty="0">
                <a:solidFill>
                  <a:srgbClr val="262626"/>
                </a:solidFill>
                <a:latin typeface="+mj-lt"/>
                <a:cs typeface="Arial" panose="020B0604020202020204" pitchFamily="34" charset="0"/>
                <a:sym typeface="Cabin"/>
              </a:rPr>
              <a:t>podrían funcionar en su escuela? </a:t>
            </a:r>
          </a:p>
          <a:p>
            <a:pPr marL="914400" lvl="2" indent="-282575">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 Qué ejemplos podrían ser </a:t>
            </a:r>
            <a:r>
              <a:rPr lang="en-US" sz="2200" b="1" kern="0" dirty="0" err="1">
                <a:solidFill>
                  <a:srgbClr val="262626"/>
                </a:solidFill>
                <a:latin typeface="+mj-lt"/>
                <a:cs typeface="Arial" panose="020B0604020202020204" pitchFamily="34" charset="0"/>
                <a:sym typeface="Cabin"/>
              </a:rPr>
              <a:t>ganancias</a:t>
            </a:r>
            <a:r>
              <a:rPr lang="x-none" sz="2200" b="1" kern="0" dirty="0">
                <a:solidFill>
                  <a:srgbClr val="262626"/>
                </a:solidFill>
                <a:latin typeface="+mj-lt"/>
                <a:cs typeface="Arial" panose="020B0604020202020204" pitchFamily="34" charset="0"/>
                <a:sym typeface="Cabin"/>
              </a:rPr>
              <a:t> </a:t>
            </a:r>
            <a:r>
              <a:rPr lang="x-none" sz="2200" b="1" kern="0" dirty="0" err="1">
                <a:solidFill>
                  <a:srgbClr val="262626"/>
                </a:solidFill>
                <a:latin typeface="+mj-lt"/>
                <a:cs typeface="Arial" panose="020B0604020202020204" pitchFamily="34" charset="0"/>
                <a:sym typeface="Cabin"/>
              </a:rPr>
              <a:t>rápid</a:t>
            </a:r>
            <a:r>
              <a:rPr lang="en-US" sz="2200" b="1" kern="0" dirty="0">
                <a:solidFill>
                  <a:srgbClr val="262626"/>
                </a:solidFill>
                <a:latin typeface="+mj-lt"/>
                <a:cs typeface="Arial" panose="020B0604020202020204" pitchFamily="34" charset="0"/>
                <a:sym typeface="Cabin"/>
              </a:rPr>
              <a:t>a</a:t>
            </a:r>
            <a:r>
              <a:rPr lang="x-none" sz="2200" b="1" kern="0" dirty="0">
                <a:solidFill>
                  <a:srgbClr val="262626"/>
                </a:solidFill>
                <a:latin typeface="+mj-lt"/>
                <a:cs typeface="Arial" panose="020B0604020202020204" pitchFamily="34" charset="0"/>
                <a:sym typeface="Cabin"/>
              </a:rPr>
              <a:t>s</a:t>
            </a:r>
            <a:r>
              <a:rPr lang="x-none" sz="2200" kern="0" dirty="0">
                <a:solidFill>
                  <a:srgbClr val="262626"/>
                </a:solidFill>
                <a:latin typeface="+mj-lt"/>
                <a:cs typeface="Arial" panose="020B0604020202020204" pitchFamily="34" charset="0"/>
                <a:sym typeface="Cabin"/>
              </a:rPr>
              <a:t>—implementadas en un plazo </a:t>
            </a:r>
            <a:br>
              <a:rPr lang="x-none" sz="2200" kern="0" dirty="0">
                <a:solidFill>
                  <a:srgbClr val="262626"/>
                </a:solidFill>
                <a:latin typeface="+mj-lt"/>
                <a:cs typeface="Arial" panose="020B0604020202020204" pitchFamily="34" charset="0"/>
                <a:sym typeface="Cabin"/>
              </a:rPr>
            </a:br>
            <a:r>
              <a:rPr lang="x-none" sz="2200" kern="0" dirty="0">
                <a:solidFill>
                  <a:srgbClr val="262626"/>
                </a:solidFill>
                <a:latin typeface="+mj-lt"/>
                <a:cs typeface="Arial" panose="020B0604020202020204" pitchFamily="34" charset="0"/>
                <a:sym typeface="Cabin"/>
              </a:rPr>
              <a:t>de 6 semanas</a:t>
            </a:r>
            <a:r>
              <a:rPr lang="en-US" sz="2200" kern="0" dirty="0">
                <a:solidFill>
                  <a:srgbClr val="262626"/>
                </a:solidFill>
                <a:latin typeface="+mj-lt"/>
                <a:cs typeface="Arial" panose="020B0604020202020204" pitchFamily="34" charset="0"/>
                <a:sym typeface="Cabin"/>
              </a:rPr>
              <a:t>?</a:t>
            </a:r>
            <a:endParaRPr lang="x-none" sz="2200" kern="0" dirty="0">
              <a:solidFill>
                <a:srgbClr val="262626"/>
              </a:solidFill>
              <a:latin typeface="+mj-lt"/>
              <a:cs typeface="Arial" panose="020B0604020202020204" pitchFamily="34" charset="0"/>
              <a:sym typeface="Cabin"/>
            </a:endParaRPr>
          </a:p>
          <a:p>
            <a:pPr marL="914400" lvl="2" indent="-282575">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 Cuáles son los ejemplos de </a:t>
            </a:r>
            <a:r>
              <a:rPr lang="en-US" sz="2200" b="1" kern="0" dirty="0">
                <a:solidFill>
                  <a:srgbClr val="262626"/>
                </a:solidFill>
                <a:latin typeface="+mj-lt"/>
                <a:cs typeface="Arial" panose="020B0604020202020204" pitchFamily="34" charset="0"/>
                <a:sym typeface="Cabin"/>
              </a:rPr>
              <a:t>G</a:t>
            </a:r>
            <a:r>
              <a:rPr lang="x-none" sz="2200" b="1" kern="0" dirty="0">
                <a:solidFill>
                  <a:srgbClr val="262626"/>
                </a:solidFill>
                <a:latin typeface="+mj-lt"/>
                <a:cs typeface="Arial" panose="020B0604020202020204" pitchFamily="34" charset="0"/>
                <a:sym typeface="Cabin"/>
              </a:rPr>
              <a:t>randes Ideas</a:t>
            </a:r>
            <a:r>
              <a:rPr lang="x-none" sz="2200" kern="0" dirty="0">
                <a:solidFill>
                  <a:srgbClr val="262626"/>
                </a:solidFill>
                <a:latin typeface="+mj-lt"/>
                <a:cs typeface="Arial" panose="020B0604020202020204" pitchFamily="34" charset="0"/>
                <a:sym typeface="Cabin"/>
              </a:rPr>
              <a:t>—implementadas en más de 6 semanas</a:t>
            </a:r>
            <a:r>
              <a:rPr lang="en-US" sz="2200" kern="0" dirty="0">
                <a:solidFill>
                  <a:srgbClr val="262626"/>
                </a:solidFill>
                <a:latin typeface="+mj-lt"/>
                <a:cs typeface="Arial" panose="020B0604020202020204" pitchFamily="34" charset="0"/>
                <a:sym typeface="Cabin"/>
              </a:rPr>
              <a:t>?</a:t>
            </a:r>
            <a:endParaRPr lang="x-none" sz="2200" kern="0" dirty="0">
              <a:solidFill>
                <a:srgbClr val="262626"/>
              </a:solidFill>
              <a:latin typeface="+mj-lt"/>
              <a:cs typeface="Arial" panose="020B0604020202020204" pitchFamily="34" charset="0"/>
              <a:sym typeface="Cabin"/>
            </a:endParaRPr>
          </a:p>
          <a:p>
            <a:pPr marL="457200" lvl="1" indent="-228600">
              <a:lnSpc>
                <a:spcPct val="120000"/>
              </a:lnSpc>
              <a:spcBef>
                <a:spcPts val="600"/>
              </a:spcBef>
              <a:spcAft>
                <a:spcPts val="0"/>
              </a:spcAft>
              <a:buClr>
                <a:srgbClr val="262626"/>
              </a:buClr>
              <a:buSzPts val="2400"/>
              <a:buFont typeface="Arial"/>
              <a:buChar char="•"/>
            </a:pPr>
            <a:r>
              <a:rPr lang="x-none" sz="2200" kern="0" dirty="0">
                <a:solidFill>
                  <a:srgbClr val="262626"/>
                </a:solidFill>
                <a:latin typeface="+mj-lt"/>
                <a:cs typeface="Arial" panose="020B0604020202020204" pitchFamily="34" charset="0"/>
                <a:sym typeface="Cabin"/>
              </a:rPr>
              <a:t>Haga una lista de sus ejemplos de </a:t>
            </a:r>
            <a:r>
              <a:rPr lang="en-US" sz="2200" kern="0" dirty="0" err="1">
                <a:solidFill>
                  <a:srgbClr val="262626"/>
                </a:solidFill>
                <a:latin typeface="+mj-lt"/>
                <a:cs typeface="Arial" panose="020B0604020202020204" pitchFamily="34" charset="0"/>
                <a:sym typeface="Cabin"/>
              </a:rPr>
              <a:t>logros</a:t>
            </a:r>
            <a:r>
              <a:rPr lang="en-US" sz="2200" kern="0" dirty="0">
                <a:solidFill>
                  <a:srgbClr val="262626"/>
                </a:solidFill>
                <a:latin typeface="+mj-lt"/>
                <a:cs typeface="Arial" panose="020B0604020202020204" pitchFamily="34" charset="0"/>
                <a:sym typeface="Cabin"/>
              </a:rPr>
              <a:t> </a:t>
            </a:r>
            <a:r>
              <a:rPr lang="x-none" sz="2200" kern="0" dirty="0" err="1">
                <a:solidFill>
                  <a:srgbClr val="262626"/>
                </a:solidFill>
                <a:latin typeface="+mj-lt"/>
                <a:cs typeface="Arial" panose="020B0604020202020204" pitchFamily="34" charset="0"/>
                <a:sym typeface="Cabin"/>
              </a:rPr>
              <a:t>rápid</a:t>
            </a:r>
            <a:r>
              <a:rPr lang="en-US" sz="2200" kern="0" dirty="0" err="1">
                <a:solidFill>
                  <a:srgbClr val="262626"/>
                </a:solidFill>
                <a:latin typeface="+mj-lt"/>
                <a:cs typeface="Arial" panose="020B0604020202020204" pitchFamily="34" charset="0"/>
                <a:sym typeface="Cabin"/>
              </a:rPr>
              <a:t>os</a:t>
            </a:r>
            <a:r>
              <a:rPr lang="x-none" sz="2200" kern="0" dirty="0">
                <a:solidFill>
                  <a:srgbClr val="262626"/>
                </a:solidFill>
                <a:latin typeface="+mj-lt"/>
                <a:cs typeface="Arial" panose="020B0604020202020204" pitchFamily="34" charset="0"/>
                <a:sym typeface="Cabin"/>
              </a:rPr>
              <a:t> en</a:t>
            </a:r>
            <a:r>
              <a:rPr lang="en-US" sz="2200" kern="0" dirty="0">
                <a:solidFill>
                  <a:srgbClr val="262626"/>
                </a:solidFill>
                <a:latin typeface="+mj-lt"/>
                <a:cs typeface="Arial" panose="020B0604020202020204" pitchFamily="34" charset="0"/>
                <a:sym typeface="Cabin"/>
              </a:rPr>
              <a:t> el </a:t>
            </a:r>
            <a:r>
              <a:rPr lang="en-US" sz="2200" kern="0" dirty="0" err="1">
                <a:solidFill>
                  <a:srgbClr val="262626"/>
                </a:solidFill>
                <a:latin typeface="+mj-lt"/>
                <a:cs typeface="Arial" panose="020B0604020202020204" pitchFamily="34" charset="0"/>
                <a:sym typeface="Cabin"/>
              </a:rPr>
              <a:t>papelote</a:t>
            </a:r>
            <a:r>
              <a:rPr lang="x-none" sz="2200" kern="0" dirty="0">
                <a:solidFill>
                  <a:srgbClr val="262626"/>
                </a:solidFill>
                <a:latin typeface="+mj-lt"/>
                <a:cs typeface="Arial" panose="020B0604020202020204" pitchFamily="34" charset="0"/>
                <a:sym typeface="Cabin"/>
              </a:rPr>
              <a:t> y haga una lluvia de ideas de </a:t>
            </a:r>
            <a:r>
              <a:rPr lang="x-none" sz="2200" kern="0" dirty="0" err="1">
                <a:solidFill>
                  <a:srgbClr val="262626"/>
                </a:solidFill>
                <a:latin typeface="+mj-lt"/>
                <a:cs typeface="Arial" panose="020B0604020202020204" pitchFamily="34" charset="0"/>
                <a:sym typeface="Cabin"/>
              </a:rPr>
              <a:t>otr</a:t>
            </a:r>
            <a:r>
              <a:rPr lang="en-US" sz="2200" kern="0" dirty="0" err="1">
                <a:solidFill>
                  <a:srgbClr val="262626"/>
                </a:solidFill>
                <a:latin typeface="+mj-lt"/>
                <a:cs typeface="Arial" panose="020B0604020202020204" pitchFamily="34" charset="0"/>
                <a:sym typeface="Cabin"/>
              </a:rPr>
              <a:t>os</a:t>
            </a:r>
            <a:r>
              <a:rPr lang="en-US" sz="2200" kern="0" dirty="0">
                <a:solidFill>
                  <a:srgbClr val="262626"/>
                </a:solidFill>
                <a:latin typeface="+mj-lt"/>
                <a:cs typeface="Arial" panose="020B0604020202020204" pitchFamily="34" charset="0"/>
                <a:sym typeface="Cabin"/>
              </a:rPr>
              <a:t> </a:t>
            </a:r>
            <a:r>
              <a:rPr lang="en-US" sz="2200" kern="0" dirty="0" err="1">
                <a:solidFill>
                  <a:srgbClr val="262626"/>
                </a:solidFill>
                <a:latin typeface="+mj-lt"/>
                <a:cs typeface="Arial" panose="020B0604020202020204" pitchFamily="34" charset="0"/>
                <a:sym typeface="Cabin"/>
              </a:rPr>
              <a:t>ganancias</a:t>
            </a:r>
            <a:r>
              <a:rPr lang="en-US" sz="2200" kern="0" dirty="0">
                <a:solidFill>
                  <a:srgbClr val="262626"/>
                </a:solidFill>
                <a:latin typeface="+mj-lt"/>
                <a:cs typeface="Arial" panose="020B0604020202020204" pitchFamily="34" charset="0"/>
                <a:sym typeface="Cabin"/>
              </a:rPr>
              <a:t> r</a:t>
            </a:r>
            <a:r>
              <a:rPr lang="x-none" sz="2200" kern="0" dirty="0" err="1">
                <a:solidFill>
                  <a:srgbClr val="262626"/>
                </a:solidFill>
                <a:latin typeface="+mj-lt"/>
                <a:cs typeface="Arial" panose="020B0604020202020204" pitchFamily="34" charset="0"/>
                <a:sym typeface="Cabin"/>
              </a:rPr>
              <a:t>ápid</a:t>
            </a:r>
            <a:r>
              <a:rPr lang="en-US" sz="2200" kern="0" dirty="0">
                <a:solidFill>
                  <a:srgbClr val="262626"/>
                </a:solidFill>
                <a:latin typeface="+mj-lt"/>
                <a:cs typeface="Arial" panose="020B0604020202020204" pitchFamily="34" charset="0"/>
                <a:sym typeface="Cabin"/>
              </a:rPr>
              <a:t>a</a:t>
            </a:r>
            <a:r>
              <a:rPr lang="x-none" sz="2200" kern="0" dirty="0">
                <a:solidFill>
                  <a:srgbClr val="262626"/>
                </a:solidFill>
                <a:latin typeface="+mj-lt"/>
                <a:cs typeface="Arial" panose="020B0604020202020204" pitchFamily="34" charset="0"/>
                <a:sym typeface="Cabin"/>
              </a:rPr>
              <a:t>s que se alinean con el enfoque de </a:t>
            </a:r>
            <a:r>
              <a:rPr lang="x-none" sz="2200" kern="0" dirty="0" err="1">
                <a:solidFill>
                  <a:srgbClr val="262626"/>
                </a:solidFill>
                <a:latin typeface="+mj-lt"/>
                <a:cs typeface="Arial" panose="020B0604020202020204" pitchFamily="34" charset="0"/>
                <a:sym typeface="Cabin"/>
              </a:rPr>
              <a:t>est</a:t>
            </a:r>
            <a:r>
              <a:rPr lang="en-US" sz="2200" kern="0" dirty="0">
                <a:solidFill>
                  <a:srgbClr val="262626"/>
                </a:solidFill>
                <a:latin typeface="+mj-lt"/>
                <a:cs typeface="Arial" panose="020B0604020202020204" pitchFamily="34" charset="0"/>
                <a:sym typeface="Cabin"/>
              </a:rPr>
              <a:t>a </a:t>
            </a:r>
            <a:r>
              <a:rPr lang="en-US" sz="2200" kern="0" dirty="0" err="1">
                <a:solidFill>
                  <a:srgbClr val="262626"/>
                </a:solidFill>
                <a:latin typeface="+mj-lt"/>
                <a:cs typeface="Arial" panose="020B0604020202020204" pitchFamily="34" charset="0"/>
                <a:sym typeface="Cabin"/>
              </a:rPr>
              <a:t>actividad</a:t>
            </a:r>
            <a:r>
              <a:rPr lang="x-none" sz="2200" kern="0" dirty="0">
                <a:solidFill>
                  <a:srgbClr val="262626"/>
                </a:solidFill>
                <a:latin typeface="+mj-lt"/>
                <a:cs typeface="Arial" panose="020B0604020202020204" pitchFamily="34" charset="0"/>
                <a:sym typeface="Cabin"/>
              </a:rPr>
              <a:t>.</a:t>
            </a:r>
            <a:endParaRPr lang="x-none" sz="1500" kern="0" dirty="0">
              <a:solidFill>
                <a:srgbClr val="262626"/>
              </a:solidFill>
              <a:latin typeface="+mj-lt"/>
              <a:cs typeface="Arial" panose="020B0604020202020204" pitchFamily="34" charset="0"/>
              <a:sym typeface="Cab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7" name="Google Shape;357;p43"/>
          <p:cNvSpPr txBox="1">
            <a:spLocks noGrp="1"/>
          </p:cNvSpPr>
          <p:nvPr>
            <p:ph type="title"/>
          </p:nvPr>
        </p:nvSpPr>
        <p:spPr>
          <a:xfrm>
            <a:off x="1066800" y="5252936"/>
            <a:ext cx="10058400" cy="1028715"/>
          </a:xfrm>
          <a:prstGeom prst="rect">
            <a:avLst/>
          </a:prstGeom>
        </p:spPr>
        <p:txBody>
          <a:bodyPr spcFirstLastPara="1" lIns="182875" tIns="182875" rIns="182875" bIns="182875" anchor="ctr" anchorCtr="0">
            <a:normAutofit fontScale="90000"/>
          </a:bodyPr>
          <a:lstStyle/>
          <a:p>
            <a:pPr lvl="0" algn="ctr">
              <a:spcBef>
                <a:spcPts val="0"/>
              </a:spcBef>
              <a:buClr>
                <a:srgbClr val="262626"/>
              </a:buClr>
              <a:buSzPts val="2800"/>
            </a:pPr>
            <a:r>
              <a:rPr lang="es-ES" sz="3700" dirty="0">
                <a:solidFill>
                  <a:srgbClr val="FFFFFF"/>
                </a:solidFill>
              </a:rPr>
              <a:t>ACTIVIDAD - CAMBIO CULTURAL EN ACCIÓN, PARTE 2 </a:t>
            </a:r>
            <a:endParaRPr lang="en-US" sz="3700" dirty="0">
              <a:solidFill>
                <a:srgbClr val="FFFFFF"/>
              </a:solidFill>
            </a:endParaRPr>
          </a:p>
        </p:txBody>
      </p:sp>
      <p:sp>
        <p:nvSpPr>
          <p:cNvPr id="2" name="Content Placeholder 1">
            <a:extLst>
              <a:ext uri="{FF2B5EF4-FFF2-40B4-BE49-F238E27FC236}">
                <a16:creationId xmlns:a16="http://schemas.microsoft.com/office/drawing/2014/main" id="{418DD603-207E-47C4-95F6-4E8C7A40AEBA}"/>
              </a:ext>
            </a:extLst>
          </p:cNvPr>
          <p:cNvSpPr>
            <a:spLocks noGrp="1"/>
          </p:cNvSpPr>
          <p:nvPr>
            <p:ph idx="1"/>
          </p:nvPr>
        </p:nvSpPr>
        <p:spPr>
          <a:xfrm>
            <a:off x="1097280" y="1086678"/>
            <a:ext cx="10027920" cy="3471467"/>
          </a:xfrm>
        </p:spPr>
        <p:txBody>
          <a:bodyPr>
            <a:normAutofit fontScale="85000" lnSpcReduction="20000"/>
          </a:bodyPr>
          <a:lstStyle/>
          <a:p>
            <a:pPr marL="0" lvl="0" indent="0">
              <a:lnSpc>
                <a:spcPct val="120000"/>
              </a:lnSpc>
              <a:spcBef>
                <a:spcPts val="0"/>
              </a:spcBef>
              <a:spcAft>
                <a:spcPts val="0"/>
              </a:spcAft>
              <a:buClr>
                <a:srgbClr val="000000"/>
              </a:buClr>
              <a:buSzPts val="1800"/>
              <a:buNone/>
            </a:pPr>
            <a:r>
              <a:rPr lang="x-none" sz="2800" kern="0" dirty="0">
                <a:solidFill>
                  <a:srgbClr val="000000"/>
                </a:solidFill>
                <a:latin typeface="+mj-lt"/>
                <a:cs typeface="Arial"/>
                <a:sym typeface="Cabin"/>
              </a:rPr>
              <a:t>Vuelvan a sus asientos originales. </a:t>
            </a:r>
            <a:endParaRPr lang="x-none" sz="1400" kern="0" dirty="0">
              <a:solidFill>
                <a:srgbClr val="000000"/>
              </a:solidFill>
              <a:latin typeface="+mj-lt"/>
              <a:cs typeface="Arial"/>
              <a:sym typeface="Arial"/>
            </a:endParaRPr>
          </a:p>
          <a:p>
            <a:pPr marL="914400" lvl="1" indent="-457200">
              <a:lnSpc>
                <a:spcPct val="120000"/>
              </a:lnSpc>
              <a:spcBef>
                <a:spcPts val="0"/>
              </a:spcBef>
              <a:spcAft>
                <a:spcPts val="0"/>
              </a:spcAft>
              <a:buClr>
                <a:srgbClr val="000000"/>
              </a:buClr>
              <a:buSzPts val="2800"/>
              <a:buFont typeface="Arial"/>
              <a:buChar char="•"/>
            </a:pPr>
            <a:r>
              <a:rPr lang="x-none" sz="2800" kern="0" dirty="0">
                <a:solidFill>
                  <a:srgbClr val="000000"/>
                </a:solidFill>
                <a:latin typeface="+mj-lt"/>
                <a:cs typeface="Arial"/>
                <a:sym typeface="Cabin"/>
              </a:rPr>
              <a:t>Por su cuenta, lea el informe n.°4</a:t>
            </a:r>
            <a:r>
              <a:rPr lang="en-US" sz="2800" kern="0" dirty="0">
                <a:solidFill>
                  <a:srgbClr val="000000"/>
                </a:solidFill>
                <a:latin typeface="+mj-lt"/>
                <a:cs typeface="Arial"/>
                <a:sym typeface="Cabin"/>
              </a:rPr>
              <a:t> y </a:t>
            </a:r>
            <a:r>
              <a:rPr lang="en-US" sz="2800" kern="0" dirty="0" err="1">
                <a:solidFill>
                  <a:srgbClr val="000000"/>
                </a:solidFill>
                <a:latin typeface="+mj-lt"/>
                <a:cs typeface="Arial"/>
                <a:sym typeface="Cabin"/>
              </a:rPr>
              <a:t>repasar</a:t>
            </a:r>
            <a:r>
              <a:rPr lang="en-US" sz="2800" kern="0" dirty="0">
                <a:solidFill>
                  <a:srgbClr val="000000"/>
                </a:solidFill>
                <a:latin typeface="+mj-lt"/>
                <a:cs typeface="Arial"/>
                <a:sym typeface="Cabin"/>
              </a:rPr>
              <a:t> </a:t>
            </a:r>
            <a:r>
              <a:rPr lang="en-US" sz="2800" kern="0" dirty="0" err="1">
                <a:solidFill>
                  <a:srgbClr val="000000"/>
                </a:solidFill>
                <a:latin typeface="+mj-lt"/>
                <a:cs typeface="Arial"/>
                <a:sym typeface="Cabin"/>
              </a:rPr>
              <a:t>informe</a:t>
            </a:r>
            <a:r>
              <a:rPr lang="en-US" sz="2800" kern="0" dirty="0">
                <a:solidFill>
                  <a:srgbClr val="000000"/>
                </a:solidFill>
                <a:latin typeface="+mj-lt"/>
                <a:cs typeface="Arial"/>
                <a:sym typeface="Cabin"/>
              </a:rPr>
              <a:t> n</a:t>
            </a:r>
            <a:r>
              <a:rPr lang="it-IT" sz="2800" kern="0" dirty="0">
                <a:solidFill>
                  <a:srgbClr val="000000"/>
                </a:solidFill>
                <a:latin typeface="+mj-lt"/>
                <a:cs typeface="Arial"/>
                <a:sym typeface="Cabin"/>
              </a:rPr>
              <a:t>.°5</a:t>
            </a:r>
            <a:endParaRPr lang="x-none" sz="1400" kern="0" dirty="0">
              <a:solidFill>
                <a:srgbClr val="000000"/>
              </a:solidFill>
              <a:latin typeface="+mj-lt"/>
              <a:cs typeface="Arial"/>
              <a:sym typeface="Arial"/>
            </a:endParaRPr>
          </a:p>
          <a:p>
            <a:pPr marL="914400" lvl="1" indent="-457200">
              <a:lnSpc>
                <a:spcPct val="120000"/>
              </a:lnSpc>
              <a:spcBef>
                <a:spcPts val="0"/>
              </a:spcBef>
              <a:spcAft>
                <a:spcPts val="0"/>
              </a:spcAft>
              <a:buClr>
                <a:srgbClr val="000000"/>
              </a:buClr>
              <a:buSzPts val="2800"/>
              <a:buFont typeface="Arial"/>
              <a:buChar char="•"/>
            </a:pPr>
            <a:r>
              <a:rPr lang="x-none" sz="2800" kern="0" dirty="0">
                <a:solidFill>
                  <a:srgbClr val="000000"/>
                </a:solidFill>
                <a:latin typeface="+mj-lt"/>
                <a:cs typeface="Arial"/>
                <a:sym typeface="Cabin"/>
              </a:rPr>
              <a:t>Discuta las reacciones a los cuatro informes y comparta con sus colegas </a:t>
            </a:r>
            <a:r>
              <a:rPr lang="en-US" sz="2800" kern="0" dirty="0">
                <a:solidFill>
                  <a:srgbClr val="000000"/>
                </a:solidFill>
                <a:latin typeface="+mj-lt"/>
                <a:cs typeface="Arial"/>
                <a:sym typeface="Cabin"/>
              </a:rPr>
              <a:t>del </a:t>
            </a:r>
            <a:r>
              <a:rPr lang="en-US" sz="2800" kern="0" dirty="0" err="1">
                <a:solidFill>
                  <a:srgbClr val="000000"/>
                </a:solidFill>
                <a:latin typeface="+mj-lt"/>
                <a:cs typeface="Arial"/>
                <a:sym typeface="Cabin"/>
              </a:rPr>
              <a:t>equipo</a:t>
            </a:r>
            <a:r>
              <a:rPr lang="en-US" sz="2800" kern="0" dirty="0">
                <a:solidFill>
                  <a:srgbClr val="000000"/>
                </a:solidFill>
                <a:latin typeface="+mj-lt"/>
                <a:cs typeface="Arial"/>
                <a:sym typeface="Cabin"/>
              </a:rPr>
              <a:t> de la </a:t>
            </a:r>
            <a:r>
              <a:rPr lang="en-US" sz="2800" kern="0" dirty="0" err="1">
                <a:solidFill>
                  <a:srgbClr val="000000"/>
                </a:solidFill>
                <a:latin typeface="+mj-lt"/>
                <a:cs typeface="Arial"/>
                <a:sym typeface="Cabin"/>
              </a:rPr>
              <a:t>escuela</a:t>
            </a:r>
            <a:r>
              <a:rPr lang="en-US" sz="2800" kern="0" dirty="0">
                <a:solidFill>
                  <a:srgbClr val="000000"/>
                </a:solidFill>
                <a:latin typeface="+mj-lt"/>
                <a:cs typeface="Arial"/>
                <a:sym typeface="Cabin"/>
              </a:rPr>
              <a:t>) </a:t>
            </a:r>
            <a:r>
              <a:rPr lang="x-none" sz="2800" kern="0" dirty="0">
                <a:solidFill>
                  <a:srgbClr val="000000"/>
                </a:solidFill>
                <a:latin typeface="+mj-lt"/>
                <a:cs typeface="Arial"/>
                <a:sym typeface="Cabin"/>
              </a:rPr>
              <a:t>las posibles prácticas que podrían ser aplicables en su escuela. </a:t>
            </a:r>
            <a:endParaRPr lang="x-none" sz="1400" kern="0" dirty="0">
              <a:solidFill>
                <a:srgbClr val="000000"/>
              </a:solidFill>
              <a:latin typeface="+mj-lt"/>
              <a:cs typeface="Arial"/>
              <a:sym typeface="Arial"/>
            </a:endParaRPr>
          </a:p>
          <a:p>
            <a:pPr marL="914400" lvl="1" indent="-457200">
              <a:lnSpc>
                <a:spcPct val="120000"/>
              </a:lnSpc>
              <a:spcBef>
                <a:spcPts val="0"/>
              </a:spcBef>
              <a:spcAft>
                <a:spcPts val="0"/>
              </a:spcAft>
              <a:buClr>
                <a:srgbClr val="000000"/>
              </a:buClr>
              <a:buSzPts val="2800"/>
              <a:buFont typeface="Arial"/>
              <a:buChar char="•"/>
            </a:pPr>
            <a:r>
              <a:rPr lang="x-none" sz="2800" kern="0" dirty="0">
                <a:solidFill>
                  <a:srgbClr val="000000"/>
                </a:solidFill>
                <a:latin typeface="+mj-lt"/>
                <a:cs typeface="Arial"/>
                <a:sym typeface="Cabin"/>
              </a:rPr>
              <a:t>¿Qué prácticas serían cambios de </a:t>
            </a:r>
            <a:r>
              <a:rPr lang="en-US" sz="2800" b="1" kern="0" dirty="0" err="1">
                <a:solidFill>
                  <a:srgbClr val="000000"/>
                </a:solidFill>
                <a:latin typeface="+mj-lt"/>
                <a:cs typeface="Arial"/>
                <a:sym typeface="Cabin"/>
              </a:rPr>
              <a:t>ganancias</a:t>
            </a:r>
            <a:r>
              <a:rPr lang="en-US" sz="2800" b="1" kern="0" dirty="0">
                <a:solidFill>
                  <a:srgbClr val="000000"/>
                </a:solidFill>
                <a:latin typeface="+mj-lt"/>
                <a:cs typeface="Arial"/>
                <a:sym typeface="Cabin"/>
              </a:rPr>
              <a:t> </a:t>
            </a:r>
            <a:r>
              <a:rPr lang="x-none" sz="2800" b="1" kern="0" dirty="0" err="1">
                <a:solidFill>
                  <a:srgbClr val="000000"/>
                </a:solidFill>
                <a:latin typeface="+mj-lt"/>
                <a:cs typeface="Arial"/>
                <a:sym typeface="Cabin"/>
              </a:rPr>
              <a:t>rápid</a:t>
            </a:r>
            <a:r>
              <a:rPr lang="en-US" sz="2800" b="1" kern="0" dirty="0">
                <a:solidFill>
                  <a:srgbClr val="000000"/>
                </a:solidFill>
                <a:latin typeface="+mj-lt"/>
                <a:cs typeface="Arial"/>
                <a:sym typeface="Cabin"/>
              </a:rPr>
              <a:t>as</a:t>
            </a:r>
            <a:r>
              <a:rPr lang="x-none" sz="2800" b="1" kern="0" dirty="0">
                <a:solidFill>
                  <a:srgbClr val="000000"/>
                </a:solidFill>
                <a:latin typeface="+mj-lt"/>
                <a:cs typeface="Arial"/>
                <a:sym typeface="Cabin"/>
              </a:rPr>
              <a:t> </a:t>
            </a:r>
            <a:r>
              <a:rPr lang="x-none" sz="2800" kern="0" dirty="0">
                <a:solidFill>
                  <a:srgbClr val="000000"/>
                </a:solidFill>
                <a:latin typeface="+mj-lt"/>
                <a:cs typeface="Arial"/>
                <a:sym typeface="Cabin"/>
              </a:rPr>
              <a:t>(implementación en 6 semanas)?</a:t>
            </a:r>
            <a:endParaRPr lang="x-none" sz="1400" kern="0" dirty="0">
              <a:solidFill>
                <a:srgbClr val="000000"/>
              </a:solidFill>
              <a:latin typeface="+mj-lt"/>
              <a:cs typeface="Arial"/>
              <a:sym typeface="Arial"/>
            </a:endParaRPr>
          </a:p>
          <a:p>
            <a:pPr marL="914400" lvl="1" indent="-457200">
              <a:lnSpc>
                <a:spcPct val="120000"/>
              </a:lnSpc>
              <a:spcBef>
                <a:spcPts val="0"/>
              </a:spcBef>
              <a:spcAft>
                <a:spcPts val="0"/>
              </a:spcAft>
              <a:buClr>
                <a:srgbClr val="000000"/>
              </a:buClr>
              <a:buSzPts val="2800"/>
              <a:buFont typeface="Arial"/>
              <a:buChar char="•"/>
            </a:pPr>
            <a:r>
              <a:rPr lang="x-none" sz="2800" kern="0" dirty="0">
                <a:solidFill>
                  <a:srgbClr val="000000"/>
                </a:solidFill>
                <a:latin typeface="+mj-lt"/>
                <a:cs typeface="Arial"/>
                <a:sym typeface="Cabin"/>
              </a:rPr>
              <a:t>¿Qué prácticas son </a:t>
            </a:r>
            <a:r>
              <a:rPr lang="x-none" sz="2800" b="1" kern="0" dirty="0">
                <a:solidFill>
                  <a:srgbClr val="000000"/>
                </a:solidFill>
                <a:latin typeface="+mj-lt"/>
                <a:cs typeface="Arial"/>
                <a:sym typeface="Cabin"/>
              </a:rPr>
              <a:t>Grandes Ideas </a:t>
            </a:r>
            <a:r>
              <a:rPr lang="x-none" sz="2800" kern="0" dirty="0">
                <a:solidFill>
                  <a:srgbClr val="000000"/>
                </a:solidFill>
                <a:latin typeface="+mj-lt"/>
                <a:cs typeface="Arial"/>
                <a:sym typeface="Cabin"/>
              </a:rPr>
              <a:t>(más de 6 semanas para implementar)?</a:t>
            </a:r>
            <a:endParaRPr lang="x-none" sz="1400" kern="0" dirty="0">
              <a:solidFill>
                <a:srgbClr val="000000"/>
              </a:solidFill>
              <a:latin typeface="+mj-lt"/>
              <a:cs typeface="Arial"/>
              <a:sym typeface="Arial"/>
            </a:endParaRPr>
          </a:p>
          <a:p>
            <a:endParaRPr lang="en-US" dirty="0"/>
          </a:p>
        </p:txBody>
      </p:sp>
      <p:sp>
        <p:nvSpPr>
          <p:cNvPr id="110" name="Rectangle 10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363"/>
        <p:cNvGrpSpPr/>
        <p:nvPr/>
      </p:nvGrpSpPr>
      <p:grpSpPr>
        <a:xfrm>
          <a:off x="0" y="0"/>
          <a:ext cx="0" cy="0"/>
          <a:chOff x="0" y="0"/>
          <a:chExt cx="0" cy="0"/>
        </a:xfrm>
      </p:grpSpPr>
      <p:sp>
        <p:nvSpPr>
          <p:cNvPr id="114" name="Rectangle 11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Rectangle 11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8" name="Straight Connector 11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0" name="Rectangle 11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Rectangle 123">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4" name="Google Shape;364;p44"/>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8000" dirty="0">
                <a:solidFill>
                  <a:srgbClr val="FFFFFF"/>
                </a:solidFill>
              </a:rPr>
              <a:t>ALMUERZO</a:t>
            </a:r>
          </a:p>
        </p:txBody>
      </p:sp>
      <p:sp>
        <p:nvSpPr>
          <p:cNvPr id="365" name="Google Shape;365;p44"/>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es-ES" sz="2400" cap="all" spc="200" dirty="0">
                <a:solidFill>
                  <a:srgbClr val="FFFFFF"/>
                </a:solidFill>
                <a:latin typeface="+mj-lt"/>
              </a:rPr>
              <a:t>Tenemos 60 minutos para almorzar. Por favor, esté listo para empezar de nuevo a tiempo. </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useBgFill="1">
        <p:nvSpPr>
          <p:cNvPr id="134" name="Rectangle 1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5" name="Rectangle 1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Google Shape;123;p19"/>
          <p:cNvSpPr txBox="1">
            <a:spLocks noGrp="1"/>
          </p:cNvSpPr>
          <p:nvPr>
            <p:ph type="title"/>
          </p:nvPr>
        </p:nvSpPr>
        <p:spPr>
          <a:xfrm>
            <a:off x="492369" y="605896"/>
            <a:ext cx="3494429" cy="5646208"/>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n-US" sz="3600" dirty="0">
                <a:solidFill>
                  <a:srgbClr val="FFFFFF"/>
                </a:solidFill>
              </a:rPr>
              <a:t>VAMOS A CONOCERNOS</a:t>
            </a:r>
          </a:p>
        </p:txBody>
      </p:sp>
      <p:sp>
        <p:nvSpPr>
          <p:cNvPr id="136" name="Rectangle 1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782B6B4C-D274-4F24-9F12-8E604446E82B}"/>
              </a:ext>
            </a:extLst>
          </p:cNvPr>
          <p:cNvSpPr>
            <a:spLocks noGrp="1"/>
          </p:cNvSpPr>
          <p:nvPr>
            <p:ph idx="1"/>
          </p:nvPr>
        </p:nvSpPr>
        <p:spPr>
          <a:xfrm>
            <a:off x="4742016" y="605896"/>
            <a:ext cx="6413663" cy="5646208"/>
          </a:xfrm>
        </p:spPr>
        <p:txBody>
          <a:bodyPr anchor="ctr">
            <a:normAutofit/>
          </a:bodyPr>
          <a:lstStyle/>
          <a:p>
            <a:pPr marL="0" lvl="0" indent="0">
              <a:spcBef>
                <a:spcPts val="0"/>
              </a:spcBef>
              <a:spcAft>
                <a:spcPts val="0"/>
              </a:spcAft>
              <a:buClr>
                <a:srgbClr val="000000"/>
              </a:buClr>
              <a:buSzPts val="2400"/>
              <a:buNone/>
            </a:pPr>
            <a:r>
              <a:rPr lang="es-ES" sz="3200" dirty="0">
                <a:latin typeface="+mj-lt"/>
                <a:ea typeface="Cabin"/>
                <a:cs typeface="Cabin"/>
                <a:sym typeface="Cabin"/>
              </a:rPr>
              <a:t>En los próximos 10 minutos: </a:t>
            </a:r>
          </a:p>
          <a:p>
            <a:pPr marL="0" lvl="0" indent="0">
              <a:spcBef>
                <a:spcPts val="0"/>
              </a:spcBef>
              <a:spcAft>
                <a:spcPts val="0"/>
              </a:spcAft>
              <a:buClr>
                <a:srgbClr val="000000"/>
              </a:buClr>
              <a:buSzPts val="2400"/>
              <a:buNone/>
            </a:pPr>
            <a:endParaRPr lang="es-ES" sz="3200" dirty="0">
              <a:latin typeface="+mj-lt"/>
              <a:ea typeface="Cabin"/>
              <a:cs typeface="Cabin"/>
              <a:sym typeface="Cabin"/>
            </a:endParaRPr>
          </a:p>
          <a:p>
            <a:pPr marL="0" lvl="0" indent="0">
              <a:spcBef>
                <a:spcPts val="0"/>
              </a:spcBef>
              <a:spcAft>
                <a:spcPts val="0"/>
              </a:spcAft>
              <a:buClr>
                <a:srgbClr val="000000"/>
              </a:buClr>
              <a:buSzPts val="2400"/>
              <a:buNone/>
            </a:pPr>
            <a:r>
              <a:rPr lang="es-ES" sz="3200" dirty="0">
                <a:latin typeface="+mj-lt"/>
                <a:ea typeface="Cabin"/>
                <a:cs typeface="Cabin"/>
                <a:sym typeface="Cabin"/>
              </a:rPr>
              <a:t>1.  Preséntese al resto de los compañeros de su mesa</a:t>
            </a:r>
          </a:p>
          <a:p>
            <a:pPr marL="0" lvl="0" indent="0">
              <a:spcBef>
                <a:spcPts val="0"/>
              </a:spcBef>
              <a:spcAft>
                <a:spcPts val="0"/>
              </a:spcAft>
              <a:buClr>
                <a:srgbClr val="000000"/>
              </a:buClr>
              <a:buSzPts val="2400"/>
              <a:buNone/>
            </a:pPr>
            <a:r>
              <a:rPr lang="es-ES" sz="3200" dirty="0">
                <a:latin typeface="+mj-lt"/>
                <a:ea typeface="Cabin"/>
                <a:cs typeface="Cabin"/>
                <a:sym typeface="Cabin"/>
              </a:rPr>
              <a:t>Nombre, escuela, puesto</a:t>
            </a:r>
          </a:p>
          <a:p>
            <a:pPr marL="0" lvl="0" indent="0">
              <a:spcBef>
                <a:spcPts val="0"/>
              </a:spcBef>
              <a:spcAft>
                <a:spcPts val="0"/>
              </a:spcAft>
              <a:buClr>
                <a:srgbClr val="000000"/>
              </a:buClr>
              <a:buSzPts val="2400"/>
              <a:buNone/>
            </a:pPr>
            <a:endParaRPr lang="es-ES" sz="3200" dirty="0">
              <a:latin typeface="+mj-lt"/>
              <a:ea typeface="Cabin"/>
              <a:cs typeface="Cabin"/>
              <a:sym typeface="Cabin"/>
            </a:endParaRPr>
          </a:p>
          <a:p>
            <a:pPr marL="0" lvl="0" indent="0">
              <a:spcBef>
                <a:spcPts val="0"/>
              </a:spcBef>
              <a:spcAft>
                <a:spcPts val="0"/>
              </a:spcAft>
              <a:buClr>
                <a:srgbClr val="000000"/>
              </a:buClr>
              <a:buSzPts val="2400"/>
              <a:buNone/>
            </a:pPr>
            <a:r>
              <a:rPr lang="es-ES" sz="3200" dirty="0">
                <a:latin typeface="+mj-lt"/>
                <a:ea typeface="Cabin"/>
                <a:cs typeface="Cabin"/>
                <a:sym typeface="Cabin"/>
              </a:rPr>
              <a:t>2.  ¿Cómo definiría la cultura en tres o cuatro palabras?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0"/>
        <p:cNvGrpSpPr/>
        <p:nvPr/>
      </p:nvGrpSpPr>
      <p:grpSpPr>
        <a:xfrm>
          <a:off x="0" y="0"/>
          <a:ext cx="0" cy="0"/>
          <a:chOff x="0" y="0"/>
          <a:chExt cx="0" cy="0"/>
        </a:xfrm>
      </p:grpSpPr>
      <p:sp>
        <p:nvSpPr>
          <p:cNvPr id="120" name="Rectangle 11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Rectangle 12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4" name="Straight Connector 12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45"/>
          <p:cNvSpPr txBox="1">
            <a:spLocks noGrp="1"/>
          </p:cNvSpPr>
          <p:nvPr>
            <p:ph type="title"/>
          </p:nvPr>
        </p:nvSpPr>
        <p:spPr>
          <a:xfrm>
            <a:off x="5138928" y="988741"/>
            <a:ext cx="6248416" cy="4880518"/>
          </a:xfrm>
          <a:prstGeom prst="rect">
            <a:avLst/>
          </a:prstGeom>
          <a:noFill/>
          <a:ln>
            <a:noFill/>
          </a:ln>
        </p:spPr>
        <p:txBody>
          <a:bodyPr spcFirstLastPara="1" vert="horz" wrap="square" lIns="91440" tIns="45720" rIns="91440" bIns="45720" rtlCol="0" anchor="ctr" anchorCtr="0">
            <a:normAutofit/>
          </a:bodyPr>
          <a:lstStyle/>
          <a:p>
            <a:pPr lvl="0">
              <a:buClr>
                <a:srgbClr val="262626"/>
              </a:buClr>
              <a:buSzPts val="4800"/>
            </a:pPr>
            <a:r>
              <a:rPr lang="es-ES" sz="5400" dirty="0">
                <a:solidFill>
                  <a:srgbClr val="FFFFFF"/>
                </a:solidFill>
              </a:rPr>
              <a:t>V. HERRAMIENTA DE INICIO RÁPIDO</a:t>
            </a:r>
            <a:endParaRPr lang="en-US" sz="5400" dirty="0">
              <a:solidFill>
                <a:srgbClr val="FFFFFF"/>
              </a:solidFill>
            </a:endParaRPr>
          </a:p>
        </p:txBody>
      </p:sp>
      <p:sp>
        <p:nvSpPr>
          <p:cNvPr id="128" name="Rectangle 127">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0" name="Rectangle 129">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6"/>
        <p:cNvGrpSpPr/>
        <p:nvPr/>
      </p:nvGrpSpPr>
      <p:grpSpPr>
        <a:xfrm>
          <a:off x="0" y="0"/>
          <a:ext cx="0" cy="0"/>
          <a:chOff x="0" y="0"/>
          <a:chExt cx="0" cy="0"/>
        </a:xfrm>
      </p:grpSpPr>
      <p:sp>
        <p:nvSpPr>
          <p:cNvPr id="378" name="Google Shape;378;p46"/>
          <p:cNvSpPr>
            <a:spLocks noGrp="1"/>
          </p:cNvSpPr>
          <p:nvPr>
            <p:ph type="title"/>
          </p:nvPr>
        </p:nvSpPr>
        <p:spPr>
          <a:xfrm>
            <a:off x="245327" y="286603"/>
            <a:ext cx="11946673" cy="1450757"/>
          </a:xfrm>
          <a:prstGeom prst="ellipse">
            <a:avLst/>
          </a:prstGeom>
        </p:spPr>
        <p:txBody>
          <a:bodyPr spcFirstLastPara="1" lIns="182875" tIns="182875" rIns="182875" bIns="182875" anchorCtr="0">
            <a:noAutofit/>
          </a:bodyPr>
          <a:lstStyle/>
          <a:p>
            <a:pPr marL="22225" lvl="0">
              <a:spcBef>
                <a:spcPts val="0"/>
              </a:spcBef>
              <a:buClr>
                <a:srgbClr val="FFFFFF"/>
              </a:buClr>
              <a:buSzPts val="2700"/>
            </a:pPr>
            <a:r>
              <a:rPr lang="es-ES" sz="2800" b="1" dirty="0"/>
              <a:t>PASAR A </a:t>
            </a:r>
            <a:r>
              <a:rPr lang="es-ES" sz="2800" b="1"/>
              <a:t>LA  CULTURA </a:t>
            </a:r>
            <a:r>
              <a:rPr lang="es-ES" sz="2800" b="1" dirty="0"/>
              <a:t>ESCOLAR QUE QUIERA</a:t>
            </a:r>
            <a:endParaRPr lang="en-US" sz="2800" dirty="0"/>
          </a:p>
        </p:txBody>
      </p:sp>
      <p:graphicFrame>
        <p:nvGraphicFramePr>
          <p:cNvPr id="380" name="Content Placeholder 1">
            <a:extLst>
              <a:ext uri="{FF2B5EF4-FFF2-40B4-BE49-F238E27FC236}">
                <a16:creationId xmlns:a16="http://schemas.microsoft.com/office/drawing/2014/main" id="{6F0CB2F9-7BA1-42B0-ACC6-D0408057E200}"/>
              </a:ext>
            </a:extLst>
          </p:cNvPr>
          <p:cNvGraphicFramePr>
            <a:graphicFrameLocks noGrp="1"/>
          </p:cNvGraphicFramePr>
          <p:nvPr>
            <p:ph idx="1"/>
            <p:extLst>
              <p:ext uri="{D42A27DB-BD31-4B8C-83A1-F6EECF244321}">
                <p14:modId xmlns:p14="http://schemas.microsoft.com/office/powerpoint/2010/main" val="213386634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7"/>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8" name="Google Shape;388;p47"/>
          <p:cNvSpPr txBox="1">
            <a:spLocks noGrp="1"/>
          </p:cNvSpPr>
          <p:nvPr>
            <p:ph type="title"/>
          </p:nvPr>
        </p:nvSpPr>
        <p:spPr>
          <a:xfrm>
            <a:off x="492370" y="516835"/>
            <a:ext cx="3084844" cy="3634060"/>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n-US" sz="3600" dirty="0">
                <a:solidFill>
                  <a:srgbClr val="FFFFFF"/>
                </a:solidFill>
              </a:rPr>
              <a:t>1. NOMBRE SUS VALORES</a:t>
            </a:r>
          </a:p>
        </p:txBody>
      </p:sp>
      <p:sp>
        <p:nvSpPr>
          <p:cNvPr id="82" name="Rectangle 8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1" name="Google Shape;391;p47"/>
          <p:cNvSpPr txBox="1"/>
          <p:nvPr/>
        </p:nvSpPr>
        <p:spPr>
          <a:xfrm>
            <a:off x="7446981" y="2772805"/>
            <a:ext cx="3350509" cy="3847207"/>
          </a:xfrm>
          <a:prstGeom prst="rect">
            <a:avLst/>
          </a:prstGeom>
          <a:noFill/>
          <a:ln>
            <a:noFill/>
          </a:ln>
        </p:spPr>
        <p:txBody>
          <a:bodyPr spcFirstLastPara="1" wrap="square" lIns="91425" tIns="45700" rIns="91425" bIns="45700" anchor="t" anchorCtr="0">
            <a:noAutofit/>
          </a:bodyPr>
          <a:lstStyle/>
          <a:p>
            <a:endParaRPr lang="en-US" sz="2000" dirty="0"/>
          </a:p>
        </p:txBody>
      </p:sp>
      <p:sp>
        <p:nvSpPr>
          <p:cNvPr id="6" name="Rectangle 5">
            <a:extLst>
              <a:ext uri="{FF2B5EF4-FFF2-40B4-BE49-F238E27FC236}">
                <a16:creationId xmlns:a16="http://schemas.microsoft.com/office/drawing/2014/main" id="{18DC74B8-EF6E-4EA0-9B5D-441745E965E5}"/>
              </a:ext>
            </a:extLst>
          </p:cNvPr>
          <p:cNvSpPr/>
          <p:nvPr/>
        </p:nvSpPr>
        <p:spPr>
          <a:xfrm>
            <a:off x="566766" y="3429000"/>
            <a:ext cx="2917289" cy="1200329"/>
          </a:xfrm>
          <a:prstGeom prst="rect">
            <a:avLst/>
          </a:prstGeom>
        </p:spPr>
        <p:txBody>
          <a:bodyPr wrap="square">
            <a:spAutoFit/>
          </a:bodyPr>
          <a:lstStyle/>
          <a:p>
            <a:pPr lvl="0">
              <a:buSzPts val="2200"/>
            </a:pPr>
            <a:r>
              <a:rPr lang="es-ES" u="sng" dirty="0">
                <a:solidFill>
                  <a:schemeClr val="bg1"/>
                </a:solidFill>
              </a:rPr>
              <a:t>Ejemplos</a:t>
            </a:r>
            <a:r>
              <a:rPr lang="es-ES" dirty="0">
                <a:solidFill>
                  <a:schemeClr val="bg1"/>
                </a:solidFill>
              </a:rPr>
              <a:t> de valores-para sus maestros, personal, familias y estudiantes (y para usted)</a:t>
            </a:r>
          </a:p>
        </p:txBody>
      </p:sp>
      <p:graphicFrame>
        <p:nvGraphicFramePr>
          <p:cNvPr id="10" name="Google Shape;389;p47">
            <a:extLst>
              <a:ext uri="{FF2B5EF4-FFF2-40B4-BE49-F238E27FC236}">
                <a16:creationId xmlns:a16="http://schemas.microsoft.com/office/drawing/2014/main" id="{266D144D-1E1D-4ECF-88B9-515637DD254F}"/>
              </a:ext>
            </a:extLst>
          </p:cNvPr>
          <p:cNvGraphicFramePr>
            <a:graphicFrameLocks/>
          </p:cNvGraphicFramePr>
          <p:nvPr>
            <p:extLst>
              <p:ext uri="{D42A27DB-BD31-4B8C-83A1-F6EECF244321}">
                <p14:modId xmlns:p14="http://schemas.microsoft.com/office/powerpoint/2010/main" val="1910649042"/>
              </p:ext>
            </p:extLst>
          </p:nvPr>
        </p:nvGraphicFramePr>
        <p:xfrm>
          <a:off x="3577214" y="0"/>
          <a:ext cx="850332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6"/>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7" name="Google Shape;397;p48"/>
          <p:cNvSpPr txBox="1">
            <a:spLocks noGrp="1"/>
          </p:cNvSpPr>
          <p:nvPr>
            <p:ph type="title"/>
          </p:nvPr>
        </p:nvSpPr>
        <p:spPr>
          <a:xfrm>
            <a:off x="492370" y="516835"/>
            <a:ext cx="3084844" cy="5772840"/>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s-ES" sz="3600" dirty="0">
                <a:solidFill>
                  <a:srgbClr val="FFFFFF"/>
                </a:solidFill>
              </a:rPr>
              <a:t>2. MIRE A SU ALREDEDOR</a:t>
            </a:r>
            <a:endParaRPr lang="en-US" sz="3600" dirty="0">
              <a:solidFill>
                <a:srgbClr val="FFFFFF"/>
              </a:solidFill>
            </a:endParaRPr>
          </a:p>
        </p:txBody>
      </p:sp>
      <p:sp>
        <p:nvSpPr>
          <p:cNvPr id="88" name="Rectangle 8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99" name="Content Placeholder 1">
            <a:extLst>
              <a:ext uri="{FF2B5EF4-FFF2-40B4-BE49-F238E27FC236}">
                <a16:creationId xmlns:a16="http://schemas.microsoft.com/office/drawing/2014/main" id="{D8A5A0DE-1054-4153-91E7-DE520A782444}"/>
              </a:ext>
            </a:extLst>
          </p:cNvPr>
          <p:cNvGraphicFramePr>
            <a:graphicFrameLocks noGrp="1"/>
          </p:cNvGraphicFramePr>
          <p:nvPr>
            <p:ph idx="1"/>
            <p:extLst>
              <p:ext uri="{D42A27DB-BD31-4B8C-83A1-F6EECF244321}">
                <p14:modId xmlns:p14="http://schemas.microsoft.com/office/powerpoint/2010/main" val="3735486472"/>
              </p:ext>
            </p:extLst>
          </p:nvPr>
        </p:nvGraphicFramePr>
        <p:xfrm>
          <a:off x="4513665" y="421105"/>
          <a:ext cx="7025874" cy="586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3"/>
        <p:cNvGrpSpPr/>
        <p:nvPr/>
      </p:nvGrpSpPr>
      <p:grpSpPr>
        <a:xfrm>
          <a:off x="0" y="0"/>
          <a:ext cx="0" cy="0"/>
          <a:chOff x="0" y="0"/>
          <a:chExt cx="0" cy="0"/>
        </a:xfrm>
      </p:grpSpPr>
      <p:sp useBgFill="1">
        <p:nvSpPr>
          <p:cNvPr id="408" name="Rectangle 90">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404" name="Google Shape;404;p49"/>
          <p:cNvSpPr txBox="1">
            <a:spLocks noGrp="1"/>
          </p:cNvSpPr>
          <p:nvPr>
            <p:ph type="title"/>
          </p:nvPr>
        </p:nvSpPr>
        <p:spPr>
          <a:xfrm>
            <a:off x="1097280" y="4844374"/>
            <a:ext cx="10058400" cy="1188995"/>
          </a:xfrm>
          <a:prstGeom prst="rect">
            <a:avLst/>
          </a:prstGeom>
        </p:spPr>
        <p:txBody>
          <a:bodyPr spcFirstLastPara="1" lIns="182875" tIns="182875" rIns="182875" bIns="182875" anchor="ctr" anchorCtr="0">
            <a:normAutofit/>
          </a:bodyPr>
          <a:lstStyle/>
          <a:p>
            <a:pPr lvl="0" algn="ctr">
              <a:spcBef>
                <a:spcPts val="0"/>
              </a:spcBef>
              <a:buClr>
                <a:srgbClr val="262626"/>
              </a:buClr>
              <a:buSzPts val="2800"/>
            </a:pPr>
            <a:r>
              <a:rPr lang="en-US" dirty="0"/>
              <a:t>3. CUENTE SUS COSTUMBRES</a:t>
            </a:r>
          </a:p>
        </p:txBody>
      </p:sp>
      <p:graphicFrame>
        <p:nvGraphicFramePr>
          <p:cNvPr id="409" name="Content Placeholder 1">
            <a:extLst>
              <a:ext uri="{FF2B5EF4-FFF2-40B4-BE49-F238E27FC236}">
                <a16:creationId xmlns:a16="http://schemas.microsoft.com/office/drawing/2014/main" id="{271DC666-98D1-4D22-82A6-FD0C32C5EE02}"/>
              </a:ext>
            </a:extLst>
          </p:cNvPr>
          <p:cNvGraphicFramePr>
            <a:graphicFrameLocks noGrp="1"/>
          </p:cNvGraphicFramePr>
          <p:nvPr>
            <p:ph idx="1"/>
            <p:extLst>
              <p:ext uri="{D42A27DB-BD31-4B8C-83A1-F6EECF244321}">
                <p14:modId xmlns:p14="http://schemas.microsoft.com/office/powerpoint/2010/main" val="607513437"/>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0"/>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 name="Google Shape;411;p50"/>
          <p:cNvSpPr txBox="1">
            <a:spLocks noGrp="1"/>
          </p:cNvSpPr>
          <p:nvPr>
            <p:ph type="title"/>
          </p:nvPr>
        </p:nvSpPr>
        <p:spPr>
          <a:xfrm>
            <a:off x="492370" y="516835"/>
            <a:ext cx="3084844" cy="5772840"/>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n-US" sz="3600" dirty="0">
                <a:solidFill>
                  <a:srgbClr val="FFFFFF"/>
                </a:solidFill>
              </a:rPr>
              <a:t>4. TOME CONTROL</a:t>
            </a:r>
          </a:p>
        </p:txBody>
      </p:sp>
      <p:sp>
        <p:nvSpPr>
          <p:cNvPr id="103" name="Rectangle 10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14" name="Google Shape;412;p50">
            <a:extLst>
              <a:ext uri="{FF2B5EF4-FFF2-40B4-BE49-F238E27FC236}">
                <a16:creationId xmlns:a16="http://schemas.microsoft.com/office/drawing/2014/main" id="{C5084CB8-1F15-4B3D-AC22-147CE7A22271}"/>
              </a:ext>
            </a:extLst>
          </p:cNvPr>
          <p:cNvGraphicFramePr>
            <a:graphicFrameLocks noGrp="1"/>
          </p:cNvGraphicFramePr>
          <p:nvPr>
            <p:ph idx="1"/>
            <p:extLst>
              <p:ext uri="{D42A27DB-BD31-4B8C-83A1-F6EECF244321}">
                <p14:modId xmlns:p14="http://schemas.microsoft.com/office/powerpoint/2010/main" val="231855990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417"/>
        <p:cNvGrpSpPr/>
        <p:nvPr/>
      </p:nvGrpSpPr>
      <p:grpSpPr>
        <a:xfrm>
          <a:off x="0" y="0"/>
          <a:ext cx="0" cy="0"/>
          <a:chOff x="0" y="0"/>
          <a:chExt cx="0" cy="0"/>
        </a:xfrm>
      </p:grpSpPr>
      <p:sp>
        <p:nvSpPr>
          <p:cNvPr id="103" name="Rectangle 10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Google Shape;418;p5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4800"/>
            </a:pPr>
            <a:r>
              <a:rPr lang="en-US" sz="6600" dirty="0">
                <a:solidFill>
                  <a:schemeClr val="tx2"/>
                </a:solidFill>
              </a:rPr>
              <a:t>VI. DESARROLLAR SU PLAN</a:t>
            </a:r>
          </a:p>
        </p:txBody>
      </p:sp>
      <p:cxnSp>
        <p:nvCxnSpPr>
          <p:cNvPr id="111" name="Straight Connector 11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3"/>
        <p:cNvGrpSpPr/>
        <p:nvPr/>
      </p:nvGrpSpPr>
      <p:grpSpPr>
        <a:xfrm>
          <a:off x="0" y="0"/>
          <a:ext cx="0" cy="0"/>
          <a:chOff x="0" y="0"/>
          <a:chExt cx="0" cy="0"/>
        </a:xfrm>
      </p:grpSpPr>
      <p:sp>
        <p:nvSpPr>
          <p:cNvPr id="424" name="Google Shape;424;p52"/>
          <p:cNvSpPr txBox="1">
            <a:spLocks noGrp="1"/>
          </p:cNvSpPr>
          <p:nvPr>
            <p:ph type="title"/>
          </p:nvPr>
        </p:nvSpPr>
        <p:spPr>
          <a:xfrm>
            <a:off x="1097280" y="286603"/>
            <a:ext cx="10058400" cy="1450757"/>
          </a:xfrm>
          <a:prstGeom prst="rect">
            <a:avLst/>
          </a:prstGeom>
        </p:spPr>
        <p:txBody>
          <a:bodyPr spcFirstLastPara="1" lIns="182875" tIns="182875" rIns="182875" bIns="182875" anchorCtr="0">
            <a:normAutofit/>
          </a:bodyPr>
          <a:lstStyle/>
          <a:p>
            <a:pPr lvl="0">
              <a:spcBef>
                <a:spcPts val="0"/>
              </a:spcBef>
              <a:buClr>
                <a:srgbClr val="262626"/>
              </a:buClr>
              <a:buSzPts val="2800"/>
            </a:pPr>
            <a:r>
              <a:rPr lang="en-US" dirty="0"/>
              <a:t>¿QUÉ ES UN CAMBIO?</a:t>
            </a:r>
          </a:p>
        </p:txBody>
      </p:sp>
      <p:graphicFrame>
        <p:nvGraphicFramePr>
          <p:cNvPr id="429" name="Google Shape;425;p52">
            <a:extLst>
              <a:ext uri="{FF2B5EF4-FFF2-40B4-BE49-F238E27FC236}">
                <a16:creationId xmlns:a16="http://schemas.microsoft.com/office/drawing/2014/main" id="{F6ABCC62-E140-4F7B-80AD-6D021B0CF346}"/>
              </a:ext>
            </a:extLst>
          </p:cNvPr>
          <p:cNvGraphicFramePr>
            <a:graphicFrameLocks noGrp="1"/>
          </p:cNvGraphicFramePr>
          <p:nvPr>
            <p:ph idx="1"/>
            <p:extLst>
              <p:ext uri="{D42A27DB-BD31-4B8C-83A1-F6EECF244321}">
                <p14:modId xmlns:p14="http://schemas.microsoft.com/office/powerpoint/2010/main" val="3490607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0"/>
        <p:cNvGrpSpPr/>
        <p:nvPr/>
      </p:nvGrpSpPr>
      <p:grpSpPr>
        <a:xfrm>
          <a:off x="0" y="0"/>
          <a:ext cx="0" cy="0"/>
          <a:chOff x="0" y="0"/>
          <a:chExt cx="0" cy="0"/>
        </a:xfrm>
      </p:grpSpPr>
      <p:sp>
        <p:nvSpPr>
          <p:cNvPr id="117" name="Rectangle 11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11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1" name="Straight Connector 12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3" name="Rectangle 122">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Google Shape;431;p53"/>
          <p:cNvSpPr txBox="1">
            <a:spLocks noGrp="1"/>
          </p:cNvSpPr>
          <p:nvPr>
            <p:ph type="title"/>
          </p:nvPr>
        </p:nvSpPr>
        <p:spPr>
          <a:xfrm>
            <a:off x="614544" y="4608594"/>
            <a:ext cx="11369933" cy="1057655"/>
          </a:xfrm>
          <a:prstGeom prst="rect">
            <a:avLst/>
          </a:prstGeom>
        </p:spPr>
        <p:txBody>
          <a:bodyPr spcFirstLastPara="1" vert="horz" lIns="91440" tIns="45720" rIns="91440" bIns="45720" rtlCol="0" anchor="b" anchorCtr="0">
            <a:noAutofit/>
          </a:bodyPr>
          <a:lstStyle/>
          <a:p>
            <a:pPr lvl="0">
              <a:buClr>
                <a:srgbClr val="262626"/>
              </a:buClr>
              <a:buSzPts val="2800"/>
            </a:pPr>
            <a:r>
              <a:rPr lang="es-ES" dirty="0">
                <a:solidFill>
                  <a:schemeClr val="tx1">
                    <a:lumMod val="85000"/>
                    <a:lumOff val="15000"/>
                  </a:schemeClr>
                </a:solidFill>
              </a:rPr>
              <a:t>EL PLAN PARA CAMBIAR LA CULTURA</a:t>
            </a:r>
            <a:endParaRPr lang="en-US" dirty="0">
              <a:solidFill>
                <a:schemeClr val="tx1">
                  <a:lumMod val="85000"/>
                  <a:lumOff val="15000"/>
                </a:schemeClr>
              </a:solidFill>
            </a:endParaRPr>
          </a:p>
        </p:txBody>
      </p:sp>
      <p:cxnSp>
        <p:nvCxnSpPr>
          <p:cNvPr id="125" name="Straight Connector 124">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Rectangle 128">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Google Shape;432;p53">
            <a:extLst>
              <a:ext uri="{FF2B5EF4-FFF2-40B4-BE49-F238E27FC236}">
                <a16:creationId xmlns:a16="http://schemas.microsoft.com/office/drawing/2014/main" id="{6E7E2EFD-109D-49F9-ADD0-498753B0F93C}"/>
              </a:ext>
            </a:extLst>
          </p:cNvPr>
          <p:cNvGraphicFramePr/>
          <p:nvPr>
            <p:extLst>
              <p:ext uri="{D42A27DB-BD31-4B8C-83A1-F6EECF244321}">
                <p14:modId xmlns:p14="http://schemas.microsoft.com/office/powerpoint/2010/main" val="3973496320"/>
              </p:ext>
            </p:extLst>
          </p:nvPr>
        </p:nvGraphicFramePr>
        <p:xfrm>
          <a:off x="721086" y="300548"/>
          <a:ext cx="10692727" cy="4250730"/>
        </p:xfrm>
        <a:graphic>
          <a:graphicData uri="http://schemas.openxmlformats.org/drawingml/2006/table">
            <a:tbl>
              <a:tblPr firstRow="1" firstCol="1" bandRow="1">
                <a:noFill/>
                <a:tableStyleId>{D0152C45-3524-482C-9002-B3ECC41CDFD1}</a:tableStyleId>
              </a:tblPr>
              <a:tblGrid>
                <a:gridCol w="3635320">
                  <a:extLst>
                    <a:ext uri="{9D8B030D-6E8A-4147-A177-3AD203B41FA5}">
                      <a16:colId xmlns:a16="http://schemas.microsoft.com/office/drawing/2014/main" val="20000"/>
                    </a:ext>
                  </a:extLst>
                </a:gridCol>
                <a:gridCol w="1318405">
                  <a:extLst>
                    <a:ext uri="{9D8B030D-6E8A-4147-A177-3AD203B41FA5}">
                      <a16:colId xmlns:a16="http://schemas.microsoft.com/office/drawing/2014/main" val="20001"/>
                    </a:ext>
                  </a:extLst>
                </a:gridCol>
                <a:gridCol w="1703450">
                  <a:extLst>
                    <a:ext uri="{9D8B030D-6E8A-4147-A177-3AD203B41FA5}">
                      <a16:colId xmlns:a16="http://schemas.microsoft.com/office/drawing/2014/main" val="20002"/>
                    </a:ext>
                  </a:extLst>
                </a:gridCol>
                <a:gridCol w="1785258">
                  <a:extLst>
                    <a:ext uri="{9D8B030D-6E8A-4147-A177-3AD203B41FA5}">
                      <a16:colId xmlns:a16="http://schemas.microsoft.com/office/drawing/2014/main" val="1153776"/>
                    </a:ext>
                  </a:extLst>
                </a:gridCol>
                <a:gridCol w="1122325">
                  <a:extLst>
                    <a:ext uri="{9D8B030D-6E8A-4147-A177-3AD203B41FA5}">
                      <a16:colId xmlns:a16="http://schemas.microsoft.com/office/drawing/2014/main" val="973994548"/>
                    </a:ext>
                  </a:extLst>
                </a:gridCol>
                <a:gridCol w="1127969">
                  <a:extLst>
                    <a:ext uri="{9D8B030D-6E8A-4147-A177-3AD203B41FA5}">
                      <a16:colId xmlns:a16="http://schemas.microsoft.com/office/drawing/2014/main" val="20005"/>
                    </a:ext>
                  </a:extLst>
                </a:gridCol>
              </a:tblGrid>
              <a:tr h="544125">
                <a:tc gridSpan="6">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Plan de </a:t>
                      </a:r>
                      <a:r>
                        <a:rPr lang="en-US" sz="1400" u="none" strike="noStrike" cap="none" dirty="0" err="1">
                          <a:latin typeface="Arial" panose="020B0604020202020204" pitchFamily="34" charset="0"/>
                          <a:cs typeface="Arial" panose="020B0604020202020204" pitchFamily="34" charset="0"/>
                        </a:rPr>
                        <a:t>Acción</a:t>
                      </a:r>
                      <a:r>
                        <a:rPr lang="en-US" sz="1400" u="none" strike="noStrike" cap="none" dirty="0">
                          <a:latin typeface="Arial" panose="020B0604020202020204" pitchFamily="34" charset="0"/>
                          <a:cs typeface="Arial" panose="020B0604020202020204" pitchFamily="34" charset="0"/>
                        </a:rPr>
                        <a:t> de 6 </a:t>
                      </a:r>
                      <a:r>
                        <a:rPr lang="en-US" sz="1400" u="none" strike="noStrike" cap="none" dirty="0" err="1">
                          <a:latin typeface="Arial" panose="020B0604020202020204" pitchFamily="34" charset="0"/>
                          <a:cs typeface="Arial" panose="020B0604020202020204" pitchFamily="34" charset="0"/>
                        </a:rPr>
                        <a:t>semanas</a:t>
                      </a:r>
                      <a:endParaRPr lang="x-none" sz="1400" u="none" strike="noStrike" cap="none" dirty="0">
                        <a:latin typeface="Arial" panose="020B0604020202020204" pitchFamily="34" charset="0"/>
                        <a:cs typeface="Arial" panose="020B0604020202020204" pitchFamily="34" charset="0"/>
                      </a:endParaRPr>
                    </a:p>
                    <a:p>
                      <a:pPr marL="0" marR="0" lvl="0" indent="0" algn="ctr"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Por</a:t>
                      </a:r>
                      <a:r>
                        <a:rPr lang="en-US" sz="1400" u="none" strike="noStrike" cap="none" dirty="0">
                          <a:latin typeface="Arial" panose="020B0604020202020204" pitchFamily="34" charset="0"/>
                          <a:cs typeface="Arial" panose="020B0604020202020204" pitchFamily="34" charset="0"/>
                        </a:rPr>
                        <a:t> 3 </a:t>
                      </a:r>
                      <a:r>
                        <a:rPr lang="en-US" sz="1400" u="none" strike="noStrike" cap="none" dirty="0" err="1">
                          <a:latin typeface="Arial" panose="020B0604020202020204" pitchFamily="34" charset="0"/>
                          <a:cs typeface="Arial" panose="020B0604020202020204" pitchFamily="34" charset="0"/>
                        </a:rPr>
                        <a:t>Cambios</a:t>
                      </a:r>
                      <a:r>
                        <a:rPr lang="en-US" sz="1400" u="none" strike="noStrike" cap="none" dirty="0">
                          <a:latin typeface="Arial" panose="020B0604020202020204" pitchFamily="34" charset="0"/>
                          <a:cs typeface="Arial" panose="020B0604020202020204" pitchFamily="34" charset="0"/>
                        </a:rPr>
                        <a:t> de </a:t>
                      </a:r>
                      <a:r>
                        <a:rPr lang="en-US" sz="1400" u="none" strike="noStrike" cap="none" dirty="0" err="1">
                          <a:latin typeface="Arial" panose="020B0604020202020204" pitchFamily="34" charset="0"/>
                          <a:cs typeface="Arial" panose="020B0604020202020204" pitchFamily="34" charset="0"/>
                        </a:rPr>
                        <a:t>Cultura</a:t>
                      </a:r>
                      <a:r>
                        <a:rPr lang="en-US" sz="1400" u="none" strike="noStrike" cap="none" dirty="0">
                          <a:latin typeface="Arial" panose="020B0604020202020204" pitchFamily="34" charset="0"/>
                          <a:cs typeface="Arial" panose="020B0604020202020204" pitchFamily="34" charset="0"/>
                        </a:rPr>
                        <a:t> de Ganancia</a:t>
                      </a:r>
                      <a:r>
                        <a:rPr lang="en-US" sz="1400" u="none" strike="noStrike" cap="none" baseline="0" dirty="0">
                          <a:latin typeface="Arial" panose="020B0604020202020204" pitchFamily="34" charset="0"/>
                          <a:cs typeface="Arial" panose="020B0604020202020204" pitchFamily="34" charset="0"/>
                        </a:rPr>
                        <a:t> </a:t>
                      </a:r>
                      <a:r>
                        <a:rPr lang="en-US" sz="1400" u="none" strike="noStrike" cap="none" dirty="0" err="1">
                          <a:latin typeface="Arial" panose="020B0604020202020204" pitchFamily="34" charset="0"/>
                          <a:cs typeface="Arial" panose="020B0604020202020204" pitchFamily="34" charset="0"/>
                        </a:rPr>
                        <a:t>Rápida</a:t>
                      </a:r>
                      <a:endParaRPr lang="x-none" sz="1400" u="none" strike="noStrike" cap="none" dirty="0">
                        <a:latin typeface="Arial" panose="020B0604020202020204" pitchFamily="34" charset="0"/>
                        <a:cs typeface="Arial" panose="020B0604020202020204" pitchFamily="34" charset="0"/>
                      </a:endParaRPr>
                    </a:p>
                  </a:txBody>
                  <a:tcPr marL="64475" marR="644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1850">
                <a:tc gridSpan="3">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Nombre</a:t>
                      </a:r>
                      <a:r>
                        <a:rPr lang="en-US" sz="1400" u="none" strike="noStrike" cap="none" dirty="0">
                          <a:latin typeface="Arial" panose="020B0604020202020204" pitchFamily="34" charset="0"/>
                          <a:cs typeface="Arial" panose="020B0604020202020204" pitchFamily="34" charset="0"/>
                        </a:rPr>
                        <a:t> de la Escuela:</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hMerge="1">
                  <a:txBody>
                    <a:bodyPr/>
                    <a:lstStyle/>
                    <a:p>
                      <a:endParaRPr lang="en-US"/>
                    </a:p>
                  </a:txBody>
                  <a:tcPr/>
                </a:tc>
                <a:tc hMerge="1">
                  <a:txBody>
                    <a:bodyPr/>
                    <a:lstStyle/>
                    <a:p>
                      <a:endParaRPr lang="en-US"/>
                    </a:p>
                  </a:txBody>
                  <a:tcPr/>
                </a:tc>
                <a:tc gridSpan="3">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Región</a:t>
                      </a:r>
                      <a:r>
                        <a:rPr lang="en-US" sz="1400" u="none" strike="noStrike" cap="none" dirty="0">
                          <a:latin typeface="Arial" panose="020B0604020202020204" pitchFamily="34" charset="0"/>
                          <a:cs typeface="Arial" panose="020B0604020202020204" pitchFamily="34" charset="0"/>
                        </a:rPr>
                        <a:t>:</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6400">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Código</a:t>
                      </a:r>
                      <a:r>
                        <a:rPr lang="en-US" sz="1400" u="none" strike="noStrike" cap="none" baseline="0" dirty="0">
                          <a:latin typeface="Arial" panose="020B0604020202020204" pitchFamily="34" charset="0"/>
                          <a:cs typeface="Arial" panose="020B0604020202020204" pitchFamily="34" charset="0"/>
                        </a:rPr>
                        <a:t> escolar: </a:t>
                      </a:r>
                      <a:endParaRPr lang="en-US" sz="1400" u="none" strike="noStrike" cap="none" dirty="0">
                        <a:latin typeface="Arial" panose="020B0604020202020204" pitchFamily="34" charset="0"/>
                        <a:cs typeface="Arial" panose="020B0604020202020204" pitchFamily="34" charset="0"/>
                      </a:endParaRPr>
                    </a:p>
                    <a:p>
                      <a:pPr marL="0" marR="0" lvl="0" indent="0" algn="l" rtl="0">
                        <a:lnSpc>
                          <a:spcPct val="107000"/>
                        </a:lnSpc>
                        <a:spcBef>
                          <a:spcPts val="0"/>
                        </a:spcBef>
                        <a:spcAft>
                          <a:spcPts val="0"/>
                        </a:spcAft>
                        <a:buClr>
                          <a:srgbClr val="000000"/>
                        </a:buClr>
                        <a:buSzPts val="1400"/>
                        <a:buFont typeface="Arial"/>
                        <a:buNone/>
                      </a:pP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Fecha</a:t>
                      </a:r>
                      <a:r>
                        <a:rPr lang="en-US" sz="1400" u="none" strike="noStrike" cap="none" dirty="0">
                          <a:latin typeface="Arial" panose="020B0604020202020204" pitchFamily="34" charset="0"/>
                          <a:cs typeface="Arial" panose="020B0604020202020204" pitchFamily="34" charset="0"/>
                        </a:rPr>
                        <a:t> </a:t>
                      </a:r>
                      <a:r>
                        <a:rPr lang="en-US" sz="1400" u="none" strike="noStrike" cap="none" dirty="0" err="1">
                          <a:latin typeface="Arial" panose="020B0604020202020204" pitchFamily="34" charset="0"/>
                          <a:cs typeface="Arial" panose="020B0604020202020204" pitchFamily="34" charset="0"/>
                        </a:rPr>
                        <a:t>prevista</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Persona </a:t>
                      </a:r>
                      <a:r>
                        <a:rPr lang="en-US" sz="1400" u="none" strike="noStrike" cap="none" dirty="0" err="1">
                          <a:latin typeface="Arial" panose="020B0604020202020204" pitchFamily="34" charset="0"/>
                          <a:cs typeface="Arial" panose="020B0604020202020204" pitchFamily="34" charset="0"/>
                        </a:rPr>
                        <a:t>Responsable</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Recursos </a:t>
                      </a:r>
                      <a:r>
                        <a:rPr lang="en-US" sz="1400" u="none" strike="noStrike" cap="none" dirty="0" err="1">
                          <a:latin typeface="Arial" panose="020B0604020202020204" pitchFamily="34" charset="0"/>
                          <a:cs typeface="Arial" panose="020B0604020202020204" pitchFamily="34" charset="0"/>
                        </a:rPr>
                        <a:t>Necesarios</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Anotaciones</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err="1">
                          <a:latin typeface="Arial" panose="020B0604020202020204" pitchFamily="34" charset="0"/>
                          <a:cs typeface="Arial" panose="020B0604020202020204" pitchFamily="34" charset="0"/>
                        </a:rPr>
                        <a:t>Completado</a:t>
                      </a: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2"/>
                  </a:ext>
                </a:extLst>
              </a:tr>
              <a:tr h="412850">
                <a:tc gridSpan="5">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Cambio cultural de</a:t>
                      </a:r>
                      <a:r>
                        <a:rPr lang="en-US" sz="1400" u="none" strike="noStrike" cap="none" baseline="0" dirty="0">
                          <a:latin typeface="Arial" panose="020B0604020202020204" pitchFamily="34" charset="0"/>
                          <a:cs typeface="Arial" panose="020B0604020202020204" pitchFamily="34" charset="0"/>
                        </a:rPr>
                        <a:t> </a:t>
                      </a:r>
                      <a:r>
                        <a:rPr lang="en-US" sz="1400" u="none" strike="noStrike" cap="none" baseline="0" dirty="0" err="1">
                          <a:latin typeface="Arial" panose="020B0604020202020204" pitchFamily="34" charset="0"/>
                          <a:cs typeface="Arial" panose="020B0604020202020204" pitchFamily="34" charset="0"/>
                        </a:rPr>
                        <a:t>ganancia</a:t>
                      </a:r>
                      <a:r>
                        <a:rPr lang="en-US" sz="1400" u="none" strike="noStrike" cap="none" baseline="0" dirty="0">
                          <a:latin typeface="Arial" panose="020B0604020202020204" pitchFamily="34" charset="0"/>
                          <a:cs typeface="Arial" panose="020B0604020202020204" pitchFamily="34" charset="0"/>
                        </a:rPr>
                        <a:t> </a:t>
                      </a:r>
                      <a:r>
                        <a:rPr lang="en-US" sz="1400" u="none" strike="noStrike" cap="none" dirty="0" err="1">
                          <a:latin typeface="Arial" panose="020B0604020202020204" pitchFamily="34" charset="0"/>
                          <a:cs typeface="Arial" panose="020B0604020202020204" pitchFamily="34" charset="0"/>
                        </a:rPr>
                        <a:t>rápida</a:t>
                      </a:r>
                      <a:r>
                        <a:rPr lang="en-US" sz="1400" u="none" strike="noStrike" cap="none" dirty="0">
                          <a:latin typeface="Arial" panose="020B0604020202020204" pitchFamily="34" charset="0"/>
                          <a:cs typeface="Arial" panose="020B0604020202020204" pitchFamily="34" charset="0"/>
                        </a:rPr>
                        <a:t> 1: </a:t>
                      </a:r>
                      <a:endParaRPr lang="x-none" dirty="0">
                        <a:latin typeface="Arial" panose="020B0604020202020204" pitchFamily="34" charset="0"/>
                        <a:cs typeface="Arial" panose="020B0604020202020204" pitchFamily="34" charset="0"/>
                      </a:endParaRPr>
                    </a:p>
                    <a:p>
                      <a:pPr marL="0" marR="0" lvl="0" indent="0" algn="l" rtl="0">
                        <a:lnSpc>
                          <a:spcPct val="107000"/>
                        </a:lnSpc>
                        <a:spcBef>
                          <a:spcPts val="0"/>
                        </a:spcBef>
                        <a:spcAft>
                          <a:spcPts val="0"/>
                        </a:spcAft>
                        <a:buClr>
                          <a:srgbClr val="000000"/>
                        </a:buClr>
                        <a:buSzPts val="1400"/>
                        <a:buFont typeface="Arial"/>
                        <a:buNone/>
                      </a:pPr>
                      <a:r>
                        <a:rPr lang="x-none" sz="1400" u="none" strike="noStrike" cap="none" dirty="0">
                          <a:latin typeface="Arial" panose="020B0604020202020204" pitchFamily="34" charset="0"/>
                          <a:cs typeface="Arial" panose="020B0604020202020204" pitchFamily="34" charset="0"/>
                          <a:sym typeface="Calibri"/>
                        </a:rPr>
                        <a:t>Valor 1:</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3"/>
                  </a:ext>
                </a:extLst>
              </a:tr>
              <a:tr h="492325">
                <a:tc>
                  <a:txBody>
                    <a:bodyPr/>
                    <a:lstStyle/>
                    <a:p>
                      <a:pPr marL="0" marR="0" lvl="0" indent="15240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Paso 1:</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4"/>
                  </a:ext>
                </a:extLst>
              </a:tr>
              <a:tr h="492325">
                <a:tc>
                  <a:txBody>
                    <a:bodyPr/>
                    <a:lstStyle/>
                    <a:p>
                      <a:pPr marL="0" marR="0" lvl="0" indent="15240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Paso 2: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5"/>
                  </a:ext>
                </a:extLst>
              </a:tr>
              <a:tr h="492325">
                <a:tc>
                  <a:txBody>
                    <a:bodyPr/>
                    <a:lstStyle/>
                    <a:p>
                      <a:pPr marL="0" marR="0" lvl="0" indent="15240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Paso 3:</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6"/>
                  </a:ext>
                </a:extLst>
              </a:tr>
              <a:tr h="492325">
                <a:tc>
                  <a:txBody>
                    <a:bodyPr/>
                    <a:lstStyle/>
                    <a:p>
                      <a:pPr marL="0" marR="0" lvl="0" indent="15240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Paso 4:</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7"/>
                  </a:ext>
                </a:extLst>
              </a:tr>
              <a:tr h="492325">
                <a:tc>
                  <a:txBody>
                    <a:bodyPr/>
                    <a:lstStyle/>
                    <a:p>
                      <a:pPr marL="0" marR="0" lvl="0" indent="152400" algn="l"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Paso 5:</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tc>
                  <a:txBody>
                    <a:bodyPr/>
                    <a:lstStyle/>
                    <a:p>
                      <a:pPr marL="0" marR="0" lvl="0" indent="0" algn="just" rtl="0">
                        <a:lnSpc>
                          <a:spcPct val="107000"/>
                        </a:lnSpc>
                        <a:spcBef>
                          <a:spcPts val="0"/>
                        </a:spcBef>
                        <a:spcAft>
                          <a:spcPts val="0"/>
                        </a:spcAft>
                        <a:buClr>
                          <a:srgbClr val="000000"/>
                        </a:buClr>
                        <a:buSzPts val="1400"/>
                        <a:buFont typeface="Arial"/>
                        <a:buNone/>
                      </a:pPr>
                      <a:r>
                        <a:rPr lang="en-US" sz="1400" u="none" strike="noStrike" cap="none" dirty="0">
                          <a:latin typeface="Arial" panose="020B0604020202020204" pitchFamily="34" charset="0"/>
                          <a:cs typeface="Arial" panose="020B0604020202020204" pitchFamily="34" charset="0"/>
                        </a:rPr>
                        <a:t> </a:t>
                      </a:r>
                      <a:endParaRPr lang="x-none" sz="1400" u="none" strike="noStrike" cap="none" dirty="0">
                        <a:latin typeface="Arial" panose="020B0604020202020204" pitchFamily="34" charset="0"/>
                        <a:ea typeface="Calibri"/>
                        <a:cs typeface="Arial" panose="020B0604020202020204" pitchFamily="34" charset="0"/>
                        <a:sym typeface="Calibri"/>
                      </a:endParaRPr>
                    </a:p>
                  </a:txBody>
                  <a:tcPr marL="64475" marR="6447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6"/>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Google Shape;437;p54"/>
          <p:cNvSpPr txBox="1">
            <a:spLocks noGrp="1"/>
          </p:cNvSpPr>
          <p:nvPr>
            <p:ph type="title"/>
          </p:nvPr>
        </p:nvSpPr>
        <p:spPr>
          <a:xfrm>
            <a:off x="8177212" y="634946"/>
            <a:ext cx="3709982" cy="5055904"/>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s-ES" dirty="0"/>
              <a:t>MANTENER UN REGISTRO </a:t>
            </a:r>
            <a:br>
              <a:rPr lang="es-ES" dirty="0"/>
            </a:br>
            <a:r>
              <a:rPr lang="es-ES" dirty="0"/>
              <a:t>DE LAS GRANDES IDEAS </a:t>
            </a:r>
            <a:endParaRPr lang="en-US" dirty="0"/>
          </a:p>
        </p:txBody>
      </p:sp>
      <p:cxnSp>
        <p:nvCxnSpPr>
          <p:cNvPr id="127" name="Straight Connector 126">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40" name="Google Shape;438;p54">
            <a:extLst>
              <a:ext uri="{FF2B5EF4-FFF2-40B4-BE49-F238E27FC236}">
                <a16:creationId xmlns:a16="http://schemas.microsoft.com/office/drawing/2014/main" id="{603DA718-DC31-4BD4-944B-2A3D5AE62C47}"/>
              </a:ext>
            </a:extLst>
          </p:cNvPr>
          <p:cNvGraphicFramePr>
            <a:graphicFrameLocks noGrp="1"/>
          </p:cNvGraphicFramePr>
          <p:nvPr>
            <p:ph idx="1"/>
            <p:extLst>
              <p:ext uri="{D42A27DB-BD31-4B8C-83A1-F6EECF244321}">
                <p14:modId xmlns:p14="http://schemas.microsoft.com/office/powerpoint/2010/main" val="4128894336"/>
              </p:ext>
            </p:extLst>
          </p:nvPr>
        </p:nvGraphicFramePr>
        <p:xfrm>
          <a:off x="633413" y="639763"/>
          <a:ext cx="7223562"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129"/>
        <p:cNvGrpSpPr/>
        <p:nvPr/>
      </p:nvGrpSpPr>
      <p:grpSpPr>
        <a:xfrm>
          <a:off x="0" y="0"/>
          <a:ext cx="0" cy="0"/>
          <a:chOff x="0" y="0"/>
          <a:chExt cx="0" cy="0"/>
        </a:xfrm>
      </p:grpSpPr>
      <p:sp>
        <p:nvSpPr>
          <p:cNvPr id="71" name="Rectangle 70">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Google Shape;130;p20"/>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1">
            <a:normAutofit/>
          </a:bodyPr>
          <a:lstStyle/>
          <a:p>
            <a:pPr marL="0" lvl="0" indent="0">
              <a:spcAft>
                <a:spcPts val="0"/>
              </a:spcAft>
              <a:buClr>
                <a:srgbClr val="262626"/>
              </a:buClr>
              <a:buSzPts val="3800"/>
            </a:pPr>
            <a:r>
              <a:rPr lang="es-ES" dirty="0">
                <a:solidFill>
                  <a:srgbClr val="FFFFFF"/>
                </a:solidFill>
              </a:rPr>
              <a:t>II. NUESTRO TRABAJO DE </a:t>
            </a:r>
            <a:br>
              <a:rPr lang="es-ES" dirty="0">
                <a:solidFill>
                  <a:srgbClr val="FFFFFF"/>
                </a:solidFill>
              </a:rPr>
            </a:br>
            <a:r>
              <a:rPr lang="es-ES" dirty="0">
                <a:solidFill>
                  <a:srgbClr val="FFFFFF"/>
                </a:solidFill>
              </a:rPr>
              <a:t>CAMBIO CULTURAL</a:t>
            </a: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443"/>
        <p:cNvGrpSpPr/>
        <p:nvPr/>
      </p:nvGrpSpPr>
      <p:grpSpPr>
        <a:xfrm>
          <a:off x="0" y="0"/>
          <a:ext cx="0" cy="0"/>
          <a:chOff x="0" y="0"/>
          <a:chExt cx="0" cy="0"/>
        </a:xfrm>
      </p:grpSpPr>
      <p:sp>
        <p:nvSpPr>
          <p:cNvPr id="130" name="Rectangle 12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Rectangle 13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4" name="Straight Connector 13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6" name="Rectangle 13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Rectangle 13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Google Shape;444;p55"/>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6600" dirty="0">
                <a:solidFill>
                  <a:srgbClr val="FFFFFF"/>
                </a:solidFill>
              </a:rPr>
              <a:t>RECESO DE 15 MINUTOS</a:t>
            </a:r>
          </a:p>
        </p:txBody>
      </p:sp>
      <p:sp>
        <p:nvSpPr>
          <p:cNvPr id="445" name="Google Shape;445;p55"/>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es-ES" sz="2400" cap="all" spc="200" dirty="0">
                <a:solidFill>
                  <a:srgbClr val="FFFFFF"/>
                </a:solidFill>
                <a:latin typeface="+mj-lt"/>
              </a:rPr>
              <a:t>¡Por favor, esté listo para comenzar de nuevo en 15 minutos!</a:t>
            </a:r>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7"/>
        <p:cNvGrpSpPr/>
        <p:nvPr/>
      </p:nvGrpSpPr>
      <p:grpSpPr>
        <a:xfrm>
          <a:off x="0" y="0"/>
          <a:ext cx="0" cy="0"/>
          <a:chOff x="0" y="0"/>
          <a:chExt cx="0" cy="0"/>
        </a:xfrm>
      </p:grpSpPr>
      <p:sp>
        <p:nvSpPr>
          <p:cNvPr id="103" name="Rectangle 10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Google Shape;418;p51"/>
          <p:cNvSpPr txBox="1">
            <a:spLocks noGrp="1"/>
          </p:cNvSpPr>
          <p:nvPr>
            <p:ph type="title"/>
          </p:nvPr>
        </p:nvSpPr>
        <p:spPr>
          <a:xfrm>
            <a:off x="5138928" y="988741"/>
            <a:ext cx="6248416" cy="4880518"/>
          </a:xfrm>
          <a:prstGeom prst="rect">
            <a:avLst/>
          </a:prstGeom>
          <a:noFill/>
          <a:ln>
            <a:noFill/>
          </a:ln>
        </p:spPr>
        <p:txBody>
          <a:bodyPr spcFirstLastPara="1" vert="horz" wrap="square" lIns="91440" tIns="45720" rIns="91440" bIns="45720" rtlCol="0" anchor="ctr" anchorCtr="1">
            <a:normAutofit/>
          </a:bodyPr>
          <a:lstStyle/>
          <a:p>
            <a:pPr lvl="0">
              <a:buClr>
                <a:srgbClr val="262626"/>
              </a:buClr>
              <a:buSzPts val="4800"/>
            </a:pPr>
            <a:r>
              <a:rPr lang="en-US" sz="5400" dirty="0">
                <a:solidFill>
                  <a:srgbClr val="FFFFFF"/>
                </a:solidFill>
              </a:rPr>
              <a:t>VII. COMUNICAR SU PLAN</a:t>
            </a:r>
          </a:p>
        </p:txBody>
      </p:sp>
      <p:sp>
        <p:nvSpPr>
          <p:cNvPr id="111" name="Rectangle 110">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3" name="Rectangle 112">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62287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0"/>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Google Shape;451;p56"/>
          <p:cNvSpPr txBox="1">
            <a:spLocks noGrp="1"/>
          </p:cNvSpPr>
          <p:nvPr>
            <p:ph type="title"/>
          </p:nvPr>
        </p:nvSpPr>
        <p:spPr>
          <a:xfrm>
            <a:off x="8177212" y="634946"/>
            <a:ext cx="3826720" cy="5055904"/>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n-US" sz="4100" dirty="0"/>
              <a:t>EXPLICACIÓN DE SU PLAN</a:t>
            </a:r>
          </a:p>
        </p:txBody>
      </p:sp>
      <p:cxnSp>
        <p:nvCxnSpPr>
          <p:cNvPr id="77" name="Straight Connector 76">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Google Shape;452;p56"/>
          <p:cNvSpPr/>
          <p:nvPr/>
        </p:nvSpPr>
        <p:spPr>
          <a:xfrm>
            <a:off x="2064109" y="2279970"/>
            <a:ext cx="7844096" cy="32162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454" name="Content Placeholder 1">
            <a:extLst>
              <a:ext uri="{FF2B5EF4-FFF2-40B4-BE49-F238E27FC236}">
                <a16:creationId xmlns:a16="http://schemas.microsoft.com/office/drawing/2014/main" id="{9050F2DC-C4F4-4A6E-8CB0-6BE32475F386}"/>
              </a:ext>
            </a:extLst>
          </p:cNvPr>
          <p:cNvGraphicFramePr>
            <a:graphicFrameLocks noGrp="1"/>
          </p:cNvGraphicFramePr>
          <p:nvPr>
            <p:ph idx="1"/>
            <p:extLst>
              <p:ext uri="{D42A27DB-BD31-4B8C-83A1-F6EECF244321}">
                <p14:modId xmlns:p14="http://schemas.microsoft.com/office/powerpoint/2010/main" val="273600453"/>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7"/>
        <p:cNvGrpSpPr/>
        <p:nvPr/>
      </p:nvGrpSpPr>
      <p:grpSpPr>
        <a:xfrm>
          <a:off x="0" y="0"/>
          <a:ext cx="0" cy="0"/>
          <a:chOff x="0" y="0"/>
          <a:chExt cx="0" cy="0"/>
        </a:xfrm>
      </p:grpSpPr>
      <p:sp>
        <p:nvSpPr>
          <p:cNvPr id="79" name="Rectangle 7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Google Shape;458;p57"/>
          <p:cNvSpPr txBox="1">
            <a:spLocks noGrp="1"/>
          </p:cNvSpPr>
          <p:nvPr>
            <p:ph type="title"/>
          </p:nvPr>
        </p:nvSpPr>
        <p:spPr>
          <a:xfrm>
            <a:off x="5138928" y="988741"/>
            <a:ext cx="6248416" cy="4880518"/>
          </a:xfrm>
          <a:prstGeom prst="rect">
            <a:avLst/>
          </a:prstGeom>
          <a:noFill/>
          <a:ln>
            <a:noFill/>
          </a:ln>
        </p:spPr>
        <p:txBody>
          <a:bodyPr spcFirstLastPara="1" vert="horz" wrap="square" lIns="91440" tIns="45720" rIns="91440" bIns="45720" rtlCol="0" anchor="ctr" anchorCtr="1">
            <a:normAutofit/>
          </a:bodyPr>
          <a:lstStyle/>
          <a:p>
            <a:pPr lvl="0">
              <a:buClr>
                <a:srgbClr val="262626"/>
              </a:buClr>
              <a:buSzPts val="4500"/>
            </a:pPr>
            <a:r>
              <a:rPr lang="en-US" sz="5400" dirty="0">
                <a:solidFill>
                  <a:srgbClr val="FFFFFF"/>
                </a:solidFill>
              </a:rPr>
              <a:t>VIII. RECAPITULACIÓN, ENSEÑANZAS, TAREAS</a:t>
            </a:r>
          </a:p>
        </p:txBody>
      </p:sp>
      <p:sp>
        <p:nvSpPr>
          <p:cNvPr id="87" name="Rectangle 86">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9" name="Rectangle 88">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3"/>
        <p:cNvGrpSpPr/>
        <p:nvPr/>
      </p:nvGrpSpPr>
      <p:grpSpPr>
        <a:xfrm>
          <a:off x="0" y="0"/>
          <a:ext cx="0" cy="0"/>
          <a:chOff x="0" y="0"/>
          <a:chExt cx="0" cy="0"/>
        </a:xfrm>
      </p:grpSpPr>
      <p:sp>
        <p:nvSpPr>
          <p:cNvPr id="2" name="Title 1">
            <a:extLst>
              <a:ext uri="{FF2B5EF4-FFF2-40B4-BE49-F238E27FC236}">
                <a16:creationId xmlns:a16="http://schemas.microsoft.com/office/drawing/2014/main" id="{1582E332-8F8B-4449-9947-F5F2D848EC38}"/>
              </a:ext>
            </a:extLst>
          </p:cNvPr>
          <p:cNvSpPr>
            <a:spLocks noGrp="1"/>
          </p:cNvSpPr>
          <p:nvPr>
            <p:ph type="title"/>
          </p:nvPr>
        </p:nvSpPr>
        <p:spPr>
          <a:xfrm>
            <a:off x="1066800" y="94343"/>
            <a:ext cx="10058400" cy="1450757"/>
          </a:xfrm>
        </p:spPr>
        <p:txBody>
          <a:bodyPr>
            <a:normAutofit/>
          </a:bodyPr>
          <a:lstStyle/>
          <a:p>
            <a:r>
              <a:rPr lang="en-US" dirty="0" err="1"/>
              <a:t>Próximos</a:t>
            </a:r>
            <a:r>
              <a:rPr lang="en-US" dirty="0"/>
              <a:t> </a:t>
            </a:r>
            <a:r>
              <a:rPr lang="en-US" dirty="0" err="1"/>
              <a:t>Pasos</a:t>
            </a:r>
            <a:endParaRPr lang="en-US" dirty="0"/>
          </a:p>
        </p:txBody>
      </p:sp>
      <p:graphicFrame>
        <p:nvGraphicFramePr>
          <p:cNvPr id="471" name="Content Placeholder 2">
            <a:extLst>
              <a:ext uri="{FF2B5EF4-FFF2-40B4-BE49-F238E27FC236}">
                <a16:creationId xmlns:a16="http://schemas.microsoft.com/office/drawing/2014/main" id="{6E5205BF-7EAF-4F50-B8E3-2F3C571A7D2A}"/>
              </a:ext>
            </a:extLst>
          </p:cNvPr>
          <p:cNvGraphicFramePr>
            <a:graphicFrameLocks noGrp="1"/>
          </p:cNvGraphicFramePr>
          <p:nvPr>
            <p:ph idx="1"/>
            <p:extLst>
              <p:ext uri="{D42A27DB-BD31-4B8C-83A1-F6EECF244321}">
                <p14:modId xmlns:p14="http://schemas.microsoft.com/office/powerpoint/2010/main" val="294785023"/>
              </p:ext>
            </p:extLst>
          </p:nvPr>
        </p:nvGraphicFramePr>
        <p:xfrm>
          <a:off x="79947" y="1625600"/>
          <a:ext cx="12032106" cy="48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D3DA16ED-5D46-4B20-927C-FFFB640DA92B}"/>
              </a:ext>
            </a:extLst>
          </p:cNvPr>
          <p:cNvSpPr/>
          <p:nvPr/>
        </p:nvSpPr>
        <p:spPr>
          <a:xfrm>
            <a:off x="2391984" y="5269873"/>
            <a:ext cx="7463582" cy="4308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sz="2200" b="1" dirty="0" err="1">
                <a:latin typeface="Calibri" panose="020F0502020204030204" pitchFamily="34" charset="0"/>
                <a:ea typeface="Times New Roman" panose="02020603050405020304" pitchFamily="18" charset="0"/>
                <a:cs typeface="Calibri" panose="020F0502020204030204" pitchFamily="34" charset="0"/>
              </a:rPr>
              <a:t>Someta</a:t>
            </a:r>
            <a:r>
              <a:rPr lang="en-US" sz="2200" b="1" dirty="0">
                <a:latin typeface="Calibri" panose="020F0502020204030204" pitchFamily="34" charset="0"/>
                <a:ea typeface="Times New Roman" panose="02020603050405020304" pitchFamily="18" charset="0"/>
                <a:cs typeface="Calibri" panose="020F0502020204030204" pitchFamily="34" charset="0"/>
              </a:rPr>
              <a:t> la </a:t>
            </a:r>
            <a:r>
              <a:rPr lang="en-US" sz="2200" b="1" dirty="0" err="1">
                <a:latin typeface="Calibri" panose="020F0502020204030204" pitchFamily="34" charset="0"/>
                <a:ea typeface="Times New Roman" panose="02020603050405020304" pitchFamily="18" charset="0"/>
                <a:cs typeface="Calibri" panose="020F0502020204030204" pitchFamily="34" charset="0"/>
              </a:rPr>
              <a:t>herramienta</a:t>
            </a:r>
            <a:r>
              <a:rPr lang="en-US" sz="2200" b="1" dirty="0">
                <a:latin typeface="Calibri" panose="020F0502020204030204" pitchFamily="34" charset="0"/>
                <a:ea typeface="Times New Roman" panose="02020603050405020304" pitchFamily="18" charset="0"/>
                <a:cs typeface="Calibri" panose="020F0502020204030204" pitchFamily="34" charset="0"/>
              </a:rPr>
              <a:t> de </a:t>
            </a:r>
            <a:r>
              <a:rPr lang="en-US" sz="2200" b="1" dirty="0" err="1">
                <a:latin typeface="Calibri" panose="020F0502020204030204" pitchFamily="34" charset="0"/>
                <a:ea typeface="Times New Roman" panose="02020603050405020304" pitchFamily="18" charset="0"/>
                <a:cs typeface="Calibri" panose="020F0502020204030204" pitchFamily="34" charset="0"/>
              </a:rPr>
              <a:t>incio</a:t>
            </a:r>
            <a:r>
              <a:rPr lang="en-US" sz="2200" b="1" dirty="0">
                <a:latin typeface="Calibri" panose="020F0502020204030204" pitchFamily="34" charset="0"/>
                <a:ea typeface="Times New Roman" panose="02020603050405020304" pitchFamily="18" charset="0"/>
                <a:cs typeface="Calibri" panose="020F0502020204030204" pitchFamily="34" charset="0"/>
              </a:rPr>
              <a:t> </a:t>
            </a:r>
            <a:r>
              <a:rPr lang="en-US" sz="2200" b="1" dirty="0" err="1">
                <a:latin typeface="Calibri" panose="020F0502020204030204" pitchFamily="34" charset="0"/>
                <a:ea typeface="Times New Roman" panose="02020603050405020304" pitchFamily="18" charset="0"/>
                <a:cs typeface="Calibri" panose="020F0502020204030204" pitchFamily="34" charset="0"/>
              </a:rPr>
              <a:t>rapido</a:t>
            </a:r>
            <a:r>
              <a:rPr lang="en-US" sz="2200" b="1" dirty="0">
                <a:latin typeface="Calibri" panose="020F0502020204030204" pitchFamily="34" charset="0"/>
                <a:ea typeface="Times New Roman" panose="02020603050405020304" pitchFamily="18" charset="0"/>
                <a:cs typeface="Calibri" panose="020F0502020204030204" pitchFamily="34" charset="0"/>
              </a:rPr>
              <a:t> </a:t>
            </a:r>
            <a:r>
              <a:rPr lang="en-US" sz="2200" b="1" dirty="0" err="1">
                <a:latin typeface="Calibri" panose="020F0502020204030204" pitchFamily="34" charset="0"/>
                <a:ea typeface="Times New Roman" panose="02020603050405020304" pitchFamily="18" charset="0"/>
                <a:cs typeface="Calibri" panose="020F0502020204030204" pitchFamily="34" charset="0"/>
              </a:rPr>
              <a:t>en</a:t>
            </a:r>
            <a:r>
              <a:rPr lang="en-US" sz="2200" b="1" dirty="0">
                <a:latin typeface="Calibri" panose="020F0502020204030204" pitchFamily="34" charset="0"/>
                <a:ea typeface="Times New Roman" panose="02020603050405020304" pitchFamily="18" charset="0"/>
                <a:cs typeface="Calibri" panose="020F0502020204030204" pitchFamily="34" charset="0"/>
              </a:rPr>
              <a:t> las </a:t>
            </a:r>
            <a:r>
              <a:rPr lang="en-US" sz="2200" b="1" dirty="0" err="1">
                <a:latin typeface="Calibri" panose="020F0502020204030204" pitchFamily="34" charset="0"/>
                <a:ea typeface="Times New Roman" panose="02020603050405020304" pitchFamily="18" charset="0"/>
                <a:cs typeface="Calibri" panose="020F0502020204030204" pitchFamily="34" charset="0"/>
              </a:rPr>
              <a:t>semanas</a:t>
            </a:r>
            <a:r>
              <a:rPr lang="en-US" sz="2200" b="1" dirty="0">
                <a:latin typeface="Calibri" panose="020F0502020204030204" pitchFamily="34" charset="0"/>
                <a:ea typeface="Times New Roman" panose="02020603050405020304" pitchFamily="18" charset="0"/>
                <a:cs typeface="Calibri" panose="020F0502020204030204" pitchFamily="34" charset="0"/>
              </a:rPr>
              <a:t> 1, 3 y 6.</a:t>
            </a:r>
            <a:endParaRPr lang="en-US" sz="2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1"/>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Google Shape;472;p59"/>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8000" dirty="0">
                <a:solidFill>
                  <a:schemeClr val="tx1">
                    <a:lumMod val="85000"/>
                    <a:lumOff val="15000"/>
                  </a:schemeClr>
                </a:solidFill>
              </a:rPr>
              <a:t>MESA DE DEBATE </a:t>
            </a:r>
          </a:p>
        </p:txBody>
      </p:sp>
      <p:sp>
        <p:nvSpPr>
          <p:cNvPr id="101" name="Rectangle 10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1F39BC15-C292-46FB-8C3E-13C8A5419856}"/>
              </a:ext>
            </a:extLst>
          </p:cNvPr>
          <p:cNvSpPr/>
          <p:nvPr/>
        </p:nvSpPr>
        <p:spPr>
          <a:xfrm>
            <a:off x="812799" y="5309218"/>
            <a:ext cx="9289143" cy="553998"/>
          </a:xfrm>
          <a:prstGeom prst="rect">
            <a:avLst/>
          </a:prstGeom>
        </p:spPr>
        <p:txBody>
          <a:bodyPr wrap="square">
            <a:spAutoFit/>
          </a:bodyPr>
          <a:lstStyle/>
          <a:p>
            <a:pPr lvl="1">
              <a:buClr>
                <a:srgbClr val="000000"/>
              </a:buClr>
              <a:buSzPts val="2400"/>
            </a:pPr>
            <a:r>
              <a:rPr lang="es-ES" sz="3000" dirty="0">
                <a:solidFill>
                  <a:schemeClr val="bg1"/>
                </a:solidFill>
                <a:latin typeface="+mj-lt"/>
                <a:ea typeface="Cabin"/>
                <a:cs typeface="Cabin"/>
                <a:sym typeface="Cabin"/>
              </a:rPr>
              <a:t>Comparta algunas enseñanzas de la sesión de hoy.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8"/>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D36D7-9A84-45CF-9755-EF78DB5B63C3}"/>
              </a:ext>
            </a:extLst>
          </p:cNvPr>
          <p:cNvSpPr>
            <a:spLocks noGrp="1"/>
          </p:cNvSpPr>
          <p:nvPr>
            <p:ph type="title"/>
          </p:nvPr>
        </p:nvSpPr>
        <p:spPr>
          <a:xfrm>
            <a:off x="205742" y="963997"/>
            <a:ext cx="4328683" cy="4938361"/>
          </a:xfrm>
        </p:spPr>
        <p:txBody>
          <a:bodyPr anchor="ctr">
            <a:normAutofit/>
          </a:bodyPr>
          <a:lstStyle/>
          <a:p>
            <a:pPr algn="r"/>
            <a:r>
              <a:rPr lang="en-US" sz="4400" dirty="0">
                <a:latin typeface="Cabin"/>
                <a:ea typeface="Cabin"/>
                <a:cs typeface="Cabin"/>
                <a:sym typeface="Cabin"/>
              </a:rPr>
              <a:t>SUS COMENTARIOS</a:t>
            </a:r>
            <a:br>
              <a:rPr lang="en-US" sz="4400" dirty="0">
                <a:latin typeface="Arial"/>
                <a:ea typeface="Arial"/>
                <a:cs typeface="Arial"/>
                <a:sym typeface="Arial"/>
              </a:rPr>
            </a:br>
            <a:endParaRPr lang="en-US" sz="44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05735E-E4AB-4608-9CCE-FDD3CF1C6C9D}"/>
              </a:ext>
            </a:extLst>
          </p:cNvPr>
          <p:cNvSpPr>
            <a:spLocks noGrp="1"/>
          </p:cNvSpPr>
          <p:nvPr>
            <p:ph idx="1"/>
          </p:nvPr>
        </p:nvSpPr>
        <p:spPr>
          <a:xfrm>
            <a:off x="5134882" y="963507"/>
            <a:ext cx="6135097" cy="4938851"/>
          </a:xfrm>
        </p:spPr>
        <p:txBody>
          <a:bodyPr anchor="ctr">
            <a:normAutofit/>
          </a:bodyPr>
          <a:lstStyle/>
          <a:p>
            <a:pPr marL="342900" lvl="0" indent="-342900">
              <a:lnSpc>
                <a:spcPct val="100000"/>
              </a:lnSpc>
              <a:spcBef>
                <a:spcPts val="0"/>
              </a:spcBef>
              <a:spcAft>
                <a:spcPts val="0"/>
              </a:spcAft>
              <a:buClr>
                <a:schemeClr val="dk1"/>
              </a:buClr>
              <a:buSzPts val="3600"/>
              <a:buFont typeface="Arial"/>
              <a:buChar char="•"/>
            </a:pPr>
            <a:r>
              <a:rPr lang="es-ES" sz="2800" dirty="0">
                <a:latin typeface="+mj-lt"/>
                <a:ea typeface="Cabin"/>
                <a:cs typeface="Cabin"/>
                <a:sym typeface="Cabin"/>
              </a:rPr>
              <a:t>Antes de salir del taller hoy, por favor, introduzca la siguiente URL en un computadora o teléfono móvil y complete la encuesta de salida. </a:t>
            </a:r>
          </a:p>
          <a:p>
            <a:pPr marL="342900" lvl="0" indent="-342900">
              <a:lnSpc>
                <a:spcPct val="100000"/>
              </a:lnSpc>
              <a:spcBef>
                <a:spcPts val="0"/>
              </a:spcBef>
              <a:spcAft>
                <a:spcPts val="0"/>
              </a:spcAft>
              <a:buClr>
                <a:schemeClr val="dk1"/>
              </a:buClr>
              <a:buSzPts val="3600"/>
              <a:buFont typeface="Arial"/>
              <a:buChar char="•"/>
            </a:pPr>
            <a:r>
              <a:rPr lang="es-ES" sz="2800" b="1" dirty="0">
                <a:hlinkClick r:id="rId3"/>
              </a:rPr>
              <a:t>https://tinyurl.com/CCfeb2019</a:t>
            </a:r>
            <a:r>
              <a:rPr lang="es-ES" sz="2800" b="1" dirty="0"/>
              <a:t> </a:t>
            </a:r>
          </a:p>
          <a:p>
            <a:pPr marL="342900" lvl="0" indent="-342900">
              <a:lnSpc>
                <a:spcPct val="100000"/>
              </a:lnSpc>
              <a:spcBef>
                <a:spcPts val="0"/>
              </a:spcBef>
              <a:spcAft>
                <a:spcPts val="0"/>
              </a:spcAft>
              <a:buClr>
                <a:schemeClr val="dk1"/>
              </a:buClr>
              <a:buSzPts val="3600"/>
              <a:buFont typeface="Arial"/>
              <a:buChar char="•"/>
            </a:pPr>
            <a:r>
              <a:rPr lang="es-ES" sz="2800" dirty="0">
                <a:latin typeface="+mj-lt"/>
                <a:ea typeface="Cabin"/>
                <a:cs typeface="Cabin"/>
                <a:sym typeface="Cabin"/>
              </a:rPr>
              <a:t>Una persona de cada equipo escolar debe completar la Parte B de la encuesta. </a:t>
            </a:r>
            <a:endParaRPr lang="en-US" sz="1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Shape 485"/>
        <p:cNvGrpSpPr/>
        <p:nvPr/>
      </p:nvGrpSpPr>
      <p:grpSpPr>
        <a:xfrm>
          <a:off x="0" y="0"/>
          <a:ext cx="0" cy="0"/>
          <a:chOff x="0" y="0"/>
          <a:chExt cx="0" cy="0"/>
        </a:xfrm>
      </p:grpSpPr>
      <p:sp>
        <p:nvSpPr>
          <p:cNvPr id="487" name="Google Shape;487;p61"/>
          <p:cNvSpPr txBox="1">
            <a:spLocks noGrp="1"/>
          </p:cNvSpPr>
          <p:nvPr>
            <p:ph type="body" idx="4294967295"/>
          </p:nvPr>
        </p:nvSpPr>
        <p:spPr>
          <a:xfrm>
            <a:off x="1497774" y="1927953"/>
            <a:ext cx="9194968" cy="664874"/>
          </a:xfrm>
          <a:prstGeom prst="rect">
            <a:avLst/>
          </a:prstGeom>
          <a:noFill/>
          <a:ln>
            <a:noFill/>
          </a:ln>
        </p:spPr>
        <p:txBody>
          <a:bodyPr spcFirstLastPara="1" wrap="square" lIns="91425" tIns="45700" rIns="91425" bIns="45700" anchor="t" anchorCtr="1">
            <a:noAutofit/>
          </a:bodyPr>
          <a:lstStyle/>
          <a:p>
            <a:pPr marL="0" lvl="0" indent="0" algn="ctr">
              <a:spcBef>
                <a:spcPts val="0"/>
              </a:spcBef>
              <a:buSzPts val="2800"/>
              <a:buNone/>
            </a:pPr>
            <a:r>
              <a:rPr lang="en-US" sz="3400" dirty="0">
                <a:solidFill>
                  <a:schemeClr val="tx1"/>
                </a:solidFill>
                <a:hlinkClick r:id="rId3"/>
              </a:rPr>
              <a:t>http://</a:t>
            </a:r>
            <a:r>
              <a:rPr lang="en-US" sz="3400" dirty="0" err="1">
                <a:solidFill>
                  <a:schemeClr val="tx1"/>
                </a:solidFill>
                <a:hlinkClick r:id="rId3"/>
              </a:rPr>
              <a:t>www.adi.org</a:t>
            </a:r>
            <a:r>
              <a:rPr lang="en-US" sz="3400" dirty="0">
                <a:solidFill>
                  <a:schemeClr val="tx1"/>
                </a:solidFill>
                <a:hlinkClick r:id="rId3"/>
              </a:rPr>
              <a:t>/</a:t>
            </a:r>
            <a:r>
              <a:rPr lang="en-US" sz="3400" dirty="0" err="1">
                <a:solidFill>
                  <a:schemeClr val="tx1"/>
                </a:solidFill>
                <a:hlinkClick r:id="rId3"/>
              </a:rPr>
              <a:t>cultura</a:t>
            </a:r>
            <a:r>
              <a:rPr lang="en-US" sz="3400" dirty="0">
                <a:solidFill>
                  <a:schemeClr val="tx1"/>
                </a:solidFill>
                <a:hlinkClick r:id="rId3"/>
              </a:rPr>
              <a:t>/</a:t>
            </a:r>
            <a:r>
              <a:rPr lang="en-US" sz="3400" dirty="0" err="1">
                <a:solidFill>
                  <a:schemeClr val="tx1"/>
                </a:solidFill>
                <a:hlinkClick r:id="rId3"/>
              </a:rPr>
              <a:t>equipoescolar.html</a:t>
            </a:r>
            <a:endParaRPr lang="x-none" sz="3400" dirty="0">
              <a:solidFill>
                <a:schemeClr val="tx1"/>
              </a:solidFill>
            </a:endParaRPr>
          </a:p>
        </p:txBody>
      </p:sp>
      <p:sp>
        <p:nvSpPr>
          <p:cNvPr id="486" name="Google Shape;486;p61"/>
          <p:cNvSpPr txBox="1">
            <a:spLocks noGrp="1"/>
          </p:cNvSpPr>
          <p:nvPr>
            <p:ph type="title" idx="4294967295"/>
          </p:nvPr>
        </p:nvSpPr>
        <p:spPr>
          <a:xfrm>
            <a:off x="871620" y="571438"/>
            <a:ext cx="10269622" cy="1141412"/>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p>
            <a:pPr marL="0" lvl="0" indent="0" algn="ctr" rtl="0">
              <a:lnSpc>
                <a:spcPct val="90000"/>
              </a:lnSpc>
              <a:spcBef>
                <a:spcPts val="0"/>
              </a:spcBef>
              <a:spcAft>
                <a:spcPts val="0"/>
              </a:spcAft>
              <a:buClr>
                <a:srgbClr val="262626"/>
              </a:buClr>
              <a:buSzPts val="2200"/>
              <a:buFont typeface="Cabin"/>
              <a:buNone/>
            </a:pPr>
            <a:r>
              <a:rPr lang="x-none" dirty="0">
                <a:latin typeface="Open Sans" panose="020B0606030504020204" pitchFamily="34" charset="0"/>
                <a:ea typeface="Open Sans" panose="020B0606030504020204" pitchFamily="34" charset="0"/>
                <a:cs typeface="Open Sans" panose="020B0606030504020204" pitchFamily="34" charset="0"/>
              </a:rPr>
              <a:t>RECURSOS COMPLEMENTARIOS</a:t>
            </a:r>
          </a:p>
        </p:txBody>
      </p:sp>
      <p:sp>
        <p:nvSpPr>
          <p:cNvPr id="488" name="Google Shape;488;p61"/>
          <p:cNvSpPr txBox="1"/>
          <p:nvPr/>
        </p:nvSpPr>
        <p:spPr>
          <a:xfrm>
            <a:off x="871239" y="3616566"/>
            <a:ext cx="10269622" cy="1141497"/>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1">
            <a:noAutofit/>
          </a:bodyPr>
          <a:lstStyle/>
          <a:p>
            <a:pPr marL="0" marR="0" lvl="0" indent="0" algn="ctr" defTabSz="914400" rtl="0" eaLnBrk="1" fontAlgn="auto" latinLnBrk="0" hangingPunct="1">
              <a:lnSpc>
                <a:spcPct val="90000"/>
              </a:lnSpc>
              <a:spcBef>
                <a:spcPts val="0"/>
              </a:spcBef>
              <a:spcAft>
                <a:spcPts val="0"/>
              </a:spcAft>
              <a:buClr>
                <a:srgbClr val="262626"/>
              </a:buClr>
              <a:buSzPts val="2200"/>
              <a:buFont typeface="Cabin"/>
              <a:buNone/>
              <a:tabLst/>
              <a:defRPr/>
            </a:pPr>
            <a:r>
              <a:rPr kumimoji="0" lang="x-none" sz="2800" b="0" i="0" u="none" strike="noStrike" kern="0" cap="none" spc="0" normalizeH="0" baseline="0" noProof="0" dirty="0">
                <a:ln>
                  <a:noFill/>
                </a:ln>
                <a:solidFill>
                  <a:srgbClr val="262626"/>
                </a:solidFill>
                <a:effectLst/>
                <a:uLnTx/>
                <a:uFillTx/>
                <a:latin typeface="Open Sans" panose="020B0606030504020204" pitchFamily="34" charset="0"/>
                <a:ea typeface="Open Sans" panose="020B0606030504020204" pitchFamily="34" charset="0"/>
                <a:cs typeface="Open Sans" panose="020B0606030504020204" pitchFamily="34" charset="0"/>
                <a:sym typeface="Cabin"/>
              </a:rPr>
              <a:t>INFORMACIÓN DE CONTACTO</a:t>
            </a:r>
            <a:endParaRPr kumimoji="0" lang="x-none"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89" name="Google Shape;489;p61"/>
          <p:cNvSpPr txBox="1"/>
          <p:nvPr/>
        </p:nvSpPr>
        <p:spPr>
          <a:xfrm>
            <a:off x="3478752" y="4973166"/>
            <a:ext cx="5233012" cy="2194036"/>
          </a:xfrm>
          <a:prstGeom prst="rect">
            <a:avLst/>
          </a:prstGeom>
          <a:noFill/>
          <a:ln>
            <a:noFill/>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9BAFB5"/>
              </a:buClr>
              <a:buSzPts val="2800"/>
              <a:buFont typeface="Arial"/>
              <a:buNone/>
              <a:tabLst/>
              <a:defRPr/>
            </a:pPr>
            <a:r>
              <a:rPr kumimoji="0" lang="x-none" sz="28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Cabin"/>
              </a:rPr>
              <a:t>INSERTAR LA INFORMACIÓN DE CONTACTO DE LOS FACILITADORES/PERSONAL</a:t>
            </a:r>
            <a:endParaRPr kumimoji="0" lang="x-none"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Google Shape;136;p21"/>
          <p:cNvSpPr txBox="1">
            <a:spLocks noGrp="1"/>
          </p:cNvSpPr>
          <p:nvPr>
            <p:ph type="title"/>
          </p:nvPr>
        </p:nvSpPr>
        <p:spPr>
          <a:xfrm>
            <a:off x="188685" y="516835"/>
            <a:ext cx="3798113" cy="5772840"/>
          </a:xfrm>
          <a:prstGeom prst="rect">
            <a:avLst/>
          </a:prstGeom>
        </p:spPr>
        <p:txBody>
          <a:bodyPr spcFirstLastPara="1" lIns="182875" tIns="182875" rIns="182875" bIns="182875" anchor="ctr" anchorCtr="0">
            <a:normAutofit/>
          </a:bodyPr>
          <a:lstStyle/>
          <a:p>
            <a:pPr lvl="0">
              <a:spcBef>
                <a:spcPts val="0"/>
              </a:spcBef>
              <a:buClr>
                <a:srgbClr val="262626"/>
              </a:buClr>
              <a:buSzPts val="2800"/>
            </a:pPr>
            <a:r>
              <a:rPr lang="es-ES" sz="3600" dirty="0">
                <a:solidFill>
                  <a:srgbClr val="FFFFFF"/>
                </a:solidFill>
              </a:rPr>
              <a:t>METAS AMBICIOSAS PARA TRANSFORMAR LAS ESCUELAS </a:t>
            </a:r>
            <a:br>
              <a:rPr lang="es-ES" sz="3600" dirty="0">
                <a:solidFill>
                  <a:srgbClr val="FFFFFF"/>
                </a:solidFill>
              </a:rPr>
            </a:br>
            <a:r>
              <a:rPr lang="es-ES" sz="3600" dirty="0">
                <a:solidFill>
                  <a:srgbClr val="FFFFFF"/>
                </a:solidFill>
              </a:rPr>
              <a:t>DE PUERTO RICO</a:t>
            </a:r>
            <a:endParaRPr lang="en-US" sz="3600" dirty="0">
              <a:solidFill>
                <a:srgbClr val="FFFFFF"/>
              </a:solidFill>
            </a:endParaRPr>
          </a:p>
        </p:txBody>
      </p:sp>
      <p:sp>
        <p:nvSpPr>
          <p:cNvPr id="84" name="Rectangle 8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9" name="Google Shape;137;p21">
            <a:extLst>
              <a:ext uri="{FF2B5EF4-FFF2-40B4-BE49-F238E27FC236}">
                <a16:creationId xmlns:a16="http://schemas.microsoft.com/office/drawing/2014/main" id="{0C226BBF-B2EF-43EF-8B48-7DFE2BB1BBC9}"/>
              </a:ext>
            </a:extLst>
          </p:cNvPr>
          <p:cNvGraphicFramePr>
            <a:graphicFrameLocks noGrp="1"/>
          </p:cNvGraphicFramePr>
          <p:nvPr>
            <p:ph idx="1"/>
            <p:extLst>
              <p:ext uri="{D42A27DB-BD31-4B8C-83A1-F6EECF244321}">
                <p14:modId xmlns:p14="http://schemas.microsoft.com/office/powerpoint/2010/main" val="4054050920"/>
              </p:ext>
            </p:extLst>
          </p:nvPr>
        </p:nvGraphicFramePr>
        <p:xfrm>
          <a:off x="4741863" y="639763"/>
          <a:ext cx="6995212"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Google Shape;142;p22"/>
          <p:cNvSpPr txBox="1">
            <a:spLocks noGrp="1"/>
          </p:cNvSpPr>
          <p:nvPr>
            <p:ph type="title"/>
          </p:nvPr>
        </p:nvSpPr>
        <p:spPr>
          <a:xfrm>
            <a:off x="492370" y="605896"/>
            <a:ext cx="3084844" cy="5646208"/>
          </a:xfrm>
          <a:prstGeom prst="rect">
            <a:avLst/>
          </a:prstGeom>
        </p:spPr>
        <p:txBody>
          <a:bodyPr spcFirstLastPara="1" lIns="274300" tIns="182875" rIns="274300" bIns="182875" anchor="ctr" anchorCtr="1">
            <a:normAutofit/>
          </a:bodyPr>
          <a:lstStyle/>
          <a:p>
            <a:pPr lvl="0">
              <a:spcBef>
                <a:spcPts val="0"/>
              </a:spcBef>
              <a:buClr>
                <a:srgbClr val="262626"/>
              </a:buClr>
              <a:buSzPts val="3800"/>
            </a:pPr>
            <a:r>
              <a:rPr lang="es-ES" sz="3600" dirty="0">
                <a:solidFill>
                  <a:srgbClr val="FFFFFF"/>
                </a:solidFill>
              </a:rPr>
              <a:t>EQUIPO DE CAMBIO CULTURAL</a:t>
            </a:r>
            <a:br>
              <a:rPr lang="es-ES" sz="3600" dirty="0">
                <a:solidFill>
                  <a:srgbClr val="FFFFFF"/>
                </a:solidFill>
              </a:rPr>
            </a:br>
            <a:r>
              <a:rPr lang="es-ES" sz="3600" dirty="0">
                <a:solidFill>
                  <a:srgbClr val="FFFFFF"/>
                </a:solidFill>
              </a:rPr>
              <a:t>Y CONSEJO ESCOLAR</a:t>
            </a:r>
            <a:endParaRPr lang="en-US" sz="3600" dirty="0">
              <a:solidFill>
                <a:srgbClr val="FFFFFF"/>
              </a:solidFill>
            </a:endParaRPr>
          </a:p>
        </p:txBody>
      </p:sp>
      <p:sp>
        <p:nvSpPr>
          <p:cNvPr id="88" name="Rectangle 8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Google Shape;143;p22"/>
          <p:cNvSpPr txBox="1">
            <a:spLocks noGrp="1"/>
          </p:cNvSpPr>
          <p:nvPr>
            <p:ph idx="1"/>
          </p:nvPr>
        </p:nvSpPr>
        <p:spPr>
          <a:xfrm>
            <a:off x="4742016" y="605896"/>
            <a:ext cx="6645747" cy="5646208"/>
          </a:xfrm>
          <a:prstGeom prst="rect">
            <a:avLst/>
          </a:prstGeom>
        </p:spPr>
        <p:txBody>
          <a:bodyPr spcFirstLastPara="1" lIns="91425" tIns="45700" rIns="91425" bIns="45700" anchor="ctr" anchorCtr="1">
            <a:normAutofit/>
          </a:bodyPr>
          <a:lstStyle/>
          <a:p>
            <a:pPr marL="0" lvl="0" indent="0">
              <a:lnSpc>
                <a:spcPct val="100000"/>
              </a:lnSpc>
              <a:spcBef>
                <a:spcPts val="0"/>
              </a:spcBef>
              <a:spcAft>
                <a:spcPts val="0"/>
              </a:spcAft>
              <a:buClr>
                <a:srgbClr val="9BAFB5"/>
              </a:buClr>
              <a:buSzPts val="2400"/>
              <a:buNone/>
            </a:pPr>
            <a:r>
              <a:rPr lang="x-none" sz="2400" b="1" kern="0" dirty="0">
                <a:solidFill>
                  <a:srgbClr val="000000"/>
                </a:solidFill>
                <a:latin typeface="+mj-lt"/>
                <a:cs typeface="Arial" panose="020B0604020202020204" pitchFamily="34" charset="0"/>
                <a:sym typeface="Cabin"/>
              </a:rPr>
              <a:t>Nuestro trabajo de cambio cultural abordará los cuatro objetivos al:</a:t>
            </a:r>
            <a:endParaRPr lang="x-none" kern="0" dirty="0">
              <a:solidFill>
                <a:srgbClr val="FFFFFF"/>
              </a:solidFill>
              <a:latin typeface="+mj-lt"/>
              <a:cs typeface="Arial" panose="020B0604020202020204" pitchFamily="34" charset="0"/>
              <a:sym typeface="Cabin"/>
            </a:endParaRPr>
          </a:p>
          <a:p>
            <a:pPr marL="685800" lvl="0" indent="-403225">
              <a:lnSpc>
                <a:spcPct val="100000"/>
              </a:lnSpc>
              <a:spcBef>
                <a:spcPts val="1000"/>
              </a:spcBef>
              <a:spcAft>
                <a:spcPts val="0"/>
              </a:spcAft>
              <a:buClr>
                <a:srgbClr val="000000"/>
              </a:buClr>
              <a:buSzPts val="2400"/>
              <a:buFont typeface="Cabin"/>
              <a:buAutoNum type="arabicPeriod"/>
            </a:pPr>
            <a:r>
              <a:rPr lang="x-none" sz="2400" kern="0" dirty="0">
                <a:solidFill>
                  <a:srgbClr val="000000"/>
                </a:solidFill>
                <a:latin typeface="+mj-lt"/>
                <a:cs typeface="Arial" panose="020B0604020202020204" pitchFamily="34" charset="0"/>
                <a:sym typeface="Cabin"/>
              </a:rPr>
              <a:t>Construir culturas escolares fuertes enfocadas en el aprendizaje.</a:t>
            </a:r>
            <a:endParaRPr lang="x-none" kern="0" dirty="0">
              <a:solidFill>
                <a:srgbClr val="FFFFFF"/>
              </a:solidFill>
              <a:latin typeface="+mj-lt"/>
              <a:cs typeface="Arial" panose="020B0604020202020204" pitchFamily="34" charset="0"/>
              <a:sym typeface="Cabin"/>
            </a:endParaRPr>
          </a:p>
          <a:p>
            <a:pPr marL="685800" lvl="0" indent="-403225">
              <a:lnSpc>
                <a:spcPct val="100000"/>
              </a:lnSpc>
              <a:spcBef>
                <a:spcPts val="1000"/>
              </a:spcBef>
              <a:spcAft>
                <a:spcPts val="0"/>
              </a:spcAft>
              <a:buClr>
                <a:srgbClr val="000000"/>
              </a:buClr>
              <a:buSzPts val="2400"/>
              <a:buFont typeface="Cabin"/>
              <a:buAutoNum type="arabicPeriod"/>
            </a:pPr>
            <a:r>
              <a:rPr lang="x-none" sz="2400" kern="0" dirty="0">
                <a:solidFill>
                  <a:srgbClr val="000000"/>
                </a:solidFill>
                <a:latin typeface="+mj-lt"/>
                <a:cs typeface="Arial" panose="020B0604020202020204" pitchFamily="34" charset="0"/>
                <a:sym typeface="Cabin"/>
              </a:rPr>
              <a:t>Crear ambientes escolares que apoyen el desarrollo de los estudiantes.</a:t>
            </a:r>
            <a:endParaRPr lang="x-none" kern="0" dirty="0">
              <a:solidFill>
                <a:srgbClr val="FFFFFF"/>
              </a:solidFill>
              <a:latin typeface="+mj-lt"/>
              <a:cs typeface="Arial" panose="020B0604020202020204" pitchFamily="34" charset="0"/>
              <a:sym typeface="Cabin"/>
            </a:endParaRPr>
          </a:p>
          <a:p>
            <a:pPr marL="685800" lvl="0" indent="-403225">
              <a:lnSpc>
                <a:spcPct val="100000"/>
              </a:lnSpc>
              <a:spcBef>
                <a:spcPts val="1000"/>
              </a:spcBef>
              <a:spcAft>
                <a:spcPts val="0"/>
              </a:spcAft>
              <a:buClr>
                <a:srgbClr val="000000"/>
              </a:buClr>
              <a:buSzPts val="2400"/>
              <a:buFont typeface="Cabin"/>
              <a:buAutoNum type="arabicPeriod"/>
            </a:pPr>
            <a:r>
              <a:rPr lang="x-none" sz="2400" kern="0" dirty="0">
                <a:solidFill>
                  <a:srgbClr val="000000"/>
                </a:solidFill>
                <a:latin typeface="+mj-lt"/>
                <a:cs typeface="Arial" panose="020B0604020202020204" pitchFamily="34" charset="0"/>
                <a:sym typeface="Cabin"/>
              </a:rPr>
              <a:t>Proveer capacitación para los directores y sus equipos.</a:t>
            </a:r>
            <a:endParaRPr lang="x-none" kern="0" dirty="0">
              <a:solidFill>
                <a:srgbClr val="FFFFFF"/>
              </a:solidFill>
              <a:latin typeface="+mj-lt"/>
              <a:cs typeface="Arial" panose="020B0604020202020204" pitchFamily="34" charset="0"/>
              <a:sym typeface="Cabin"/>
            </a:endParaRPr>
          </a:p>
          <a:p>
            <a:pPr marL="685800" lvl="0" indent="-403225">
              <a:lnSpc>
                <a:spcPct val="100000"/>
              </a:lnSpc>
              <a:spcBef>
                <a:spcPts val="1000"/>
              </a:spcBef>
              <a:spcAft>
                <a:spcPts val="0"/>
              </a:spcAft>
              <a:buClr>
                <a:srgbClr val="000000"/>
              </a:buClr>
              <a:buSzPts val="2400"/>
              <a:buFont typeface="Cabin"/>
              <a:buAutoNum type="arabicPeriod"/>
            </a:pPr>
            <a:r>
              <a:rPr lang="x-none" sz="2400" kern="0" dirty="0">
                <a:solidFill>
                  <a:srgbClr val="000000"/>
                </a:solidFill>
                <a:latin typeface="+mj-lt"/>
                <a:cs typeface="Arial" panose="020B0604020202020204" pitchFamily="34" charset="0"/>
                <a:sym typeface="Cabin"/>
              </a:rPr>
              <a:t>Proporcionar formación y apoyo a través de las oficinas regionales </a:t>
            </a:r>
            <a:r>
              <a:rPr lang="en-US" sz="2400" kern="0" dirty="0" err="1">
                <a:solidFill>
                  <a:srgbClr val="000000"/>
                </a:solidFill>
                <a:latin typeface="+mj-lt"/>
                <a:cs typeface="Arial" panose="020B0604020202020204" pitchFamily="34" charset="0"/>
                <a:sym typeface="Cabin"/>
              </a:rPr>
              <a:t>educativas</a:t>
            </a:r>
            <a:r>
              <a:rPr lang="en-US" sz="2400" kern="0" dirty="0">
                <a:solidFill>
                  <a:srgbClr val="000000"/>
                </a:solidFill>
                <a:latin typeface="+mj-lt"/>
                <a:cs typeface="Arial" panose="020B0604020202020204" pitchFamily="34" charset="0"/>
                <a:sym typeface="Cabin"/>
              </a:rPr>
              <a:t> </a:t>
            </a:r>
            <a:r>
              <a:rPr lang="x-none" sz="2400" kern="0" dirty="0">
                <a:solidFill>
                  <a:srgbClr val="000000"/>
                </a:solidFill>
                <a:latin typeface="+mj-lt"/>
                <a:cs typeface="Arial" panose="020B0604020202020204" pitchFamily="34" charset="0"/>
                <a:sym typeface="Cabin"/>
              </a:rPr>
              <a:t>directamente a las escuelas e involucrar al consejo escolar.</a:t>
            </a:r>
            <a:endParaRPr lang="x-none" kern="0" dirty="0">
              <a:solidFill>
                <a:srgbClr val="FFFFFF"/>
              </a:solidFill>
              <a:latin typeface="+mj-lt"/>
              <a:cs typeface="Arial" panose="020B0604020202020204" pitchFamily="34" charset="0"/>
              <a:sym typeface="Cabin"/>
            </a:endParaRPr>
          </a:p>
          <a:p>
            <a:pPr marL="457200" lvl="0" indent="-304800">
              <a:spcBef>
                <a:spcPts val="1000"/>
              </a:spcBef>
              <a:spcAft>
                <a:spcPts val="0"/>
              </a:spcAft>
              <a:buClr>
                <a:srgbClr val="549E39"/>
              </a:buClr>
              <a:buSzPts val="2400"/>
              <a:buNone/>
            </a:pPr>
            <a:endParaRPr lang="en-US" dirty="0"/>
          </a:p>
          <a:p>
            <a:pPr marL="0" lvl="0" indent="0" rtl="0">
              <a:spcBef>
                <a:spcPts val="1000"/>
              </a:spcBef>
              <a:spcAft>
                <a:spcPts val="0"/>
              </a:spcAft>
              <a:buSzPts val="200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149" name="Google Shape;149;p23"/>
          <p:cNvSpPr txBox="1">
            <a:spLocks noGrp="1"/>
          </p:cNvSpPr>
          <p:nvPr>
            <p:ph type="title"/>
          </p:nvPr>
        </p:nvSpPr>
        <p:spPr>
          <a:xfrm>
            <a:off x="1097280" y="4844374"/>
            <a:ext cx="10058400" cy="1188995"/>
          </a:xfrm>
          <a:prstGeom prst="rect">
            <a:avLst/>
          </a:prstGeom>
        </p:spPr>
        <p:txBody>
          <a:bodyPr spcFirstLastPara="1" lIns="182875" tIns="182875" rIns="182875" bIns="182875" anchor="ctr" anchorCtr="0">
            <a:normAutofit/>
          </a:bodyPr>
          <a:lstStyle/>
          <a:p>
            <a:pPr lvl="0" algn="ctr">
              <a:spcBef>
                <a:spcPts val="0"/>
              </a:spcBef>
              <a:buClr>
                <a:srgbClr val="262626"/>
              </a:buClr>
              <a:buSzPts val="2800"/>
            </a:pPr>
            <a:r>
              <a:rPr lang="es-ES" dirty="0"/>
              <a:t>4 FASES DE NUESTRO TRABAJO</a:t>
            </a:r>
            <a:endParaRPr lang="en-US" dirty="0"/>
          </a:p>
        </p:txBody>
      </p:sp>
      <p:graphicFrame>
        <p:nvGraphicFramePr>
          <p:cNvPr id="151" name="Content Placeholder 5">
            <a:extLst>
              <a:ext uri="{FF2B5EF4-FFF2-40B4-BE49-F238E27FC236}">
                <a16:creationId xmlns:a16="http://schemas.microsoft.com/office/drawing/2014/main" id="{74DABD30-606E-4639-A5C1-622285023265}"/>
              </a:ext>
            </a:extLst>
          </p:cNvPr>
          <p:cNvGraphicFramePr>
            <a:graphicFrameLocks noGrp="1"/>
          </p:cNvGraphicFramePr>
          <p:nvPr>
            <p:ph idx="1"/>
            <p:extLst>
              <p:ext uri="{D42A27DB-BD31-4B8C-83A1-F6EECF244321}">
                <p14:modId xmlns:p14="http://schemas.microsoft.com/office/powerpoint/2010/main" val="1645530855"/>
              </p:ext>
            </p:extLst>
          </p:nvPr>
        </p:nvGraphicFramePr>
        <p:xfrm>
          <a:off x="320569" y="130629"/>
          <a:ext cx="11611821" cy="499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2665378" y="1595953"/>
            <a:ext cx="953311" cy="1031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49823" y="1640040"/>
            <a:ext cx="953311" cy="1031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559792" y="1645216"/>
            <a:ext cx="953311" cy="1031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7" name="Title 6">
            <a:extLst>
              <a:ext uri="{FF2B5EF4-FFF2-40B4-BE49-F238E27FC236}">
                <a16:creationId xmlns:a16="http://schemas.microsoft.com/office/drawing/2014/main" id="{A96C15A5-D4AB-47B0-BE8A-B931EAF3C516}"/>
              </a:ext>
            </a:extLst>
          </p:cNvPr>
          <p:cNvSpPr>
            <a:spLocks noGrp="1"/>
          </p:cNvSpPr>
          <p:nvPr>
            <p:ph type="title"/>
          </p:nvPr>
        </p:nvSpPr>
        <p:spPr>
          <a:xfrm>
            <a:off x="1097280" y="155974"/>
            <a:ext cx="10058400" cy="1450757"/>
          </a:xfrm>
        </p:spPr>
        <p:txBody>
          <a:bodyPr/>
          <a:lstStyle/>
          <a:p>
            <a:r>
              <a:rPr lang="en-US" dirty="0">
                <a:solidFill>
                  <a:prstClr val="black">
                    <a:lumMod val="75000"/>
                    <a:lumOff val="25000"/>
                  </a:prstClr>
                </a:solidFill>
              </a:rPr>
              <a:t>OBJETIVOS PARA CADA ESCUELA</a:t>
            </a:r>
            <a:endParaRPr lang="en-US" dirty="0"/>
          </a:p>
        </p:txBody>
      </p:sp>
      <p:sp>
        <p:nvSpPr>
          <p:cNvPr id="6" name="Content Placeholder 5">
            <a:extLst>
              <a:ext uri="{FF2B5EF4-FFF2-40B4-BE49-F238E27FC236}">
                <a16:creationId xmlns:a16="http://schemas.microsoft.com/office/drawing/2014/main" id="{A8066CF3-FF05-424A-BFB6-7D7031BD99BF}"/>
              </a:ext>
            </a:extLst>
          </p:cNvPr>
          <p:cNvSpPr>
            <a:spLocks noGrp="1"/>
          </p:cNvSpPr>
          <p:nvPr>
            <p:ph sz="half" idx="1"/>
          </p:nvPr>
        </p:nvSpPr>
        <p:spPr>
          <a:xfrm>
            <a:off x="1097279" y="2106991"/>
            <a:ext cx="4937760" cy="4023360"/>
          </a:xfrm>
        </p:spPr>
        <p:txBody>
          <a:bodyPr>
            <a:normAutofit/>
          </a:bodyPr>
          <a:lstStyle/>
          <a:p>
            <a:pPr marL="0" lvl="0" indent="0">
              <a:lnSpc>
                <a:spcPct val="100000"/>
              </a:lnSpc>
              <a:spcBef>
                <a:spcPts val="1000"/>
              </a:spcBef>
              <a:spcAft>
                <a:spcPts val="0"/>
              </a:spcAft>
              <a:buClr>
                <a:srgbClr val="9BAFB5"/>
              </a:buClr>
              <a:buSzPts val="1800"/>
              <a:buNone/>
            </a:pPr>
            <a:r>
              <a:rPr lang="x-none" kern="0" dirty="0">
                <a:solidFill>
                  <a:srgbClr val="000000"/>
                </a:solidFill>
                <a:latin typeface="+mj-lt"/>
                <a:cs typeface="Arial" panose="020B0604020202020204" pitchFamily="34" charset="0"/>
                <a:sym typeface="Cabin"/>
              </a:rPr>
              <a:t>SESIÓN 1</a:t>
            </a: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Aprender sobre la cultura escolar</a:t>
            </a:r>
            <a:endParaRPr lang="x-none" sz="1600" kern="0" dirty="0">
              <a:solidFill>
                <a:srgbClr val="000000"/>
              </a:solidFill>
              <a:latin typeface="+mj-lt"/>
              <a:ea typeface="Arial"/>
              <a:cs typeface="Arial"/>
              <a:sym typeface="Arial"/>
            </a:endParaRP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Describir la cultura escolar actual </a:t>
            </a:r>
            <a:r>
              <a:rPr lang="en-US" kern="0" dirty="0">
                <a:solidFill>
                  <a:srgbClr val="000000"/>
                </a:solidFill>
                <a:latin typeface="+mj-lt"/>
                <a:cs typeface="Arial" panose="020B0604020202020204" pitchFamily="34" charset="0"/>
                <a:sym typeface="Cabin"/>
              </a:rPr>
              <a:t>y la </a:t>
            </a:r>
            <a:r>
              <a:rPr lang="x-none" kern="0" dirty="0">
                <a:solidFill>
                  <a:srgbClr val="000000"/>
                </a:solidFill>
                <a:latin typeface="+mj-lt"/>
                <a:cs typeface="Arial" panose="020B0604020202020204" pitchFamily="34" charset="0"/>
                <a:sym typeface="Cabin"/>
              </a:rPr>
              <a:t>ideal</a:t>
            </a:r>
            <a:endParaRPr lang="x-none" sz="1600" kern="0" dirty="0">
              <a:solidFill>
                <a:srgbClr val="000000"/>
              </a:solidFill>
              <a:latin typeface="+mj-lt"/>
              <a:ea typeface="Arial"/>
              <a:cs typeface="Arial"/>
              <a:sym typeface="Arial"/>
            </a:endParaRP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Comenzar a planear un cambio de cultura</a:t>
            </a:r>
            <a:endParaRPr lang="x-none" sz="1600" kern="0" dirty="0">
              <a:solidFill>
                <a:srgbClr val="000000"/>
              </a:solidFill>
              <a:latin typeface="+mj-lt"/>
              <a:ea typeface="Arial"/>
              <a:cs typeface="Arial"/>
              <a:sym typeface="Arial"/>
            </a:endParaRPr>
          </a:p>
          <a:p>
            <a:pPr marL="0" lvl="0" indent="0">
              <a:lnSpc>
                <a:spcPct val="100000"/>
              </a:lnSpc>
              <a:spcBef>
                <a:spcPts val="1000"/>
              </a:spcBef>
              <a:spcAft>
                <a:spcPts val="0"/>
              </a:spcAft>
              <a:buClr>
                <a:srgbClr val="9BAFB5"/>
              </a:buClr>
              <a:buSzPts val="1800"/>
              <a:buNone/>
            </a:pPr>
            <a:r>
              <a:rPr lang="x-none" kern="0" dirty="0">
                <a:solidFill>
                  <a:srgbClr val="000000"/>
                </a:solidFill>
                <a:latin typeface="+mj-lt"/>
                <a:cs typeface="Arial" panose="020B0604020202020204" pitchFamily="34" charset="0"/>
                <a:sym typeface="Cabin"/>
              </a:rPr>
              <a:t>ENTRE SESIONES</a:t>
            </a: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Ampliar el equipo con representantes del Consejo Escolar</a:t>
            </a:r>
            <a:endParaRPr lang="x-none" kern="0" dirty="0">
              <a:solidFill>
                <a:srgbClr val="262626"/>
              </a:solidFill>
              <a:latin typeface="+mj-lt"/>
              <a:cs typeface="Arial" panose="020B0604020202020204" pitchFamily="34" charset="0"/>
              <a:sym typeface="Cabin"/>
            </a:endParaRP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Refinar y construir el plan</a:t>
            </a:r>
            <a:endParaRPr lang="x-none" kern="0" dirty="0">
              <a:solidFill>
                <a:srgbClr val="262626"/>
              </a:solidFill>
              <a:latin typeface="+mj-lt"/>
              <a:cs typeface="Arial" panose="020B0604020202020204" pitchFamily="34" charset="0"/>
              <a:sym typeface="Cabin"/>
            </a:endParaRPr>
          </a:p>
          <a:p>
            <a:pPr marL="342900" lvl="0" indent="-34290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panose="020B0604020202020204" pitchFamily="34" charset="0"/>
                <a:sym typeface="Cabin"/>
              </a:rPr>
              <a:t>Implementar cambios culturales de </a:t>
            </a:r>
            <a:r>
              <a:rPr lang="en-US" kern="0" dirty="0" err="1">
                <a:solidFill>
                  <a:srgbClr val="000000"/>
                </a:solidFill>
                <a:latin typeface="+mj-lt"/>
                <a:cs typeface="Arial" panose="020B0604020202020204" pitchFamily="34" charset="0"/>
                <a:sym typeface="Cabin"/>
              </a:rPr>
              <a:t>logros</a:t>
            </a:r>
            <a:r>
              <a:rPr lang="x-none" kern="0" dirty="0">
                <a:solidFill>
                  <a:srgbClr val="000000"/>
                </a:solidFill>
                <a:latin typeface="+mj-lt"/>
                <a:cs typeface="Arial" panose="020B0604020202020204" pitchFamily="34" charset="0"/>
                <a:sym typeface="Cabin"/>
              </a:rPr>
              <a:t> </a:t>
            </a:r>
            <a:r>
              <a:rPr lang="x-none" kern="0" dirty="0" err="1">
                <a:solidFill>
                  <a:srgbClr val="000000"/>
                </a:solidFill>
                <a:latin typeface="+mj-lt"/>
                <a:cs typeface="Arial" panose="020B0604020202020204" pitchFamily="34" charset="0"/>
                <a:sym typeface="Cabin"/>
              </a:rPr>
              <a:t>rápid</a:t>
            </a:r>
            <a:r>
              <a:rPr lang="en-US" kern="0" dirty="0" err="1">
                <a:solidFill>
                  <a:srgbClr val="000000"/>
                </a:solidFill>
                <a:latin typeface="+mj-lt"/>
                <a:cs typeface="Arial" panose="020B0604020202020204" pitchFamily="34" charset="0"/>
                <a:sym typeface="Cabin"/>
              </a:rPr>
              <a:t>os</a:t>
            </a:r>
            <a:endParaRPr lang="x-none" kern="0" dirty="0">
              <a:solidFill>
                <a:srgbClr val="262626"/>
              </a:solidFill>
              <a:latin typeface="+mj-lt"/>
              <a:cs typeface="Arial" panose="020B0604020202020204" pitchFamily="34" charset="0"/>
              <a:sym typeface="Cabin"/>
            </a:endParaRPr>
          </a:p>
          <a:p>
            <a:endParaRPr lang="en-US" dirty="0"/>
          </a:p>
        </p:txBody>
      </p:sp>
      <p:sp>
        <p:nvSpPr>
          <p:cNvPr id="2" name="Content Placeholder 1">
            <a:extLst>
              <a:ext uri="{FF2B5EF4-FFF2-40B4-BE49-F238E27FC236}">
                <a16:creationId xmlns:a16="http://schemas.microsoft.com/office/drawing/2014/main" id="{3AA0EEDE-CA31-477F-8C0B-5D0EBB9014BB}"/>
              </a:ext>
            </a:extLst>
          </p:cNvPr>
          <p:cNvSpPr>
            <a:spLocks noGrp="1"/>
          </p:cNvSpPr>
          <p:nvPr>
            <p:ph sz="half" idx="2"/>
          </p:nvPr>
        </p:nvSpPr>
        <p:spPr>
          <a:xfrm>
            <a:off x="6217920" y="2106992"/>
            <a:ext cx="5378824" cy="4023360"/>
          </a:xfrm>
        </p:spPr>
        <p:txBody>
          <a:bodyPr>
            <a:normAutofit/>
          </a:bodyPr>
          <a:lstStyle/>
          <a:p>
            <a:pPr marL="0" lvl="0" indent="0">
              <a:lnSpc>
                <a:spcPct val="100000"/>
              </a:lnSpc>
              <a:spcBef>
                <a:spcPts val="0"/>
              </a:spcBef>
              <a:spcAft>
                <a:spcPts val="0"/>
              </a:spcAft>
              <a:buClr>
                <a:srgbClr val="000000"/>
              </a:buClr>
              <a:buSzTx/>
              <a:buNone/>
            </a:pPr>
            <a:r>
              <a:rPr lang="x-none" kern="0" dirty="0">
                <a:solidFill>
                  <a:srgbClr val="000000"/>
                </a:solidFill>
                <a:latin typeface="+mj-lt"/>
                <a:cs typeface="Arial"/>
                <a:sym typeface="Arial"/>
              </a:rPr>
              <a:t>SESIÓN 2</a:t>
            </a:r>
            <a:endParaRPr lang="x-none" sz="1600" kern="0" dirty="0">
              <a:solidFill>
                <a:srgbClr val="000000"/>
              </a:solidFill>
              <a:latin typeface="+mj-lt"/>
              <a:cs typeface="Arial"/>
              <a:sym typeface="Arial"/>
            </a:endParaRP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Compartir y celebrar</a:t>
            </a: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Sumergirse </a:t>
            </a:r>
            <a:r>
              <a:rPr lang="en-US" kern="0" dirty="0">
                <a:solidFill>
                  <a:srgbClr val="000000"/>
                </a:solidFill>
                <a:latin typeface="+mj-lt"/>
                <a:cs typeface="Arial"/>
                <a:sym typeface="Arial"/>
              </a:rPr>
              <a:t>con mayor </a:t>
            </a:r>
            <a:r>
              <a:rPr lang="en-US" kern="0" dirty="0" err="1">
                <a:solidFill>
                  <a:srgbClr val="000000"/>
                </a:solidFill>
                <a:latin typeface="+mj-lt"/>
                <a:cs typeface="Arial"/>
                <a:sym typeface="Arial"/>
              </a:rPr>
              <a:t>profundidad</a:t>
            </a:r>
            <a:r>
              <a:rPr lang="x-none" kern="0" dirty="0">
                <a:solidFill>
                  <a:srgbClr val="000000"/>
                </a:solidFill>
                <a:latin typeface="+mj-lt"/>
                <a:cs typeface="Arial"/>
                <a:sym typeface="Arial"/>
              </a:rPr>
              <a:t> en la cultura</a:t>
            </a:r>
            <a:endParaRPr lang="x-none" sz="1600" kern="0" dirty="0">
              <a:solidFill>
                <a:srgbClr val="000000"/>
              </a:solidFill>
              <a:latin typeface="+mj-lt"/>
              <a:cs typeface="Arial"/>
              <a:sym typeface="Arial"/>
            </a:endParaRP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Aprender sobre la enseñanza culturalmente receptiva</a:t>
            </a: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Borrador del plan de un año de Grandes Ideas</a:t>
            </a:r>
            <a:endParaRPr lang="x-none" sz="1600" kern="0" dirty="0">
              <a:solidFill>
                <a:srgbClr val="000000"/>
              </a:solidFill>
              <a:latin typeface="+mj-lt"/>
              <a:cs typeface="Arial"/>
              <a:sym typeface="Arial"/>
            </a:endParaRPr>
          </a:p>
          <a:p>
            <a:pPr marL="0" lvl="0" indent="0">
              <a:lnSpc>
                <a:spcPct val="100000"/>
              </a:lnSpc>
              <a:spcBef>
                <a:spcPts val="1000"/>
              </a:spcBef>
              <a:spcAft>
                <a:spcPts val="0"/>
              </a:spcAft>
              <a:buClr>
                <a:srgbClr val="000000"/>
              </a:buClr>
              <a:buSzTx/>
              <a:buNone/>
            </a:pPr>
            <a:r>
              <a:rPr lang="en-US" kern="0" dirty="0">
                <a:solidFill>
                  <a:srgbClr val="000000"/>
                </a:solidFill>
                <a:latin typeface="+mj-lt"/>
                <a:cs typeface="Arial"/>
                <a:sym typeface="Arial"/>
              </a:rPr>
              <a:t>CONTINUIDAD </a:t>
            </a:r>
            <a:r>
              <a:rPr lang="x-none" kern="0" dirty="0">
                <a:solidFill>
                  <a:srgbClr val="000000"/>
                </a:solidFill>
                <a:latin typeface="+mj-lt"/>
                <a:cs typeface="Arial"/>
                <a:sym typeface="Arial"/>
              </a:rPr>
              <a:t>DE LA SESIÓN 2</a:t>
            </a:r>
            <a:endParaRPr lang="x-none" sz="1600" kern="0" dirty="0">
              <a:solidFill>
                <a:srgbClr val="000000"/>
              </a:solidFill>
              <a:latin typeface="+mj-lt"/>
              <a:cs typeface="Arial"/>
              <a:sym typeface="Arial"/>
            </a:endParaRP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Plan completo para el Consejo Escolar</a:t>
            </a: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Implementar el plan de Grandes Ideas</a:t>
            </a:r>
          </a:p>
          <a:p>
            <a:pPr marL="514350" lvl="0" indent="-400050">
              <a:lnSpc>
                <a:spcPct val="100000"/>
              </a:lnSpc>
              <a:spcBef>
                <a:spcPts val="0"/>
              </a:spcBef>
              <a:spcAft>
                <a:spcPts val="0"/>
              </a:spcAft>
              <a:buClr>
                <a:srgbClr val="000000"/>
              </a:buClr>
              <a:buSzPts val="1800"/>
              <a:buFont typeface="Arial"/>
              <a:buAutoNum type="arabicPeriod"/>
            </a:pPr>
            <a:r>
              <a:rPr lang="x-none" kern="0" dirty="0">
                <a:solidFill>
                  <a:srgbClr val="000000"/>
                </a:solidFill>
                <a:latin typeface="+mj-lt"/>
                <a:cs typeface="Arial"/>
                <a:sym typeface="Arial"/>
              </a:rPr>
              <a:t>Monitorear el progreso, revisar</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7EA887-1217-4AB5-B2E0-232CC1A67B27}"/>
              </a:ext>
            </a:extLst>
          </p:cNvPr>
          <p:cNvSpPr>
            <a:spLocks noGrp="1"/>
          </p:cNvSpPr>
          <p:nvPr>
            <p:ph type="title"/>
          </p:nvPr>
        </p:nvSpPr>
        <p:spPr>
          <a:xfrm>
            <a:off x="1066800" y="5252936"/>
            <a:ext cx="10058400" cy="1028715"/>
          </a:xfrm>
        </p:spPr>
        <p:txBody>
          <a:bodyPr vert="horz" lIns="91440" tIns="45720" rIns="91440" bIns="45720" rtlCol="0">
            <a:normAutofit/>
          </a:bodyPr>
          <a:lstStyle/>
          <a:p>
            <a:pPr marR="0" lvl="0" indent="0" algn="ctr">
              <a:spcAft>
                <a:spcPts val="0"/>
              </a:spcAft>
              <a:buClr>
                <a:srgbClr val="262626"/>
              </a:buClr>
              <a:buSzPts val="2800"/>
            </a:pPr>
            <a:endParaRPr lang="en-US" sz="3400" b="0" i="0" u="none" strike="noStrike" cap="none">
              <a:solidFill>
                <a:srgbClr val="FFFFFF"/>
              </a:solidFill>
              <a:sym typeface="Cabin"/>
            </a:endParaRPr>
          </a:p>
          <a:p>
            <a:pPr marR="0" lvl="0" indent="0" algn="ctr">
              <a:spcAft>
                <a:spcPts val="0"/>
              </a:spcAft>
              <a:buClr>
                <a:srgbClr val="262626"/>
              </a:buClr>
              <a:buSzPts val="2800"/>
            </a:pPr>
            <a:r>
              <a:rPr lang="en-US" sz="3400">
                <a:solidFill>
                  <a:srgbClr val="FFFFFF"/>
                </a:solidFill>
                <a:sym typeface="Cabin"/>
              </a:rPr>
              <a:t>NUESTRO TIEMPO JUNTOS HOY </a:t>
            </a:r>
            <a:endParaRPr lang="en-US" sz="3400" dirty="0">
              <a:solidFill>
                <a:srgbClr val="FFFFFF"/>
              </a:solidFill>
              <a:sym typeface="Cabin"/>
            </a:endParaRPr>
          </a:p>
        </p:txBody>
      </p:sp>
      <p:sp>
        <p:nvSpPr>
          <p:cNvPr id="183" name="Rectangle 18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Google Shape;171;p25"/>
          <p:cNvSpPr/>
          <p:nvPr/>
        </p:nvSpPr>
        <p:spPr>
          <a:xfrm>
            <a:off x="1086760" y="1894113"/>
            <a:ext cx="9368589" cy="4724762"/>
          </a:xfrm>
          <a:prstGeom prst="rect">
            <a:avLst/>
          </a:prstGeom>
          <a:noFill/>
          <a:ln>
            <a:noFill/>
          </a:ln>
        </p:spPr>
        <p:txBody>
          <a:bodyPr spcFirstLastPara="1" wrap="square" lIns="91425" tIns="45700" rIns="91425" bIns="45700" anchor="t" anchorCtr="0">
            <a:noAutofit/>
          </a:bodyPr>
          <a:lstStyle/>
          <a:p>
            <a:pPr marL="684212" marR="0" lvl="0" indent="-514350" algn="l" rtl="0">
              <a:lnSpc>
                <a:spcPct val="100000"/>
              </a:lnSpc>
              <a:spcBef>
                <a:spcPts val="0"/>
              </a:spcBef>
              <a:spcAft>
                <a:spcPts val="0"/>
              </a:spcAft>
              <a:buClr>
                <a:schemeClr val="dk1"/>
              </a:buClr>
              <a:buSzPts val="2400"/>
              <a:buFont typeface="Cabin"/>
              <a:buAutoNum type="romanUcPeriod"/>
            </a:pPr>
            <a:endParaRPr sz="1400" b="0" i="0" u="none" strike="noStrike" cap="none" dirty="0">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FCCEB722-E762-4C0A-820A-E5792007B9C2}"/>
              </a:ext>
            </a:extLst>
          </p:cNvPr>
          <p:cNvSpPr>
            <a:spLocks noGrp="1"/>
          </p:cNvSpPr>
          <p:nvPr>
            <p:ph idx="1"/>
          </p:nvPr>
        </p:nvSpPr>
        <p:spPr>
          <a:xfrm>
            <a:off x="892744" y="592416"/>
            <a:ext cx="10058400" cy="4023360"/>
          </a:xfrm>
        </p:spPr>
        <p:txBody>
          <a:bodyPr>
            <a:normAutofit fontScale="92500" lnSpcReduction="10000"/>
          </a:bodyPr>
          <a:lstStyle/>
          <a:p>
            <a:pPr marL="684212" lvl="0" indent="-514350">
              <a:lnSpc>
                <a:spcPct val="110000"/>
              </a:lnSpc>
              <a:spcBef>
                <a:spcPts val="0"/>
              </a:spcBef>
              <a:spcAft>
                <a:spcPts val="0"/>
              </a:spcAft>
              <a:buClr>
                <a:schemeClr val="dk1"/>
              </a:buClr>
              <a:buSzPts val="2400"/>
              <a:buFont typeface="Cabin"/>
              <a:buAutoNum type="romanUcPeriod"/>
            </a:pPr>
            <a:r>
              <a:rPr lang="x-none" dirty="0">
                <a:solidFill>
                  <a:schemeClr val="dk1"/>
                </a:solidFill>
                <a:latin typeface="+mj-lt"/>
                <a:sym typeface="Cabin"/>
              </a:rPr>
              <a:t>Bienvenida y presentaciones</a:t>
            </a:r>
            <a:endParaRPr lang="x-none" dirty="0">
              <a:solidFill>
                <a:srgbClr val="000000"/>
              </a:solidFill>
              <a:latin typeface="+mj-lt"/>
              <a:sym typeface="Arial"/>
            </a:endParaRPr>
          </a:p>
          <a:p>
            <a:pPr marL="684212" lvl="0" indent="-514350">
              <a:lnSpc>
                <a:spcPct val="110000"/>
              </a:lnSpc>
              <a:spcBef>
                <a:spcPts val="0"/>
              </a:spcBef>
              <a:spcAft>
                <a:spcPts val="0"/>
              </a:spcAft>
              <a:buClr>
                <a:schemeClr val="dk1"/>
              </a:buClr>
              <a:buSzPts val="2400"/>
              <a:buFont typeface="Cabin"/>
              <a:buAutoNum type="romanUcPeriod"/>
            </a:pPr>
            <a:r>
              <a:rPr lang="x-none" dirty="0">
                <a:solidFill>
                  <a:schemeClr val="dk1"/>
                </a:solidFill>
                <a:latin typeface="+mj-lt"/>
                <a:sym typeface="Cabin"/>
              </a:rPr>
              <a:t>Nuestro trabajo de cambio cultural</a:t>
            </a:r>
            <a:endParaRPr lang="x-none" dirty="0">
              <a:solidFill>
                <a:srgbClr val="000000"/>
              </a:solidFill>
              <a:latin typeface="+mj-lt"/>
              <a:sym typeface="Arial"/>
            </a:endParaRPr>
          </a:p>
          <a:p>
            <a:pPr marL="684212" lvl="0" indent="-514350">
              <a:lnSpc>
                <a:spcPct val="110000"/>
              </a:lnSpc>
              <a:spcBef>
                <a:spcPts val="0"/>
              </a:spcBef>
              <a:spcAft>
                <a:spcPts val="0"/>
              </a:spcAft>
              <a:buClr>
                <a:schemeClr val="dk1"/>
              </a:buClr>
              <a:buSzPts val="2400"/>
              <a:buFont typeface="Cabin"/>
              <a:buAutoNum type="romanUcPeriod"/>
            </a:pPr>
            <a:r>
              <a:rPr lang="x-none" dirty="0">
                <a:solidFill>
                  <a:schemeClr val="dk1"/>
                </a:solidFill>
                <a:latin typeface="+mj-lt"/>
                <a:sym typeface="Cabin"/>
              </a:rPr>
              <a:t>Cambio cultural </a:t>
            </a:r>
            <a:r>
              <a:rPr lang="en-US" dirty="0">
                <a:solidFill>
                  <a:schemeClr val="dk1"/>
                </a:solidFill>
                <a:latin typeface="+mj-lt"/>
                <a:sym typeface="Cabin"/>
              </a:rPr>
              <a:t>profundo </a:t>
            </a:r>
            <a:endParaRPr lang="x-none" dirty="0">
              <a:solidFill>
                <a:srgbClr val="000000"/>
              </a:solidFill>
              <a:latin typeface="+mj-lt"/>
              <a:sym typeface="Arial"/>
            </a:endParaRPr>
          </a:p>
          <a:p>
            <a:pPr marL="1089025" lvl="1" indent="-514350">
              <a:lnSpc>
                <a:spcPct val="110000"/>
              </a:lnSpc>
              <a:spcBef>
                <a:spcPts val="0"/>
              </a:spcBef>
              <a:spcAft>
                <a:spcPts val="0"/>
              </a:spcAft>
              <a:buClr>
                <a:schemeClr val="dk1"/>
              </a:buClr>
              <a:buSzPts val="2400"/>
              <a:buFont typeface="Cabin"/>
              <a:buAutoNum type="alphaLcParenR"/>
            </a:pPr>
            <a:r>
              <a:rPr lang="x-none" sz="2000" dirty="0">
                <a:solidFill>
                  <a:schemeClr val="dk1"/>
                </a:solidFill>
                <a:latin typeface="+mj-lt"/>
                <a:sym typeface="Cabin"/>
              </a:rPr>
              <a:t>Definir la importancia de</a:t>
            </a:r>
            <a:r>
              <a:rPr lang="en-US" sz="2000" dirty="0">
                <a:solidFill>
                  <a:schemeClr val="dk1"/>
                </a:solidFill>
                <a:latin typeface="+mj-lt"/>
                <a:sym typeface="Cabin"/>
              </a:rPr>
              <a:t> </a:t>
            </a:r>
            <a:r>
              <a:rPr lang="x-none" sz="2000" dirty="0">
                <a:solidFill>
                  <a:schemeClr val="dk1"/>
                </a:solidFill>
                <a:latin typeface="+mj-lt"/>
                <a:sym typeface="Cabin"/>
              </a:rPr>
              <a:t>la cultura escolar en </a:t>
            </a:r>
            <a:r>
              <a:rPr lang="en-US" sz="2000" dirty="0">
                <a:solidFill>
                  <a:schemeClr val="dk1"/>
                </a:solidFill>
                <a:latin typeface="+mj-lt"/>
                <a:sym typeface="Cabin"/>
              </a:rPr>
              <a:t>el </a:t>
            </a:r>
            <a:r>
              <a:rPr lang="en-US" sz="2000" dirty="0" err="1">
                <a:solidFill>
                  <a:schemeClr val="dk1"/>
                </a:solidFill>
                <a:latin typeface="+mj-lt"/>
                <a:sym typeface="Cabin"/>
              </a:rPr>
              <a:t>mejoramiento</a:t>
            </a:r>
            <a:r>
              <a:rPr lang="en-US" sz="2000" dirty="0">
                <a:solidFill>
                  <a:schemeClr val="dk1"/>
                </a:solidFill>
                <a:latin typeface="+mj-lt"/>
                <a:sym typeface="Cabin"/>
              </a:rPr>
              <a:t> </a:t>
            </a:r>
            <a:r>
              <a:rPr lang="x-none" sz="2000" dirty="0">
                <a:solidFill>
                  <a:schemeClr val="dk1"/>
                </a:solidFill>
                <a:latin typeface="+mj-lt"/>
                <a:sym typeface="Cabin"/>
              </a:rPr>
              <a:t>de las escuelas</a:t>
            </a:r>
            <a:endParaRPr lang="x-none" sz="2000" dirty="0">
              <a:solidFill>
                <a:srgbClr val="000000"/>
              </a:solidFill>
              <a:latin typeface="+mj-lt"/>
              <a:sym typeface="Arial"/>
            </a:endParaRPr>
          </a:p>
          <a:p>
            <a:pPr marL="1089025" lvl="1" indent="-514350">
              <a:lnSpc>
                <a:spcPct val="110000"/>
              </a:lnSpc>
              <a:spcBef>
                <a:spcPts val="0"/>
              </a:spcBef>
              <a:spcAft>
                <a:spcPts val="0"/>
              </a:spcAft>
              <a:buClr>
                <a:schemeClr val="dk1"/>
              </a:buClr>
              <a:buSzPts val="2400"/>
              <a:buFont typeface="Cabin"/>
              <a:buAutoNum type="alphaLcParenR"/>
            </a:pPr>
            <a:r>
              <a:rPr lang="x-none" sz="2000" dirty="0">
                <a:solidFill>
                  <a:schemeClr val="dk1"/>
                </a:solidFill>
                <a:latin typeface="+mj-lt"/>
                <a:sym typeface="Cabin"/>
              </a:rPr>
              <a:t>Comprender tres prácticas claves para cambiar la cultura</a:t>
            </a:r>
            <a:endParaRPr lang="en-US" sz="2000" dirty="0">
              <a:solidFill>
                <a:schemeClr val="dk1"/>
              </a:solidFill>
              <a:latin typeface="+mj-lt"/>
              <a:sym typeface="Cabin"/>
            </a:endParaRPr>
          </a:p>
          <a:p>
            <a:pPr marL="0" lvl="1" indent="0">
              <a:lnSpc>
                <a:spcPct val="110000"/>
              </a:lnSpc>
              <a:spcBef>
                <a:spcPts val="0"/>
              </a:spcBef>
              <a:spcAft>
                <a:spcPts val="0"/>
              </a:spcAft>
              <a:buClr>
                <a:schemeClr val="dk1"/>
              </a:buClr>
              <a:buSzPts val="2400"/>
              <a:buNone/>
            </a:pPr>
            <a:r>
              <a:rPr lang="en-US" sz="2000" b="1" dirty="0">
                <a:solidFill>
                  <a:schemeClr val="dk1"/>
                </a:solidFill>
                <a:latin typeface="+mj-lt"/>
                <a:sym typeface="Cabin"/>
              </a:rPr>
              <a:t>BREAK</a:t>
            </a:r>
            <a:endParaRPr lang="x-none" sz="2000" b="1" dirty="0">
              <a:solidFill>
                <a:srgbClr val="000000"/>
              </a:solidFill>
              <a:latin typeface="+mj-lt"/>
              <a:sym typeface="Arial"/>
            </a:endParaRPr>
          </a:p>
          <a:p>
            <a:pPr marL="684212" lvl="0" indent="-514350">
              <a:lnSpc>
                <a:spcPct val="110000"/>
              </a:lnSpc>
              <a:spcBef>
                <a:spcPts val="0"/>
              </a:spcBef>
              <a:spcAft>
                <a:spcPts val="0"/>
              </a:spcAft>
              <a:buClr>
                <a:schemeClr val="dk1"/>
              </a:buClr>
              <a:buSzPts val="2400"/>
              <a:buFont typeface="Cabin"/>
              <a:buAutoNum type="romanUcPeriod"/>
            </a:pPr>
            <a:r>
              <a:rPr lang="x-none" dirty="0">
                <a:solidFill>
                  <a:schemeClr val="dk1"/>
                </a:solidFill>
                <a:latin typeface="+mj-lt"/>
                <a:sym typeface="Cabin"/>
              </a:rPr>
              <a:t>Cambio cultural en acción</a:t>
            </a:r>
            <a:endParaRPr lang="en-US" dirty="0">
              <a:solidFill>
                <a:schemeClr val="dk1"/>
              </a:solidFill>
              <a:latin typeface="+mj-lt"/>
              <a:sym typeface="Cabin"/>
            </a:endParaRPr>
          </a:p>
          <a:p>
            <a:pPr marL="169862" lvl="0">
              <a:lnSpc>
                <a:spcPct val="110000"/>
              </a:lnSpc>
              <a:spcBef>
                <a:spcPts val="0"/>
              </a:spcBef>
              <a:spcAft>
                <a:spcPts val="0"/>
              </a:spcAft>
              <a:buClr>
                <a:schemeClr val="dk1"/>
              </a:buClr>
              <a:buSzPts val="2400"/>
            </a:pPr>
            <a:r>
              <a:rPr lang="en-US" b="1" dirty="0">
                <a:solidFill>
                  <a:schemeClr val="dk1"/>
                </a:solidFill>
                <a:latin typeface="+mj-lt"/>
                <a:sym typeface="Cabin"/>
              </a:rPr>
              <a:t>ALMUERZO</a:t>
            </a:r>
            <a:endParaRPr lang="en-US" b="1" dirty="0">
              <a:latin typeface="+mj-lt"/>
            </a:endParaRPr>
          </a:p>
          <a:p>
            <a:pPr marL="169862" lvl="0">
              <a:lnSpc>
                <a:spcPct val="110000"/>
              </a:lnSpc>
              <a:spcBef>
                <a:spcPts val="0"/>
              </a:spcBef>
              <a:spcAft>
                <a:spcPts val="0"/>
              </a:spcAft>
              <a:buClr>
                <a:schemeClr val="dk1"/>
              </a:buClr>
              <a:buSzPts val="2400"/>
            </a:pPr>
            <a:r>
              <a:rPr lang="en-US" b="1" dirty="0">
                <a:solidFill>
                  <a:schemeClr val="dk1"/>
                </a:solidFill>
                <a:latin typeface="+mj-lt"/>
                <a:sym typeface="Cabin"/>
              </a:rPr>
              <a:t>V.  </a:t>
            </a:r>
            <a:r>
              <a:rPr lang="x-none" dirty="0">
                <a:solidFill>
                  <a:schemeClr val="dk1"/>
                </a:solidFill>
                <a:latin typeface="+mj-lt"/>
                <a:sym typeface="Cabin"/>
              </a:rPr>
              <a:t>Herramienta de inicio rápido</a:t>
            </a:r>
            <a:endParaRPr lang="x-none" dirty="0">
              <a:solidFill>
                <a:srgbClr val="000000"/>
              </a:solidFill>
              <a:latin typeface="+mj-lt"/>
              <a:sym typeface="Arial"/>
            </a:endParaRPr>
          </a:p>
          <a:p>
            <a:pPr marL="169862" lvl="0">
              <a:lnSpc>
                <a:spcPct val="110000"/>
              </a:lnSpc>
              <a:spcBef>
                <a:spcPts val="0"/>
              </a:spcBef>
              <a:spcAft>
                <a:spcPts val="0"/>
              </a:spcAft>
              <a:buClr>
                <a:schemeClr val="dk1"/>
              </a:buClr>
              <a:buSzPts val="2400"/>
            </a:pPr>
            <a:r>
              <a:rPr lang="en-US" dirty="0">
                <a:solidFill>
                  <a:schemeClr val="dk1"/>
                </a:solidFill>
                <a:latin typeface="+mj-lt"/>
                <a:sym typeface="Cabin"/>
              </a:rPr>
              <a:t>VI. </a:t>
            </a:r>
            <a:r>
              <a:rPr lang="x-none" dirty="0">
                <a:solidFill>
                  <a:schemeClr val="dk1"/>
                </a:solidFill>
                <a:latin typeface="+mj-lt"/>
                <a:sym typeface="Cabin"/>
              </a:rPr>
              <a:t>Desarrollar su plan</a:t>
            </a:r>
            <a:endParaRPr lang="en-US" dirty="0">
              <a:solidFill>
                <a:schemeClr val="dk1"/>
              </a:solidFill>
              <a:latin typeface="+mj-lt"/>
              <a:sym typeface="Cabin"/>
            </a:endParaRPr>
          </a:p>
          <a:p>
            <a:pPr marL="169862" lvl="0">
              <a:lnSpc>
                <a:spcPct val="110000"/>
              </a:lnSpc>
              <a:spcBef>
                <a:spcPts val="0"/>
              </a:spcBef>
              <a:spcAft>
                <a:spcPts val="0"/>
              </a:spcAft>
              <a:buClr>
                <a:schemeClr val="dk1"/>
              </a:buClr>
              <a:buSzPts val="2400"/>
            </a:pPr>
            <a:r>
              <a:rPr lang="en-US" b="1" dirty="0">
                <a:solidFill>
                  <a:schemeClr val="dk1"/>
                </a:solidFill>
                <a:latin typeface="+mj-lt"/>
                <a:sym typeface="Cabin"/>
              </a:rPr>
              <a:t>BREAK</a:t>
            </a:r>
            <a:endParaRPr lang="en-US" b="1" dirty="0">
              <a:latin typeface="+mj-lt"/>
            </a:endParaRPr>
          </a:p>
          <a:p>
            <a:pPr marL="169862" lvl="0">
              <a:lnSpc>
                <a:spcPct val="110000"/>
              </a:lnSpc>
              <a:spcBef>
                <a:spcPts val="0"/>
              </a:spcBef>
              <a:spcAft>
                <a:spcPts val="0"/>
              </a:spcAft>
              <a:buClr>
                <a:schemeClr val="dk1"/>
              </a:buClr>
              <a:buSzPts val="2400"/>
            </a:pPr>
            <a:r>
              <a:rPr lang="en-US" b="1" dirty="0">
                <a:solidFill>
                  <a:schemeClr val="dk1"/>
                </a:solidFill>
                <a:latin typeface="+mj-lt"/>
                <a:sym typeface="Cabin"/>
              </a:rPr>
              <a:t>VII. </a:t>
            </a:r>
            <a:r>
              <a:rPr lang="en-US" dirty="0" err="1">
                <a:solidFill>
                  <a:schemeClr val="dk1"/>
                </a:solidFill>
                <a:latin typeface="+mj-lt"/>
                <a:sym typeface="Cabin"/>
              </a:rPr>
              <a:t>Comunicar</a:t>
            </a:r>
            <a:r>
              <a:rPr lang="en-US" dirty="0">
                <a:solidFill>
                  <a:schemeClr val="dk1"/>
                </a:solidFill>
                <a:latin typeface="+mj-lt"/>
                <a:sym typeface="Cabin"/>
              </a:rPr>
              <a:t> </a:t>
            </a:r>
            <a:r>
              <a:rPr lang="en-US" dirty="0" err="1">
                <a:solidFill>
                  <a:schemeClr val="dk1"/>
                </a:solidFill>
                <a:latin typeface="+mj-lt"/>
                <a:sym typeface="Cabin"/>
              </a:rPr>
              <a:t>su</a:t>
            </a:r>
            <a:r>
              <a:rPr lang="en-US" dirty="0">
                <a:solidFill>
                  <a:schemeClr val="dk1"/>
                </a:solidFill>
                <a:latin typeface="+mj-lt"/>
                <a:sym typeface="Cabin"/>
              </a:rPr>
              <a:t> plan</a:t>
            </a:r>
          </a:p>
          <a:p>
            <a:pPr marL="169862" lvl="0">
              <a:lnSpc>
                <a:spcPct val="110000"/>
              </a:lnSpc>
              <a:spcBef>
                <a:spcPts val="0"/>
              </a:spcBef>
              <a:spcAft>
                <a:spcPts val="0"/>
              </a:spcAft>
              <a:buClr>
                <a:schemeClr val="dk1"/>
              </a:buClr>
              <a:buSzPts val="2400"/>
            </a:pPr>
            <a:r>
              <a:rPr lang="en-US" b="1" dirty="0">
                <a:solidFill>
                  <a:schemeClr val="dk1"/>
                </a:solidFill>
                <a:latin typeface="+mj-lt"/>
                <a:sym typeface="Cabin"/>
              </a:rPr>
              <a:t>VIII</a:t>
            </a:r>
            <a:r>
              <a:rPr lang="en-US" dirty="0">
                <a:solidFill>
                  <a:schemeClr val="dk1"/>
                </a:solidFill>
                <a:latin typeface="+mj-lt"/>
                <a:sym typeface="Cabin"/>
              </a:rPr>
              <a:t>. </a:t>
            </a:r>
            <a:r>
              <a:rPr lang="x-none" dirty="0">
                <a:solidFill>
                  <a:schemeClr val="dk1"/>
                </a:solidFill>
                <a:latin typeface="+mj-lt"/>
                <a:sym typeface="Cabin"/>
              </a:rPr>
              <a:t>Recapitulación, enseñanzas y tareas</a:t>
            </a:r>
            <a:endParaRPr lang="x-none" dirty="0">
              <a:solidFill>
                <a:srgbClr val="000000"/>
              </a:solidFill>
              <a:latin typeface="+mj-lt"/>
              <a:sym typeface="Aria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
      <a:majorFont>
        <a:latin typeface="Open Sans"/>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11669</TotalTime>
  <Words>4735</Words>
  <Application>Microsoft Office PowerPoint</Application>
  <PresentationFormat>Widescreen</PresentationFormat>
  <Paragraphs>506</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Cabin</vt:lpstr>
      <vt:lpstr>Calibri</vt:lpstr>
      <vt:lpstr>Open Sans</vt:lpstr>
      <vt:lpstr>Source Sans Pro</vt:lpstr>
      <vt:lpstr>Times New Roman</vt:lpstr>
      <vt:lpstr>Wingdings</vt:lpstr>
      <vt:lpstr>Retrospect</vt:lpstr>
      <vt:lpstr>Parcel</vt:lpstr>
      <vt:lpstr>Iniciativa del Cambio Cultural </vt:lpstr>
      <vt:lpstr>I. BIENVENIDA Y PRESENTACIONES</vt:lpstr>
      <vt:lpstr>VAMOS A CONOCERNOS</vt:lpstr>
      <vt:lpstr>II. NUESTRO TRABAJO DE  CAMBIO CULTURAL</vt:lpstr>
      <vt:lpstr>METAS AMBICIOSAS PARA TRANSFORMAR LAS ESCUELAS  DE PUERTO RICO</vt:lpstr>
      <vt:lpstr>EQUIPO DE CAMBIO CULTURAL Y CONSEJO ESCOLAR</vt:lpstr>
      <vt:lpstr>4 FASES DE NUESTRO TRABAJO</vt:lpstr>
      <vt:lpstr>OBJETIVOS PARA CADA ESCUELA</vt:lpstr>
      <vt:lpstr> NUESTRO TIEMPO JUNTOS HOY </vt:lpstr>
      <vt:lpstr>NORMAS DE LA SESIÓN</vt:lpstr>
      <vt:lpstr>III. CAMBIO CULTURAL PROFUNDO</vt:lpstr>
      <vt:lpstr>CULTURA Y MEJORAMIENTO</vt:lpstr>
      <vt:lpstr>LOS CUATRO ASPECTOS</vt:lpstr>
      <vt:lpstr>DEFINIR LA CULTURA ESCOLAR</vt:lpstr>
      <vt:lpstr>Cuatro términos importantes</vt:lpstr>
      <vt:lpstr> Costumbres </vt:lpstr>
      <vt:lpstr>CULTURA EN LAS ESCUELAS</vt:lpstr>
      <vt:lpstr>AHORA, ¿QUÉ ES LA CULTURA ESCOLAR?</vt:lpstr>
      <vt:lpstr>TRES PRÁCTICAS CLAVES</vt:lpstr>
      <vt:lpstr>3 PRÁCTICAS CLAVES EN EL  ASPECTO DEL CAMBIO CULTURAL</vt:lpstr>
      <vt:lpstr>A. CONSTRUIR UNA COMUNIDAD FUERTE ENFOCADA INTENSAMENTE EN EL APRENDIZAJE DE LOS ESTUDIANTES</vt:lpstr>
      <vt:lpstr>B. SOLICITAR Y ACTUAR SOBRE LA BASE DE LAS APORTACIONES DE LAS PARTES INTERESADAS</vt:lpstr>
      <vt:lpstr>C. INVOLUCRAR A LOS ESTUDIANTES Y A LAS FAMILIAS EN LA BÚSQUEDA DE LAS METAS EDUCATIVAS</vt:lpstr>
      <vt:lpstr>PAUSA PARA PENSAMIENTOS Y PREGUNTAS</vt:lpstr>
      <vt:lpstr>RECESO DE 15 MINUTOS </vt:lpstr>
      <vt:lpstr>IV. CAMBIO CULTURAL  EN ACCIÓN</vt:lpstr>
      <vt:lpstr>ACTIVIDAD - CAMBIO CULTURAL EN ACCIÓN, PARTE 1 </vt:lpstr>
      <vt:lpstr>ACTIVIDAD - CAMBIO CULTURAL EN ACCIÓN, PARTE 2 </vt:lpstr>
      <vt:lpstr>ALMUERZO</vt:lpstr>
      <vt:lpstr>V. HERRAMIENTA DE INICIO RÁPIDO</vt:lpstr>
      <vt:lpstr>PASAR A LA  CULTURA ESCOLAR QUE QUIERA</vt:lpstr>
      <vt:lpstr>1. NOMBRE SUS VALORES</vt:lpstr>
      <vt:lpstr>2. MIRE A SU ALREDEDOR</vt:lpstr>
      <vt:lpstr>3. CUENTE SUS COSTUMBRES</vt:lpstr>
      <vt:lpstr>4. TOME CONTROL</vt:lpstr>
      <vt:lpstr>VI. DESARROLLAR SU PLAN</vt:lpstr>
      <vt:lpstr>¿QUÉ ES UN CAMBIO?</vt:lpstr>
      <vt:lpstr>EL PLAN PARA CAMBIAR LA CULTURA</vt:lpstr>
      <vt:lpstr>MANTENER UN REGISTRO  DE LAS GRANDES IDEAS </vt:lpstr>
      <vt:lpstr>RECESO DE 15 MINUTOS</vt:lpstr>
      <vt:lpstr>VII. COMUNICAR SU PLAN</vt:lpstr>
      <vt:lpstr>EXPLICACIÓN DE SU PLAN</vt:lpstr>
      <vt:lpstr>VIII. RECAPITULACIÓN, ENSEÑANZAS, TAREAS</vt:lpstr>
      <vt:lpstr>Próximos Pasos</vt:lpstr>
      <vt:lpstr>MESA DE DEBATE </vt:lpstr>
      <vt:lpstr>SUS COMENTARIOS </vt:lpstr>
      <vt:lpstr>RECURSOS COMPLEMENTARIOS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PARA EL CAMBIO CULTURAL</dc:title>
  <dc:creator>EmilySheley</dc:creator>
  <cp:lastModifiedBy>EmilySheley</cp:lastModifiedBy>
  <cp:revision>15</cp:revision>
  <cp:lastPrinted>2019-01-30T21:05:04Z</cp:lastPrinted>
  <dcterms:created xsi:type="dcterms:W3CDTF">2019-01-11T19:48:49Z</dcterms:created>
  <dcterms:modified xsi:type="dcterms:W3CDTF">2019-01-31T21:46:01Z</dcterms:modified>
</cp:coreProperties>
</file>