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6" r:id="rId1"/>
  </p:sldMasterIdLst>
  <p:notesMasterIdLst>
    <p:notesMasterId r:id="rId46"/>
  </p:notesMasterIdLst>
  <p:sldIdLst>
    <p:sldId id="333" r:id="rId2"/>
    <p:sldId id="314" r:id="rId3"/>
    <p:sldId id="334" r:id="rId4"/>
    <p:sldId id="262" r:id="rId5"/>
    <p:sldId id="263" r:id="rId6"/>
    <p:sldId id="264" r:id="rId7"/>
    <p:sldId id="258" r:id="rId8"/>
    <p:sldId id="313" r:id="rId9"/>
    <p:sldId id="303" r:id="rId10"/>
    <p:sldId id="307" r:id="rId11"/>
    <p:sldId id="279" r:id="rId12"/>
    <p:sldId id="369" r:id="rId13"/>
    <p:sldId id="370" r:id="rId14"/>
    <p:sldId id="371" r:id="rId15"/>
    <p:sldId id="372" r:id="rId16"/>
    <p:sldId id="373" r:id="rId17"/>
    <p:sldId id="374" r:id="rId18"/>
    <p:sldId id="375" r:id="rId19"/>
    <p:sldId id="376" r:id="rId20"/>
    <p:sldId id="308" r:id="rId21"/>
    <p:sldId id="359" r:id="rId22"/>
    <p:sldId id="360" r:id="rId23"/>
    <p:sldId id="361" r:id="rId24"/>
    <p:sldId id="362" r:id="rId25"/>
    <p:sldId id="363" r:id="rId26"/>
    <p:sldId id="364" r:id="rId27"/>
    <p:sldId id="365" r:id="rId28"/>
    <p:sldId id="366" r:id="rId29"/>
    <p:sldId id="367" r:id="rId30"/>
    <p:sldId id="368" r:id="rId31"/>
    <p:sldId id="315" r:id="rId32"/>
    <p:sldId id="350" r:id="rId33"/>
    <p:sldId id="329" r:id="rId34"/>
    <p:sldId id="357" r:id="rId35"/>
    <p:sldId id="330" r:id="rId36"/>
    <p:sldId id="316" r:id="rId37"/>
    <p:sldId id="353" r:id="rId38"/>
    <p:sldId id="331" r:id="rId39"/>
    <p:sldId id="317" r:id="rId40"/>
    <p:sldId id="318" r:id="rId41"/>
    <p:sldId id="321" r:id="rId42"/>
    <p:sldId id="319" r:id="rId43"/>
    <p:sldId id="320" r:id="rId44"/>
    <p:sldId id="358" r:id="rId4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670D8B3-BD56-49AB-85E3-B7379343EC10}">
          <p14:sldIdLst>
            <p14:sldId id="333"/>
            <p14:sldId id="314"/>
            <p14:sldId id="334"/>
            <p14:sldId id="262"/>
            <p14:sldId id="263"/>
            <p14:sldId id="264"/>
            <p14:sldId id="258"/>
            <p14:sldId id="313"/>
            <p14:sldId id="303"/>
            <p14:sldId id="307"/>
            <p14:sldId id="279"/>
            <p14:sldId id="369"/>
            <p14:sldId id="370"/>
            <p14:sldId id="371"/>
            <p14:sldId id="372"/>
            <p14:sldId id="373"/>
            <p14:sldId id="374"/>
            <p14:sldId id="375"/>
            <p14:sldId id="376"/>
          </p14:sldIdLst>
        </p14:section>
        <p14:section name="Untitled Section" id="{79C1616D-6439-4D13-9698-E4B0DFFDD83C}">
          <p14:sldIdLst>
            <p14:sldId id="308"/>
            <p14:sldId id="359"/>
            <p14:sldId id="360"/>
            <p14:sldId id="361"/>
            <p14:sldId id="362"/>
            <p14:sldId id="363"/>
            <p14:sldId id="364"/>
            <p14:sldId id="365"/>
            <p14:sldId id="366"/>
            <p14:sldId id="367"/>
            <p14:sldId id="368"/>
            <p14:sldId id="315"/>
            <p14:sldId id="350"/>
            <p14:sldId id="329"/>
            <p14:sldId id="357"/>
            <p14:sldId id="330"/>
            <p14:sldId id="316"/>
            <p14:sldId id="353"/>
            <p14:sldId id="331"/>
            <p14:sldId id="317"/>
            <p14:sldId id="318"/>
            <p14:sldId id="321"/>
            <p14:sldId id="319"/>
            <p14:sldId id="320"/>
            <p14:sldId id="3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m Redding" initials="SR"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C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0152C45-3524-482C-9002-B3ECC41CDFD1}">
  <a:tblStyle styleId="{D0152C45-3524-482C-9002-B3ECC41CDFD1}" styleName="Table_0">
    <a:wholeTbl>
      <a:tcTxStyle b="off" i="off">
        <a:font>
          <a:latin typeface="Gill Sans MT"/>
          <a:ea typeface="Gill Sans MT"/>
          <a:cs typeface="Gill Sans MT"/>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F0E7"/>
          </a:solidFill>
        </a:fill>
      </a:tcStyle>
    </a:wholeTbl>
    <a:band1H>
      <a:tcTxStyle b="off" i="off"/>
      <a:tcStyle>
        <a:tcBdr/>
        <a:fill>
          <a:solidFill>
            <a:srgbClr val="FBDFCB"/>
          </a:solidFill>
        </a:fill>
      </a:tcStyle>
    </a:band1H>
    <a:band2H>
      <a:tcTxStyle b="off" i="off"/>
      <a:tcStyle>
        <a:tcBdr/>
      </a:tcStyle>
    </a:band2H>
    <a:band1V>
      <a:tcTxStyle b="off" i="off"/>
      <a:tcStyle>
        <a:tcBdr/>
        <a:fill>
          <a:solidFill>
            <a:srgbClr val="FBDFCB"/>
          </a:solidFill>
        </a:fill>
      </a:tcStyle>
    </a:band1V>
    <a:band2V>
      <a:tcTxStyle b="off" i="off"/>
      <a:tcStyle>
        <a:tcBdr/>
      </a:tcStyle>
    </a:band2V>
    <a:lastCol>
      <a:tcTxStyle b="on" i="off">
        <a:font>
          <a:latin typeface="Gill Sans MT"/>
          <a:ea typeface="Gill Sans MT"/>
          <a:cs typeface="Gill Sans MT"/>
        </a:font>
        <a:schemeClr val="lt1"/>
      </a:tcTxStyle>
      <a:tcStyle>
        <a:tcBdr/>
        <a:fill>
          <a:solidFill>
            <a:schemeClr val="accent1"/>
          </a:solidFill>
        </a:fill>
      </a:tcStyle>
    </a:lastCol>
    <a:firstCol>
      <a:tcTxStyle b="on" i="off">
        <a:font>
          <a:latin typeface="Gill Sans MT"/>
          <a:ea typeface="Gill Sans MT"/>
          <a:cs typeface="Gill Sans MT"/>
        </a:font>
        <a:schemeClr val="lt1"/>
      </a:tcTxStyle>
      <a:tcStyle>
        <a:tcBdr/>
        <a:fill>
          <a:solidFill>
            <a:schemeClr val="accent1"/>
          </a:solidFill>
        </a:fill>
      </a:tcStyle>
    </a:firstCol>
    <a:lastRow>
      <a:tcTxStyle b="on" i="off">
        <a:font>
          <a:latin typeface="Gill Sans MT"/>
          <a:ea typeface="Gill Sans MT"/>
          <a:cs typeface="Gill Sans MT"/>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Gill Sans MT"/>
          <a:ea typeface="Gill Sans MT"/>
          <a:cs typeface="Gill Sans MT"/>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47" autoAdjust="0"/>
    <p:restoredTop sz="67830" autoAdjust="0"/>
  </p:normalViewPr>
  <p:slideViewPr>
    <p:cSldViewPr snapToGrid="0">
      <p:cViewPr varScale="1">
        <p:scale>
          <a:sx n="60" d="100"/>
          <a:sy n="60" d="100"/>
        </p:scale>
        <p:origin x="498" y="60"/>
      </p:cViewPr>
      <p:guideLst/>
    </p:cSldViewPr>
  </p:slideViewPr>
  <p:notesTextViewPr>
    <p:cViewPr>
      <p:scale>
        <a:sx n="1" d="1"/>
        <a:sy n="1" d="1"/>
      </p:scale>
      <p:origin x="0" y="0"/>
    </p:cViewPr>
  </p:notesTextViewPr>
  <p:notesViewPr>
    <p:cSldViewPr snapToGrid="0">
      <p:cViewPr>
        <p:scale>
          <a:sx n="100" d="100"/>
          <a:sy n="100" d="100"/>
        </p:scale>
        <p:origin x="1548"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91912DC-DF3D-4F35-B5DD-6C33976B22FC}" type="doc">
      <dgm:prSet loTypeId="urn:microsoft.com/office/officeart/2018/2/layout/IconVerticalSolidList" loCatId="icon" qsTypeId="urn:microsoft.com/office/officeart/2005/8/quickstyle/simple4" qsCatId="simple" csTypeId="urn:microsoft.com/office/officeart/2018/5/colors/Iconchunking_neutralbg_colorful5" csCatId="colorful" phldr="1"/>
      <dgm:spPr/>
      <dgm:t>
        <a:bodyPr/>
        <a:lstStyle/>
        <a:p>
          <a:endParaRPr lang="en-US"/>
        </a:p>
      </dgm:t>
    </dgm:pt>
    <dgm:pt modelId="{5D7F2B2F-1318-44EC-8CB6-573B2BE003BA}">
      <dgm:prSet/>
      <dgm:spPr/>
      <dgm:t>
        <a:bodyPr/>
        <a:lstStyle/>
        <a:p>
          <a:r>
            <a:rPr lang="es-PR" noProof="0" dirty="0"/>
            <a:t>Comenzar las sesiones y regresar a tiempo de los recesos</a:t>
          </a:r>
        </a:p>
      </dgm:t>
    </dgm:pt>
    <dgm:pt modelId="{68EB84DD-21AA-47C8-882F-E88CDA7E2767}" type="parTrans" cxnId="{6813E9BF-2698-4C59-B4A0-B1F163F41CD9}">
      <dgm:prSet/>
      <dgm:spPr/>
      <dgm:t>
        <a:bodyPr/>
        <a:lstStyle/>
        <a:p>
          <a:endParaRPr lang="en-US"/>
        </a:p>
      </dgm:t>
    </dgm:pt>
    <dgm:pt modelId="{66780E14-7545-4556-A8BC-C78A4774A8C7}" type="sibTrans" cxnId="{6813E9BF-2698-4C59-B4A0-B1F163F41CD9}">
      <dgm:prSet/>
      <dgm:spPr/>
      <dgm:t>
        <a:bodyPr/>
        <a:lstStyle/>
        <a:p>
          <a:endParaRPr lang="en-US"/>
        </a:p>
      </dgm:t>
    </dgm:pt>
    <dgm:pt modelId="{424599F8-D037-4634-8098-308AF3444C18}">
      <dgm:prSet/>
      <dgm:spPr/>
      <dgm:t>
        <a:bodyPr/>
        <a:lstStyle/>
        <a:p>
          <a:r>
            <a:t>Guardar los teléfonos</a:t>
          </a:r>
        </a:p>
      </dgm:t>
    </dgm:pt>
    <dgm:pt modelId="{0936DDD5-41D7-4F6A-9C0F-B9C7D497A563}" type="parTrans" cxnId="{BC46859D-3A4B-411C-90C4-3E82BDC9DF29}">
      <dgm:prSet/>
      <dgm:spPr/>
      <dgm:t>
        <a:bodyPr/>
        <a:lstStyle/>
        <a:p>
          <a:endParaRPr lang="en-US"/>
        </a:p>
      </dgm:t>
    </dgm:pt>
    <dgm:pt modelId="{7C3D3F3B-E2DB-463D-A70C-31B7F9003104}" type="sibTrans" cxnId="{BC46859D-3A4B-411C-90C4-3E82BDC9DF29}">
      <dgm:prSet/>
      <dgm:spPr/>
      <dgm:t>
        <a:bodyPr/>
        <a:lstStyle/>
        <a:p>
          <a:endParaRPr lang="en-US"/>
        </a:p>
      </dgm:t>
    </dgm:pt>
    <dgm:pt modelId="{9034BFC0-2AD0-42B7-8321-DFC40F78410A}">
      <dgm:prSet/>
      <dgm:spPr/>
      <dgm:t>
        <a:bodyPr/>
        <a:lstStyle/>
        <a:p>
          <a:r>
            <a:t>Una computadora portátil por equipo</a:t>
          </a:r>
        </a:p>
      </dgm:t>
    </dgm:pt>
    <dgm:pt modelId="{9D9CC291-D8E4-4CA4-B44D-08F46B8D4822}" type="parTrans" cxnId="{4F77520E-53D3-4E80-A594-2764A3A16969}">
      <dgm:prSet/>
      <dgm:spPr/>
      <dgm:t>
        <a:bodyPr/>
        <a:lstStyle/>
        <a:p>
          <a:endParaRPr lang="en-US"/>
        </a:p>
      </dgm:t>
    </dgm:pt>
    <dgm:pt modelId="{47078477-5C72-4A3E-8468-B1D816AA1CEE}" type="sibTrans" cxnId="{4F77520E-53D3-4E80-A594-2764A3A16969}">
      <dgm:prSet/>
      <dgm:spPr/>
      <dgm:t>
        <a:bodyPr/>
        <a:lstStyle/>
        <a:p>
          <a:endParaRPr lang="en-US"/>
        </a:p>
      </dgm:t>
    </dgm:pt>
    <dgm:pt modelId="{B4C31564-B954-4A3C-8E93-BC40521D08AE}">
      <dgm:prSet/>
      <dgm:spPr/>
      <dgm:t>
        <a:bodyPr/>
        <a:lstStyle/>
        <a:p>
          <a:r>
            <a:t>Participar completamente</a:t>
          </a:r>
        </a:p>
      </dgm:t>
    </dgm:pt>
    <dgm:pt modelId="{DB00B857-368F-49E9-9F6B-55FDE3308C11}" type="parTrans" cxnId="{E83B1FEF-C04D-4912-9EF0-C43D8A74A148}">
      <dgm:prSet/>
      <dgm:spPr/>
      <dgm:t>
        <a:bodyPr/>
        <a:lstStyle/>
        <a:p>
          <a:endParaRPr lang="en-US"/>
        </a:p>
      </dgm:t>
    </dgm:pt>
    <dgm:pt modelId="{D2A42811-156E-4676-B8DE-D615D9A6B081}" type="sibTrans" cxnId="{E83B1FEF-C04D-4912-9EF0-C43D8A74A148}">
      <dgm:prSet/>
      <dgm:spPr/>
      <dgm:t>
        <a:bodyPr/>
        <a:lstStyle/>
        <a:p>
          <a:endParaRPr lang="en-US"/>
        </a:p>
      </dgm:t>
    </dgm:pt>
    <dgm:pt modelId="{853F5356-E44B-47A0-B787-C53EA11E4093}">
      <dgm:prSet/>
      <dgm:spPr/>
      <dgm:t>
        <a:bodyPr/>
        <a:lstStyle/>
        <a:p>
          <a:r>
            <a:t>Escuchar activamente</a:t>
          </a:r>
        </a:p>
      </dgm:t>
    </dgm:pt>
    <dgm:pt modelId="{72217A0A-B875-468E-8F5B-2A5D09C0B556}" type="parTrans" cxnId="{EB6E9088-ACD7-40E7-8180-2D4ABA46DCED}">
      <dgm:prSet/>
      <dgm:spPr/>
      <dgm:t>
        <a:bodyPr/>
        <a:lstStyle/>
        <a:p>
          <a:endParaRPr lang="en-US"/>
        </a:p>
      </dgm:t>
    </dgm:pt>
    <dgm:pt modelId="{5FF73C6A-11EC-4AF0-A82D-F1148C897626}" type="sibTrans" cxnId="{EB6E9088-ACD7-40E7-8180-2D4ABA46DCED}">
      <dgm:prSet/>
      <dgm:spPr/>
      <dgm:t>
        <a:bodyPr/>
        <a:lstStyle/>
        <a:p>
          <a:endParaRPr lang="en-US"/>
        </a:p>
      </dgm:t>
    </dgm:pt>
    <dgm:pt modelId="{D0ABD64C-0FEC-4F9E-ADCC-5C5DAFF79D50}">
      <dgm:prSet/>
      <dgm:spPr/>
      <dgm:t>
        <a:bodyPr/>
        <a:lstStyle/>
        <a:p>
          <a:r>
            <a:t>Estar de acuerdo con lo que significan las palabras importantes</a:t>
          </a:r>
        </a:p>
      </dgm:t>
    </dgm:pt>
    <dgm:pt modelId="{A1DB202E-5972-4FA5-91DE-B081DA8B32BA}" type="parTrans" cxnId="{4402AE3B-118C-4244-A375-0332DABF4127}">
      <dgm:prSet/>
      <dgm:spPr/>
      <dgm:t>
        <a:bodyPr/>
        <a:lstStyle/>
        <a:p>
          <a:endParaRPr lang="en-US"/>
        </a:p>
      </dgm:t>
    </dgm:pt>
    <dgm:pt modelId="{90EB6988-CB6C-4843-AE53-83473900DF6C}" type="sibTrans" cxnId="{4402AE3B-118C-4244-A375-0332DABF4127}">
      <dgm:prSet/>
      <dgm:spPr/>
      <dgm:t>
        <a:bodyPr/>
        <a:lstStyle/>
        <a:p>
          <a:endParaRPr lang="en-US"/>
        </a:p>
      </dgm:t>
    </dgm:pt>
    <dgm:pt modelId="{D4B2E1E4-C9FF-4284-A3FC-CB62751B01D2}">
      <dgm:prSet/>
      <dgm:spPr/>
      <dgm:t>
        <a:bodyPr/>
        <a:lstStyle/>
        <a:p>
          <a:r>
            <a:t>Apreciar la diversidad de opiniones</a:t>
          </a:r>
        </a:p>
      </dgm:t>
    </dgm:pt>
    <dgm:pt modelId="{07AF5088-0F30-4619-A683-18226C220DB8}" type="parTrans" cxnId="{28596AC4-50C0-45D0-8F91-10F1D8AABA8F}">
      <dgm:prSet/>
      <dgm:spPr/>
      <dgm:t>
        <a:bodyPr/>
        <a:lstStyle/>
        <a:p>
          <a:endParaRPr lang="en-US"/>
        </a:p>
      </dgm:t>
    </dgm:pt>
    <dgm:pt modelId="{12CA4319-2F02-4DE1-BA0B-0F68B4674A2B}" type="sibTrans" cxnId="{28596AC4-50C0-45D0-8F91-10F1D8AABA8F}">
      <dgm:prSet/>
      <dgm:spPr/>
      <dgm:t>
        <a:bodyPr/>
        <a:lstStyle/>
        <a:p>
          <a:endParaRPr lang="en-US"/>
        </a:p>
      </dgm:t>
    </dgm:pt>
    <dgm:pt modelId="{3FFB2934-0515-4E73-B99C-B20D8C63DD49}" type="pres">
      <dgm:prSet presAssocID="{791912DC-DF3D-4F35-B5DD-6C33976B22FC}" presName="root" presStyleCnt="0">
        <dgm:presLayoutVars>
          <dgm:dir/>
          <dgm:resizeHandles val="exact"/>
        </dgm:presLayoutVars>
      </dgm:prSet>
      <dgm:spPr/>
    </dgm:pt>
    <dgm:pt modelId="{3B58F07C-B5A0-4C16-8EFE-8C348FC1C49D}" type="pres">
      <dgm:prSet presAssocID="{5D7F2B2F-1318-44EC-8CB6-573B2BE003BA}" presName="compNode" presStyleCnt="0"/>
      <dgm:spPr/>
    </dgm:pt>
    <dgm:pt modelId="{88885F24-2722-486A-BF63-C5784901D39E}" type="pres">
      <dgm:prSet presAssocID="{5D7F2B2F-1318-44EC-8CB6-573B2BE003BA}" presName="bgRect" presStyleLbl="bgShp" presStyleIdx="0" presStyleCnt="7"/>
      <dgm:spPr/>
    </dgm:pt>
    <dgm:pt modelId="{812681DF-7E3F-4FA8-904E-FF45F7CBBB62}" type="pres">
      <dgm:prSet presAssocID="{5D7F2B2F-1318-44EC-8CB6-573B2BE003BA}"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00E76E52-FC86-400B-8D8C-678C3053C4BC}" type="pres">
      <dgm:prSet presAssocID="{5D7F2B2F-1318-44EC-8CB6-573B2BE003BA}" presName="spaceRect" presStyleCnt="0"/>
      <dgm:spPr/>
    </dgm:pt>
    <dgm:pt modelId="{96D4A5AF-8E61-47B2-A8C0-FC46D60A8053}" type="pres">
      <dgm:prSet presAssocID="{5D7F2B2F-1318-44EC-8CB6-573B2BE003BA}" presName="parTx" presStyleLbl="revTx" presStyleIdx="0" presStyleCnt="7">
        <dgm:presLayoutVars>
          <dgm:chMax val="0"/>
          <dgm:chPref val="0"/>
        </dgm:presLayoutVars>
      </dgm:prSet>
      <dgm:spPr/>
    </dgm:pt>
    <dgm:pt modelId="{041AAAD6-AED3-4136-B829-D8721A44EAE6}" type="pres">
      <dgm:prSet presAssocID="{66780E14-7545-4556-A8BC-C78A4774A8C7}" presName="sibTrans" presStyleCnt="0"/>
      <dgm:spPr/>
    </dgm:pt>
    <dgm:pt modelId="{BADCF9E7-086B-4FB5-A7D9-D34414A9C93E}" type="pres">
      <dgm:prSet presAssocID="{424599F8-D037-4634-8098-308AF3444C18}" presName="compNode" presStyleCnt="0"/>
      <dgm:spPr/>
    </dgm:pt>
    <dgm:pt modelId="{F447235D-0A16-492C-9E26-56157B864F79}" type="pres">
      <dgm:prSet presAssocID="{424599F8-D037-4634-8098-308AF3444C18}" presName="bgRect" presStyleLbl="bgShp" presStyleIdx="1" presStyleCnt="7"/>
      <dgm:spPr/>
    </dgm:pt>
    <dgm:pt modelId="{DA58A3C6-6CF7-4050-A1BA-DCAEE6F2A5BF}" type="pres">
      <dgm:prSet presAssocID="{424599F8-D037-4634-8098-308AF3444C18}"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mart Phone"/>
        </a:ext>
      </dgm:extLst>
    </dgm:pt>
    <dgm:pt modelId="{AABF5B7F-715B-4BBE-9B6E-9B783CD782AC}" type="pres">
      <dgm:prSet presAssocID="{424599F8-D037-4634-8098-308AF3444C18}" presName="spaceRect" presStyleCnt="0"/>
      <dgm:spPr/>
    </dgm:pt>
    <dgm:pt modelId="{09C0BD6F-5E6B-4694-ADE2-B12CC332762E}" type="pres">
      <dgm:prSet presAssocID="{424599F8-D037-4634-8098-308AF3444C18}" presName="parTx" presStyleLbl="revTx" presStyleIdx="1" presStyleCnt="7">
        <dgm:presLayoutVars>
          <dgm:chMax val="0"/>
          <dgm:chPref val="0"/>
        </dgm:presLayoutVars>
      </dgm:prSet>
      <dgm:spPr/>
    </dgm:pt>
    <dgm:pt modelId="{E3D1FD2B-8AA6-4972-A012-2CB0B2A7454C}" type="pres">
      <dgm:prSet presAssocID="{7C3D3F3B-E2DB-463D-A70C-31B7F9003104}" presName="sibTrans" presStyleCnt="0"/>
      <dgm:spPr/>
    </dgm:pt>
    <dgm:pt modelId="{3C83D637-BB99-444E-AC94-61E6B469ECA4}" type="pres">
      <dgm:prSet presAssocID="{9034BFC0-2AD0-42B7-8321-DFC40F78410A}" presName="compNode" presStyleCnt="0"/>
      <dgm:spPr/>
    </dgm:pt>
    <dgm:pt modelId="{78161725-2AB1-47CB-AA1E-EC231A7E8060}" type="pres">
      <dgm:prSet presAssocID="{9034BFC0-2AD0-42B7-8321-DFC40F78410A}" presName="bgRect" presStyleLbl="bgShp" presStyleIdx="2" presStyleCnt="7"/>
      <dgm:spPr/>
    </dgm:pt>
    <dgm:pt modelId="{D7CC4B01-E7A5-4D59-844D-271C5E8D0135}" type="pres">
      <dgm:prSet presAssocID="{9034BFC0-2AD0-42B7-8321-DFC40F78410A}"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aptop"/>
        </a:ext>
      </dgm:extLst>
    </dgm:pt>
    <dgm:pt modelId="{46827615-18C7-4053-8179-14636E404948}" type="pres">
      <dgm:prSet presAssocID="{9034BFC0-2AD0-42B7-8321-DFC40F78410A}" presName="spaceRect" presStyleCnt="0"/>
      <dgm:spPr/>
    </dgm:pt>
    <dgm:pt modelId="{F3B22F6A-D418-47FB-9A76-BE86916B4915}" type="pres">
      <dgm:prSet presAssocID="{9034BFC0-2AD0-42B7-8321-DFC40F78410A}" presName="parTx" presStyleLbl="revTx" presStyleIdx="2" presStyleCnt="7">
        <dgm:presLayoutVars>
          <dgm:chMax val="0"/>
          <dgm:chPref val="0"/>
        </dgm:presLayoutVars>
      </dgm:prSet>
      <dgm:spPr/>
    </dgm:pt>
    <dgm:pt modelId="{A082BFD0-371B-4FB6-849D-5C61683D4DF5}" type="pres">
      <dgm:prSet presAssocID="{47078477-5C72-4A3E-8468-B1D816AA1CEE}" presName="sibTrans" presStyleCnt="0"/>
      <dgm:spPr/>
    </dgm:pt>
    <dgm:pt modelId="{B936DCB1-9553-4072-8C57-15100C2B18B7}" type="pres">
      <dgm:prSet presAssocID="{B4C31564-B954-4A3C-8E93-BC40521D08AE}" presName="compNode" presStyleCnt="0"/>
      <dgm:spPr/>
    </dgm:pt>
    <dgm:pt modelId="{D866C4E1-8999-440E-B164-15F73C03C7E9}" type="pres">
      <dgm:prSet presAssocID="{B4C31564-B954-4A3C-8E93-BC40521D08AE}" presName="bgRect" presStyleLbl="bgShp" presStyleIdx="3" presStyleCnt="7"/>
      <dgm:spPr/>
    </dgm:pt>
    <dgm:pt modelId="{41C2EF60-B18F-4A5C-AAF4-7E2104BBD91D}" type="pres">
      <dgm:prSet presAssocID="{B4C31564-B954-4A3C-8E93-BC40521D08A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19126600-497D-4D83-AF6D-F79EDEE698BA}" type="pres">
      <dgm:prSet presAssocID="{B4C31564-B954-4A3C-8E93-BC40521D08AE}" presName="spaceRect" presStyleCnt="0"/>
      <dgm:spPr/>
    </dgm:pt>
    <dgm:pt modelId="{43ADEAAC-1FCC-4FBC-9C20-6AB5D84D97AF}" type="pres">
      <dgm:prSet presAssocID="{B4C31564-B954-4A3C-8E93-BC40521D08AE}" presName="parTx" presStyleLbl="revTx" presStyleIdx="3" presStyleCnt="7">
        <dgm:presLayoutVars>
          <dgm:chMax val="0"/>
          <dgm:chPref val="0"/>
        </dgm:presLayoutVars>
      </dgm:prSet>
      <dgm:spPr/>
    </dgm:pt>
    <dgm:pt modelId="{4DB580BB-4CC0-4A15-AD6D-B470233BB162}" type="pres">
      <dgm:prSet presAssocID="{D2A42811-156E-4676-B8DE-D615D9A6B081}" presName="sibTrans" presStyleCnt="0"/>
      <dgm:spPr/>
    </dgm:pt>
    <dgm:pt modelId="{E3895FC3-F9DE-4DA5-81ED-12A53C9F6D58}" type="pres">
      <dgm:prSet presAssocID="{853F5356-E44B-47A0-B787-C53EA11E4093}" presName="compNode" presStyleCnt="0"/>
      <dgm:spPr/>
    </dgm:pt>
    <dgm:pt modelId="{3D49FB60-5DEC-4627-A947-E41CCE1D2E53}" type="pres">
      <dgm:prSet presAssocID="{853F5356-E44B-47A0-B787-C53EA11E4093}" presName="bgRect" presStyleLbl="bgShp" presStyleIdx="4" presStyleCnt="7"/>
      <dgm:spPr/>
    </dgm:pt>
    <dgm:pt modelId="{FE6281FB-CD07-4FB4-BC7E-67492CB94B06}" type="pres">
      <dgm:prSet presAssocID="{853F5356-E44B-47A0-B787-C53EA11E4093}"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phones"/>
        </a:ext>
      </dgm:extLst>
    </dgm:pt>
    <dgm:pt modelId="{D465A847-1FB8-49B6-9A03-D4D07A2E1911}" type="pres">
      <dgm:prSet presAssocID="{853F5356-E44B-47A0-B787-C53EA11E4093}" presName="spaceRect" presStyleCnt="0"/>
      <dgm:spPr/>
    </dgm:pt>
    <dgm:pt modelId="{CD969E63-38B3-4B3B-858C-E9C6A14B4736}" type="pres">
      <dgm:prSet presAssocID="{853F5356-E44B-47A0-B787-C53EA11E4093}" presName="parTx" presStyleLbl="revTx" presStyleIdx="4" presStyleCnt="7">
        <dgm:presLayoutVars>
          <dgm:chMax val="0"/>
          <dgm:chPref val="0"/>
        </dgm:presLayoutVars>
      </dgm:prSet>
      <dgm:spPr/>
    </dgm:pt>
    <dgm:pt modelId="{93C62145-009B-49B6-A376-1058D6DEDDC0}" type="pres">
      <dgm:prSet presAssocID="{5FF73C6A-11EC-4AF0-A82D-F1148C897626}" presName="sibTrans" presStyleCnt="0"/>
      <dgm:spPr/>
    </dgm:pt>
    <dgm:pt modelId="{47D7E915-B5EB-4E02-9A64-3D0149FFAC71}" type="pres">
      <dgm:prSet presAssocID="{D0ABD64C-0FEC-4F9E-ADCC-5C5DAFF79D50}" presName="compNode" presStyleCnt="0"/>
      <dgm:spPr/>
    </dgm:pt>
    <dgm:pt modelId="{04A6C2AA-8611-4684-87C5-C27EAF92C310}" type="pres">
      <dgm:prSet presAssocID="{D0ABD64C-0FEC-4F9E-ADCC-5C5DAFF79D50}" presName="bgRect" presStyleLbl="bgShp" presStyleIdx="5" presStyleCnt="7"/>
      <dgm:spPr/>
    </dgm:pt>
    <dgm:pt modelId="{F1CA0D6A-F9F0-431B-B8D9-F5366E4F299F}" type="pres">
      <dgm:prSet presAssocID="{D0ABD64C-0FEC-4F9E-ADCC-5C5DAFF79D50}"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encil"/>
        </a:ext>
      </dgm:extLst>
    </dgm:pt>
    <dgm:pt modelId="{C077CA47-9B46-49D2-B887-87E32A97D813}" type="pres">
      <dgm:prSet presAssocID="{D0ABD64C-0FEC-4F9E-ADCC-5C5DAFF79D50}" presName="spaceRect" presStyleCnt="0"/>
      <dgm:spPr/>
    </dgm:pt>
    <dgm:pt modelId="{BC149C1E-A2F3-4890-AC13-1C5667A73C96}" type="pres">
      <dgm:prSet presAssocID="{D0ABD64C-0FEC-4F9E-ADCC-5C5DAFF79D50}" presName="parTx" presStyleLbl="revTx" presStyleIdx="5" presStyleCnt="7">
        <dgm:presLayoutVars>
          <dgm:chMax val="0"/>
          <dgm:chPref val="0"/>
        </dgm:presLayoutVars>
      </dgm:prSet>
      <dgm:spPr/>
    </dgm:pt>
    <dgm:pt modelId="{202011B6-418B-465D-BEEA-A413B00883C5}" type="pres">
      <dgm:prSet presAssocID="{90EB6988-CB6C-4843-AE53-83473900DF6C}" presName="sibTrans" presStyleCnt="0"/>
      <dgm:spPr/>
    </dgm:pt>
    <dgm:pt modelId="{EA6C5B71-E679-4358-83F2-7F9D0CDEFA4C}" type="pres">
      <dgm:prSet presAssocID="{D4B2E1E4-C9FF-4284-A3FC-CB62751B01D2}" presName="compNode" presStyleCnt="0"/>
      <dgm:spPr/>
    </dgm:pt>
    <dgm:pt modelId="{D5E1BBE5-9149-44C4-A981-D195247EF8A9}" type="pres">
      <dgm:prSet presAssocID="{D4B2E1E4-C9FF-4284-A3FC-CB62751B01D2}" presName="bgRect" presStyleLbl="bgShp" presStyleIdx="6" presStyleCnt="7"/>
      <dgm:spPr/>
    </dgm:pt>
    <dgm:pt modelId="{39D7729B-6D27-45B5-AF24-7C24F36D9759}" type="pres">
      <dgm:prSet presAssocID="{D4B2E1E4-C9FF-4284-A3FC-CB62751B01D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Group"/>
        </a:ext>
      </dgm:extLst>
    </dgm:pt>
    <dgm:pt modelId="{0EC84087-15CB-4B90-967C-2C2D2775B053}" type="pres">
      <dgm:prSet presAssocID="{D4B2E1E4-C9FF-4284-A3FC-CB62751B01D2}" presName="spaceRect" presStyleCnt="0"/>
      <dgm:spPr/>
    </dgm:pt>
    <dgm:pt modelId="{9B83ED80-D8FD-4923-9834-517D64ADBC2B}" type="pres">
      <dgm:prSet presAssocID="{D4B2E1E4-C9FF-4284-A3FC-CB62751B01D2}" presName="parTx" presStyleLbl="revTx" presStyleIdx="6" presStyleCnt="7">
        <dgm:presLayoutVars>
          <dgm:chMax val="0"/>
          <dgm:chPref val="0"/>
        </dgm:presLayoutVars>
      </dgm:prSet>
      <dgm:spPr/>
    </dgm:pt>
  </dgm:ptLst>
  <dgm:cxnLst>
    <dgm:cxn modelId="{4F77520E-53D3-4E80-A594-2764A3A16969}" srcId="{791912DC-DF3D-4F35-B5DD-6C33976B22FC}" destId="{9034BFC0-2AD0-42B7-8321-DFC40F78410A}" srcOrd="2" destOrd="0" parTransId="{9D9CC291-D8E4-4CA4-B44D-08F46B8D4822}" sibTransId="{47078477-5C72-4A3E-8468-B1D816AA1CEE}"/>
    <dgm:cxn modelId="{4ABC671C-0859-684C-8CA4-11EC6DE36A41}" type="presOf" srcId="{424599F8-D037-4634-8098-308AF3444C18}" destId="{09C0BD6F-5E6B-4694-ADE2-B12CC332762E}" srcOrd="0" destOrd="0" presId="urn:microsoft.com/office/officeart/2018/2/layout/IconVerticalSolidList"/>
    <dgm:cxn modelId="{4402AE3B-118C-4244-A375-0332DABF4127}" srcId="{791912DC-DF3D-4F35-B5DD-6C33976B22FC}" destId="{D0ABD64C-0FEC-4F9E-ADCC-5C5DAFF79D50}" srcOrd="5" destOrd="0" parTransId="{A1DB202E-5972-4FA5-91DE-B081DA8B32BA}" sibTransId="{90EB6988-CB6C-4843-AE53-83473900DF6C}"/>
    <dgm:cxn modelId="{73054A53-E81A-D546-9FAB-F1D68EDA2AF5}" type="presOf" srcId="{853F5356-E44B-47A0-B787-C53EA11E4093}" destId="{CD969E63-38B3-4B3B-858C-E9C6A14B4736}" srcOrd="0" destOrd="0" presId="urn:microsoft.com/office/officeart/2018/2/layout/IconVerticalSolidList"/>
    <dgm:cxn modelId="{4DBA3758-00DD-E344-B35D-4B57C45545AF}" type="presOf" srcId="{D4B2E1E4-C9FF-4284-A3FC-CB62751B01D2}" destId="{9B83ED80-D8FD-4923-9834-517D64ADBC2B}" srcOrd="0" destOrd="0" presId="urn:microsoft.com/office/officeart/2018/2/layout/IconVerticalSolidList"/>
    <dgm:cxn modelId="{EB6E9088-ACD7-40E7-8180-2D4ABA46DCED}" srcId="{791912DC-DF3D-4F35-B5DD-6C33976B22FC}" destId="{853F5356-E44B-47A0-B787-C53EA11E4093}" srcOrd="4" destOrd="0" parTransId="{72217A0A-B875-468E-8F5B-2A5D09C0B556}" sibTransId="{5FF73C6A-11EC-4AF0-A82D-F1148C897626}"/>
    <dgm:cxn modelId="{86995A89-2502-1845-A542-08B18B3F7D3A}" type="presOf" srcId="{9034BFC0-2AD0-42B7-8321-DFC40F78410A}" destId="{F3B22F6A-D418-47FB-9A76-BE86916B4915}" srcOrd="0" destOrd="0" presId="urn:microsoft.com/office/officeart/2018/2/layout/IconVerticalSolidList"/>
    <dgm:cxn modelId="{B4D32D92-6C16-0A42-9B27-9C685692A90D}" type="presOf" srcId="{B4C31564-B954-4A3C-8E93-BC40521D08AE}" destId="{43ADEAAC-1FCC-4FBC-9C20-6AB5D84D97AF}" srcOrd="0" destOrd="0" presId="urn:microsoft.com/office/officeart/2018/2/layout/IconVerticalSolidList"/>
    <dgm:cxn modelId="{939EEB92-E040-9A47-B807-F78566FEFC27}" type="presOf" srcId="{5D7F2B2F-1318-44EC-8CB6-573B2BE003BA}" destId="{96D4A5AF-8E61-47B2-A8C0-FC46D60A8053}" srcOrd="0" destOrd="0" presId="urn:microsoft.com/office/officeart/2018/2/layout/IconVerticalSolidList"/>
    <dgm:cxn modelId="{E9FEF59A-E409-DE4E-BC67-141E9844E734}" type="presOf" srcId="{791912DC-DF3D-4F35-B5DD-6C33976B22FC}" destId="{3FFB2934-0515-4E73-B99C-B20D8C63DD49}" srcOrd="0" destOrd="0" presId="urn:microsoft.com/office/officeart/2018/2/layout/IconVerticalSolidList"/>
    <dgm:cxn modelId="{BC46859D-3A4B-411C-90C4-3E82BDC9DF29}" srcId="{791912DC-DF3D-4F35-B5DD-6C33976B22FC}" destId="{424599F8-D037-4634-8098-308AF3444C18}" srcOrd="1" destOrd="0" parTransId="{0936DDD5-41D7-4F6A-9C0F-B9C7D497A563}" sibTransId="{7C3D3F3B-E2DB-463D-A70C-31B7F9003104}"/>
    <dgm:cxn modelId="{3B5E12AD-DD6F-9C4C-9B29-806A57D2E025}" type="presOf" srcId="{D0ABD64C-0FEC-4F9E-ADCC-5C5DAFF79D50}" destId="{BC149C1E-A2F3-4890-AC13-1C5667A73C96}" srcOrd="0" destOrd="0" presId="urn:microsoft.com/office/officeart/2018/2/layout/IconVerticalSolidList"/>
    <dgm:cxn modelId="{6813E9BF-2698-4C59-B4A0-B1F163F41CD9}" srcId="{791912DC-DF3D-4F35-B5DD-6C33976B22FC}" destId="{5D7F2B2F-1318-44EC-8CB6-573B2BE003BA}" srcOrd="0" destOrd="0" parTransId="{68EB84DD-21AA-47C8-882F-E88CDA7E2767}" sibTransId="{66780E14-7545-4556-A8BC-C78A4774A8C7}"/>
    <dgm:cxn modelId="{28596AC4-50C0-45D0-8F91-10F1D8AABA8F}" srcId="{791912DC-DF3D-4F35-B5DD-6C33976B22FC}" destId="{D4B2E1E4-C9FF-4284-A3FC-CB62751B01D2}" srcOrd="6" destOrd="0" parTransId="{07AF5088-0F30-4619-A683-18226C220DB8}" sibTransId="{12CA4319-2F02-4DE1-BA0B-0F68B4674A2B}"/>
    <dgm:cxn modelId="{E83B1FEF-C04D-4912-9EF0-C43D8A74A148}" srcId="{791912DC-DF3D-4F35-B5DD-6C33976B22FC}" destId="{B4C31564-B954-4A3C-8E93-BC40521D08AE}" srcOrd="3" destOrd="0" parTransId="{DB00B857-368F-49E9-9F6B-55FDE3308C11}" sibTransId="{D2A42811-156E-4676-B8DE-D615D9A6B081}"/>
    <dgm:cxn modelId="{C670180E-3A82-8F48-8394-03C6FBA0F976}" type="presParOf" srcId="{3FFB2934-0515-4E73-B99C-B20D8C63DD49}" destId="{3B58F07C-B5A0-4C16-8EFE-8C348FC1C49D}" srcOrd="0" destOrd="0" presId="urn:microsoft.com/office/officeart/2018/2/layout/IconVerticalSolidList"/>
    <dgm:cxn modelId="{6C680C67-0D0E-C34F-9067-8801B818F252}" type="presParOf" srcId="{3B58F07C-B5A0-4C16-8EFE-8C348FC1C49D}" destId="{88885F24-2722-486A-BF63-C5784901D39E}" srcOrd="0" destOrd="0" presId="urn:microsoft.com/office/officeart/2018/2/layout/IconVerticalSolidList"/>
    <dgm:cxn modelId="{6B6D619C-ACDE-BC40-A1E0-E2D4856A0DF1}" type="presParOf" srcId="{3B58F07C-B5A0-4C16-8EFE-8C348FC1C49D}" destId="{812681DF-7E3F-4FA8-904E-FF45F7CBBB62}" srcOrd="1" destOrd="0" presId="urn:microsoft.com/office/officeart/2018/2/layout/IconVerticalSolidList"/>
    <dgm:cxn modelId="{70E68B53-4BC3-5D46-BE79-49C3E27E9240}" type="presParOf" srcId="{3B58F07C-B5A0-4C16-8EFE-8C348FC1C49D}" destId="{00E76E52-FC86-400B-8D8C-678C3053C4BC}" srcOrd="2" destOrd="0" presId="urn:microsoft.com/office/officeart/2018/2/layout/IconVerticalSolidList"/>
    <dgm:cxn modelId="{2C5A3104-8FD3-7F4A-A0D8-5DE8A994ABBA}" type="presParOf" srcId="{3B58F07C-B5A0-4C16-8EFE-8C348FC1C49D}" destId="{96D4A5AF-8E61-47B2-A8C0-FC46D60A8053}" srcOrd="3" destOrd="0" presId="urn:microsoft.com/office/officeart/2018/2/layout/IconVerticalSolidList"/>
    <dgm:cxn modelId="{9FBCA81C-4607-7946-899F-2F26335C8EDF}" type="presParOf" srcId="{3FFB2934-0515-4E73-B99C-B20D8C63DD49}" destId="{041AAAD6-AED3-4136-B829-D8721A44EAE6}" srcOrd="1" destOrd="0" presId="urn:microsoft.com/office/officeart/2018/2/layout/IconVerticalSolidList"/>
    <dgm:cxn modelId="{9B1781AF-9515-CB4C-BBBB-EACACB2CC562}" type="presParOf" srcId="{3FFB2934-0515-4E73-B99C-B20D8C63DD49}" destId="{BADCF9E7-086B-4FB5-A7D9-D34414A9C93E}" srcOrd="2" destOrd="0" presId="urn:microsoft.com/office/officeart/2018/2/layout/IconVerticalSolidList"/>
    <dgm:cxn modelId="{D841B8DE-6343-D647-B7DD-7E2B23C5C047}" type="presParOf" srcId="{BADCF9E7-086B-4FB5-A7D9-D34414A9C93E}" destId="{F447235D-0A16-492C-9E26-56157B864F79}" srcOrd="0" destOrd="0" presId="urn:microsoft.com/office/officeart/2018/2/layout/IconVerticalSolidList"/>
    <dgm:cxn modelId="{11EE9AFD-9E39-2F42-8068-F5C0B098DBB7}" type="presParOf" srcId="{BADCF9E7-086B-4FB5-A7D9-D34414A9C93E}" destId="{DA58A3C6-6CF7-4050-A1BA-DCAEE6F2A5BF}" srcOrd="1" destOrd="0" presId="urn:microsoft.com/office/officeart/2018/2/layout/IconVerticalSolidList"/>
    <dgm:cxn modelId="{782FE249-4F07-FB48-BD01-0720BE02C973}" type="presParOf" srcId="{BADCF9E7-086B-4FB5-A7D9-D34414A9C93E}" destId="{AABF5B7F-715B-4BBE-9B6E-9B783CD782AC}" srcOrd="2" destOrd="0" presId="urn:microsoft.com/office/officeart/2018/2/layout/IconVerticalSolidList"/>
    <dgm:cxn modelId="{AAE6DA03-5ABB-7F4F-8C23-DC0A1228F1C5}" type="presParOf" srcId="{BADCF9E7-086B-4FB5-A7D9-D34414A9C93E}" destId="{09C0BD6F-5E6B-4694-ADE2-B12CC332762E}" srcOrd="3" destOrd="0" presId="urn:microsoft.com/office/officeart/2018/2/layout/IconVerticalSolidList"/>
    <dgm:cxn modelId="{D46D9736-B434-E14D-8A38-F1D3188AFC9C}" type="presParOf" srcId="{3FFB2934-0515-4E73-B99C-B20D8C63DD49}" destId="{E3D1FD2B-8AA6-4972-A012-2CB0B2A7454C}" srcOrd="3" destOrd="0" presId="urn:microsoft.com/office/officeart/2018/2/layout/IconVerticalSolidList"/>
    <dgm:cxn modelId="{A13E933A-ED43-6049-B8F5-41A52AEE8A7F}" type="presParOf" srcId="{3FFB2934-0515-4E73-B99C-B20D8C63DD49}" destId="{3C83D637-BB99-444E-AC94-61E6B469ECA4}" srcOrd="4" destOrd="0" presId="urn:microsoft.com/office/officeart/2018/2/layout/IconVerticalSolidList"/>
    <dgm:cxn modelId="{20F676DC-F0D2-D540-9E98-918B932944DF}" type="presParOf" srcId="{3C83D637-BB99-444E-AC94-61E6B469ECA4}" destId="{78161725-2AB1-47CB-AA1E-EC231A7E8060}" srcOrd="0" destOrd="0" presId="urn:microsoft.com/office/officeart/2018/2/layout/IconVerticalSolidList"/>
    <dgm:cxn modelId="{A1B1AC69-A2C1-7B4D-BE5B-2132EF968261}" type="presParOf" srcId="{3C83D637-BB99-444E-AC94-61E6B469ECA4}" destId="{D7CC4B01-E7A5-4D59-844D-271C5E8D0135}" srcOrd="1" destOrd="0" presId="urn:microsoft.com/office/officeart/2018/2/layout/IconVerticalSolidList"/>
    <dgm:cxn modelId="{B3E35A74-A590-4F43-B987-82C36DC7B293}" type="presParOf" srcId="{3C83D637-BB99-444E-AC94-61E6B469ECA4}" destId="{46827615-18C7-4053-8179-14636E404948}" srcOrd="2" destOrd="0" presId="urn:microsoft.com/office/officeart/2018/2/layout/IconVerticalSolidList"/>
    <dgm:cxn modelId="{67A670FA-6713-B249-8B16-986A412A18B7}" type="presParOf" srcId="{3C83D637-BB99-444E-AC94-61E6B469ECA4}" destId="{F3B22F6A-D418-47FB-9A76-BE86916B4915}" srcOrd="3" destOrd="0" presId="urn:microsoft.com/office/officeart/2018/2/layout/IconVerticalSolidList"/>
    <dgm:cxn modelId="{153AE536-4931-0A41-8FA4-B69E0A473AC0}" type="presParOf" srcId="{3FFB2934-0515-4E73-B99C-B20D8C63DD49}" destId="{A082BFD0-371B-4FB6-849D-5C61683D4DF5}" srcOrd="5" destOrd="0" presId="urn:microsoft.com/office/officeart/2018/2/layout/IconVerticalSolidList"/>
    <dgm:cxn modelId="{C4C8F38B-82F0-AA4A-9A4A-C91117A53FC5}" type="presParOf" srcId="{3FFB2934-0515-4E73-B99C-B20D8C63DD49}" destId="{B936DCB1-9553-4072-8C57-15100C2B18B7}" srcOrd="6" destOrd="0" presId="urn:microsoft.com/office/officeart/2018/2/layout/IconVerticalSolidList"/>
    <dgm:cxn modelId="{6A35EFC1-951E-904D-82EB-692D66790D63}" type="presParOf" srcId="{B936DCB1-9553-4072-8C57-15100C2B18B7}" destId="{D866C4E1-8999-440E-B164-15F73C03C7E9}" srcOrd="0" destOrd="0" presId="urn:microsoft.com/office/officeart/2018/2/layout/IconVerticalSolidList"/>
    <dgm:cxn modelId="{A9EB1E4D-A901-F745-ABF3-C5A8129623D9}" type="presParOf" srcId="{B936DCB1-9553-4072-8C57-15100C2B18B7}" destId="{41C2EF60-B18F-4A5C-AAF4-7E2104BBD91D}" srcOrd="1" destOrd="0" presId="urn:microsoft.com/office/officeart/2018/2/layout/IconVerticalSolidList"/>
    <dgm:cxn modelId="{CBEAF8B6-ACD8-6E41-B60D-2867CFB31E88}" type="presParOf" srcId="{B936DCB1-9553-4072-8C57-15100C2B18B7}" destId="{19126600-497D-4D83-AF6D-F79EDEE698BA}" srcOrd="2" destOrd="0" presId="urn:microsoft.com/office/officeart/2018/2/layout/IconVerticalSolidList"/>
    <dgm:cxn modelId="{56DA7796-C76B-0C42-BEE2-C8F96A4DB6E8}" type="presParOf" srcId="{B936DCB1-9553-4072-8C57-15100C2B18B7}" destId="{43ADEAAC-1FCC-4FBC-9C20-6AB5D84D97AF}" srcOrd="3" destOrd="0" presId="urn:microsoft.com/office/officeart/2018/2/layout/IconVerticalSolidList"/>
    <dgm:cxn modelId="{51139319-29A0-434D-BD69-FA85F2DC8A91}" type="presParOf" srcId="{3FFB2934-0515-4E73-B99C-B20D8C63DD49}" destId="{4DB580BB-4CC0-4A15-AD6D-B470233BB162}" srcOrd="7" destOrd="0" presId="urn:microsoft.com/office/officeart/2018/2/layout/IconVerticalSolidList"/>
    <dgm:cxn modelId="{B1909A12-7C31-814A-B4EB-12D979C8016C}" type="presParOf" srcId="{3FFB2934-0515-4E73-B99C-B20D8C63DD49}" destId="{E3895FC3-F9DE-4DA5-81ED-12A53C9F6D58}" srcOrd="8" destOrd="0" presId="urn:microsoft.com/office/officeart/2018/2/layout/IconVerticalSolidList"/>
    <dgm:cxn modelId="{44B81FE8-4A20-8042-B80A-EDE527A33BCA}" type="presParOf" srcId="{E3895FC3-F9DE-4DA5-81ED-12A53C9F6D58}" destId="{3D49FB60-5DEC-4627-A947-E41CCE1D2E53}" srcOrd="0" destOrd="0" presId="urn:microsoft.com/office/officeart/2018/2/layout/IconVerticalSolidList"/>
    <dgm:cxn modelId="{90480ED6-5A07-AB4F-9A6A-9518F43F205F}" type="presParOf" srcId="{E3895FC3-F9DE-4DA5-81ED-12A53C9F6D58}" destId="{FE6281FB-CD07-4FB4-BC7E-67492CB94B06}" srcOrd="1" destOrd="0" presId="urn:microsoft.com/office/officeart/2018/2/layout/IconVerticalSolidList"/>
    <dgm:cxn modelId="{CAFE826B-0122-3248-964C-520495339BBB}" type="presParOf" srcId="{E3895FC3-F9DE-4DA5-81ED-12A53C9F6D58}" destId="{D465A847-1FB8-49B6-9A03-D4D07A2E1911}" srcOrd="2" destOrd="0" presId="urn:microsoft.com/office/officeart/2018/2/layout/IconVerticalSolidList"/>
    <dgm:cxn modelId="{764EC577-97EF-A049-BB04-14AF7FD92F7E}" type="presParOf" srcId="{E3895FC3-F9DE-4DA5-81ED-12A53C9F6D58}" destId="{CD969E63-38B3-4B3B-858C-E9C6A14B4736}" srcOrd="3" destOrd="0" presId="urn:microsoft.com/office/officeart/2018/2/layout/IconVerticalSolidList"/>
    <dgm:cxn modelId="{B2144943-1A22-204F-8FBA-B6E7F38633A1}" type="presParOf" srcId="{3FFB2934-0515-4E73-B99C-B20D8C63DD49}" destId="{93C62145-009B-49B6-A376-1058D6DEDDC0}" srcOrd="9" destOrd="0" presId="urn:microsoft.com/office/officeart/2018/2/layout/IconVerticalSolidList"/>
    <dgm:cxn modelId="{633734C6-1C41-0249-B42F-F70E0A20DB51}" type="presParOf" srcId="{3FFB2934-0515-4E73-B99C-B20D8C63DD49}" destId="{47D7E915-B5EB-4E02-9A64-3D0149FFAC71}" srcOrd="10" destOrd="0" presId="urn:microsoft.com/office/officeart/2018/2/layout/IconVerticalSolidList"/>
    <dgm:cxn modelId="{8AC2B19C-D59B-4448-AE3A-4BE256DD3CFE}" type="presParOf" srcId="{47D7E915-B5EB-4E02-9A64-3D0149FFAC71}" destId="{04A6C2AA-8611-4684-87C5-C27EAF92C310}" srcOrd="0" destOrd="0" presId="urn:microsoft.com/office/officeart/2018/2/layout/IconVerticalSolidList"/>
    <dgm:cxn modelId="{4A7ADA0C-403E-F24C-A2B8-F09712A88BCB}" type="presParOf" srcId="{47D7E915-B5EB-4E02-9A64-3D0149FFAC71}" destId="{F1CA0D6A-F9F0-431B-B8D9-F5366E4F299F}" srcOrd="1" destOrd="0" presId="urn:microsoft.com/office/officeart/2018/2/layout/IconVerticalSolidList"/>
    <dgm:cxn modelId="{937C4EFD-809F-A345-B315-97A24F80519B}" type="presParOf" srcId="{47D7E915-B5EB-4E02-9A64-3D0149FFAC71}" destId="{C077CA47-9B46-49D2-B887-87E32A97D813}" srcOrd="2" destOrd="0" presId="urn:microsoft.com/office/officeart/2018/2/layout/IconVerticalSolidList"/>
    <dgm:cxn modelId="{CA11D634-2AB3-FC4E-8849-642DF3A6E5E4}" type="presParOf" srcId="{47D7E915-B5EB-4E02-9A64-3D0149FFAC71}" destId="{BC149C1E-A2F3-4890-AC13-1C5667A73C96}" srcOrd="3" destOrd="0" presId="urn:microsoft.com/office/officeart/2018/2/layout/IconVerticalSolidList"/>
    <dgm:cxn modelId="{12BE83A9-16DA-5A40-B08E-C29B50591D9E}" type="presParOf" srcId="{3FFB2934-0515-4E73-B99C-B20D8C63DD49}" destId="{202011B6-418B-465D-BEEA-A413B00883C5}" srcOrd="11" destOrd="0" presId="urn:microsoft.com/office/officeart/2018/2/layout/IconVerticalSolidList"/>
    <dgm:cxn modelId="{CEC0647E-3A6B-544A-8072-90C244428EC5}" type="presParOf" srcId="{3FFB2934-0515-4E73-B99C-B20D8C63DD49}" destId="{EA6C5B71-E679-4358-83F2-7F9D0CDEFA4C}" srcOrd="12" destOrd="0" presId="urn:microsoft.com/office/officeart/2018/2/layout/IconVerticalSolidList"/>
    <dgm:cxn modelId="{4659A007-7532-6D40-A3EF-1591F97EB9A9}" type="presParOf" srcId="{EA6C5B71-E679-4358-83F2-7F9D0CDEFA4C}" destId="{D5E1BBE5-9149-44C4-A981-D195247EF8A9}" srcOrd="0" destOrd="0" presId="urn:microsoft.com/office/officeart/2018/2/layout/IconVerticalSolidList"/>
    <dgm:cxn modelId="{2884AF23-1B01-504F-AAD8-058FF4D239D1}" type="presParOf" srcId="{EA6C5B71-E679-4358-83F2-7F9D0CDEFA4C}" destId="{39D7729B-6D27-45B5-AF24-7C24F36D9759}" srcOrd="1" destOrd="0" presId="urn:microsoft.com/office/officeart/2018/2/layout/IconVerticalSolidList"/>
    <dgm:cxn modelId="{3865F456-8F01-F64B-B371-DEC7D9F8821A}" type="presParOf" srcId="{EA6C5B71-E679-4358-83F2-7F9D0CDEFA4C}" destId="{0EC84087-15CB-4B90-967C-2C2D2775B053}" srcOrd="2" destOrd="0" presId="urn:microsoft.com/office/officeart/2018/2/layout/IconVerticalSolidList"/>
    <dgm:cxn modelId="{B23904FA-2B30-DB4F-A0A7-C627126A8E17}" type="presParOf" srcId="{EA6C5B71-E679-4358-83F2-7F9D0CDEFA4C}" destId="{9B83ED80-D8FD-4923-9834-517D64ADBC2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B5C2DA4-C869-4EF3-B523-64810E0E02D5}"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20969C26-5D46-42E4-8E53-6ED8E147580D}">
      <dgm:prSet custT="1"/>
      <dgm:spPr/>
      <dgm:t>
        <a:bodyPr/>
        <a:lstStyle/>
        <a:p>
          <a:r>
            <a:rPr lang="en-US" sz="2000" dirty="0"/>
            <a:t>Sesión 1</a:t>
          </a:r>
        </a:p>
      </dgm:t>
    </dgm:pt>
    <dgm:pt modelId="{76ECBB67-2AD3-4089-AA70-15F0FC78B13C}" type="parTrans" cxnId="{B22090B2-86FB-415C-956B-9A5D18D6DF3A}">
      <dgm:prSet/>
      <dgm:spPr/>
      <dgm:t>
        <a:bodyPr/>
        <a:lstStyle/>
        <a:p>
          <a:endParaRPr lang="en-US"/>
        </a:p>
      </dgm:t>
    </dgm:pt>
    <dgm:pt modelId="{809CF37D-C5E8-4116-BC37-5D0982681E3D}" type="sibTrans" cxnId="{B22090B2-86FB-415C-956B-9A5D18D6DF3A}">
      <dgm:prSet phldrT="1" phldr="0"/>
      <dgm:spPr/>
      <dgm:t>
        <a:bodyPr/>
        <a:lstStyle/>
        <a:p>
          <a:r>
            <a:t>1</a:t>
          </a:r>
        </a:p>
      </dgm:t>
    </dgm:pt>
    <dgm:pt modelId="{1D808B6C-E4EB-4F41-82CB-FF28EE7C849D}">
      <dgm:prSet custT="1"/>
      <dgm:spPr/>
      <dgm:t>
        <a:bodyPr/>
        <a:lstStyle/>
        <a:p>
          <a:r>
            <a:rPr lang="en-US" sz="1400" dirty="0"/>
            <a:t>Aprender sobre la cultura escolar</a:t>
          </a:r>
        </a:p>
      </dgm:t>
    </dgm:pt>
    <dgm:pt modelId="{9BB496F9-F1A7-4CD1-92F6-DDF193946369}" type="parTrans" cxnId="{6EB98D9F-61F5-47B4-B151-40DF34DB6326}">
      <dgm:prSet/>
      <dgm:spPr/>
      <dgm:t>
        <a:bodyPr/>
        <a:lstStyle/>
        <a:p>
          <a:endParaRPr lang="en-US"/>
        </a:p>
      </dgm:t>
    </dgm:pt>
    <dgm:pt modelId="{0B4BC9E5-FFC6-420B-B5E5-13BA8D8AFD20}" type="sibTrans" cxnId="{6EB98D9F-61F5-47B4-B151-40DF34DB6326}">
      <dgm:prSet/>
      <dgm:spPr/>
      <dgm:t>
        <a:bodyPr/>
        <a:lstStyle/>
        <a:p>
          <a:endParaRPr lang="en-US"/>
        </a:p>
      </dgm:t>
    </dgm:pt>
    <dgm:pt modelId="{04B1B1D9-F706-4BCF-A761-C8D514BBB33A}">
      <dgm:prSet custT="1"/>
      <dgm:spPr/>
      <dgm:t>
        <a:bodyPr/>
        <a:lstStyle/>
        <a:p>
          <a:r>
            <a:rPr lang="en-US" sz="1400" dirty="0"/>
            <a:t>Describir la cultura escolar actual y la ideal</a:t>
          </a:r>
        </a:p>
      </dgm:t>
    </dgm:pt>
    <dgm:pt modelId="{C63ADDB1-2756-453C-8A7D-6CB006205323}" type="parTrans" cxnId="{6D080EE4-B763-46D5-B2DD-143359E94D71}">
      <dgm:prSet/>
      <dgm:spPr/>
      <dgm:t>
        <a:bodyPr/>
        <a:lstStyle/>
        <a:p>
          <a:endParaRPr lang="en-US"/>
        </a:p>
      </dgm:t>
    </dgm:pt>
    <dgm:pt modelId="{A2DBCB59-BFDA-4EE9-A999-59AF4472B03C}" type="sibTrans" cxnId="{6D080EE4-B763-46D5-B2DD-143359E94D71}">
      <dgm:prSet/>
      <dgm:spPr/>
      <dgm:t>
        <a:bodyPr/>
        <a:lstStyle/>
        <a:p>
          <a:endParaRPr lang="en-US"/>
        </a:p>
      </dgm:t>
    </dgm:pt>
    <dgm:pt modelId="{6AD70EEB-7F0F-4771-9AD3-95FCEDC7AE7A}">
      <dgm:prSet custT="1"/>
      <dgm:spPr/>
      <dgm:t>
        <a:bodyPr/>
        <a:lstStyle/>
        <a:p>
          <a:r>
            <a:rPr lang="en-US" sz="1400" dirty="0"/>
            <a:t>Comenzar a planificar un cambio de cultura</a:t>
          </a:r>
        </a:p>
      </dgm:t>
    </dgm:pt>
    <dgm:pt modelId="{BB469E32-352E-4D1C-98D9-04FA530E474E}" type="parTrans" cxnId="{43BC5188-DAE6-4919-8AED-B4373E6E593F}">
      <dgm:prSet/>
      <dgm:spPr/>
      <dgm:t>
        <a:bodyPr/>
        <a:lstStyle/>
        <a:p>
          <a:endParaRPr lang="en-US"/>
        </a:p>
      </dgm:t>
    </dgm:pt>
    <dgm:pt modelId="{5B7EBDF0-9284-4659-92D0-1779337E65A0}" type="sibTrans" cxnId="{43BC5188-DAE6-4919-8AED-B4373E6E593F}">
      <dgm:prSet/>
      <dgm:spPr/>
      <dgm:t>
        <a:bodyPr/>
        <a:lstStyle/>
        <a:p>
          <a:endParaRPr lang="en-US"/>
        </a:p>
      </dgm:t>
    </dgm:pt>
    <dgm:pt modelId="{1E547BD2-54B8-4CEF-A345-FB3B80386FA9}">
      <dgm:prSet custT="1"/>
      <dgm:spPr/>
      <dgm:t>
        <a:bodyPr/>
        <a:lstStyle/>
        <a:p>
          <a:r>
            <a:rPr lang="es-PR" sz="1400" noProof="0" dirty="0"/>
            <a:t>Logros rápidos</a:t>
          </a:r>
        </a:p>
      </dgm:t>
    </dgm:pt>
    <dgm:pt modelId="{7DE99F2B-A76B-44C6-88A3-C02DBA45810F}" type="parTrans" cxnId="{8EB46B14-2790-4A92-96E8-31872DBA67B0}">
      <dgm:prSet/>
      <dgm:spPr/>
      <dgm:t>
        <a:bodyPr/>
        <a:lstStyle/>
        <a:p>
          <a:endParaRPr lang="en-US"/>
        </a:p>
      </dgm:t>
    </dgm:pt>
    <dgm:pt modelId="{DE579404-194E-4868-BF26-D5014D1D3FA7}" type="sibTrans" cxnId="{8EB46B14-2790-4A92-96E8-31872DBA67B0}">
      <dgm:prSet/>
      <dgm:spPr/>
      <dgm:t>
        <a:bodyPr/>
        <a:lstStyle/>
        <a:p>
          <a:endParaRPr lang="en-US"/>
        </a:p>
      </dgm:t>
    </dgm:pt>
    <dgm:pt modelId="{FC2B6AB1-E802-45B4-A8EE-AA016AD5D1F7}">
      <dgm:prSet custT="1"/>
      <dgm:spPr/>
      <dgm:t>
        <a:bodyPr/>
        <a:lstStyle/>
        <a:p>
          <a:r>
            <a:rPr lang="en-US" sz="1400" dirty="0"/>
            <a:t>Grandes ideas</a:t>
          </a:r>
        </a:p>
      </dgm:t>
    </dgm:pt>
    <dgm:pt modelId="{FACEF4C7-42B9-4883-A0EA-F5E842559F64}" type="parTrans" cxnId="{F119E60E-E415-4824-B297-6F26B9256DB8}">
      <dgm:prSet/>
      <dgm:spPr/>
      <dgm:t>
        <a:bodyPr/>
        <a:lstStyle/>
        <a:p>
          <a:endParaRPr lang="en-US"/>
        </a:p>
      </dgm:t>
    </dgm:pt>
    <dgm:pt modelId="{419F987B-EFC4-4A3F-BBE2-11B25BC7058A}" type="sibTrans" cxnId="{F119E60E-E415-4824-B297-6F26B9256DB8}">
      <dgm:prSet/>
      <dgm:spPr/>
      <dgm:t>
        <a:bodyPr/>
        <a:lstStyle/>
        <a:p>
          <a:endParaRPr lang="en-US"/>
        </a:p>
      </dgm:t>
    </dgm:pt>
    <dgm:pt modelId="{57FD26E4-3276-4A19-A5F8-6ABEB76619C6}">
      <dgm:prSet custT="1"/>
      <dgm:spPr/>
      <dgm:t>
        <a:bodyPr/>
        <a:lstStyle/>
        <a:p>
          <a:r>
            <a:rPr lang="en-US" sz="1800" dirty="0"/>
            <a:t>6 semanas </a:t>
          </a:r>
        </a:p>
      </dgm:t>
    </dgm:pt>
    <dgm:pt modelId="{BC5C0968-F986-420A-BC1F-8A4423843763}" type="parTrans" cxnId="{F35C509F-91B7-455B-9192-E7AECE091B08}">
      <dgm:prSet/>
      <dgm:spPr/>
      <dgm:t>
        <a:bodyPr/>
        <a:lstStyle/>
        <a:p>
          <a:endParaRPr lang="en-US"/>
        </a:p>
      </dgm:t>
    </dgm:pt>
    <dgm:pt modelId="{8EDF387F-ABFE-44DD-AB1A-23D68FDCED69}" type="sibTrans" cxnId="{F35C509F-91B7-455B-9192-E7AECE091B08}">
      <dgm:prSet phldrT="2" phldr="0"/>
      <dgm:spPr/>
      <dgm:t>
        <a:bodyPr/>
        <a:lstStyle/>
        <a:p>
          <a:r>
            <a:t>2</a:t>
          </a:r>
        </a:p>
      </dgm:t>
    </dgm:pt>
    <dgm:pt modelId="{9FF17D57-90C5-4863-9D17-E4B225AC0029}">
      <dgm:prSet custT="1"/>
      <dgm:spPr/>
      <dgm:t>
        <a:bodyPr/>
        <a:lstStyle/>
        <a:p>
          <a:r>
            <a:rPr lang="en-US" sz="1400" dirty="0"/>
            <a:t>Ampliar el equipo con representantes del Consejo Escolar</a:t>
          </a:r>
        </a:p>
      </dgm:t>
    </dgm:pt>
    <dgm:pt modelId="{99A579E1-33B9-4BE1-959C-3631A17B6996}" type="parTrans" cxnId="{9BDB5793-7749-4848-AD03-141ED64518C9}">
      <dgm:prSet/>
      <dgm:spPr/>
      <dgm:t>
        <a:bodyPr/>
        <a:lstStyle/>
        <a:p>
          <a:endParaRPr lang="en-US"/>
        </a:p>
      </dgm:t>
    </dgm:pt>
    <dgm:pt modelId="{4A74C7D3-9F1C-4EBE-AE32-DEA1F58C058D}" type="sibTrans" cxnId="{9BDB5793-7749-4848-AD03-141ED64518C9}">
      <dgm:prSet/>
      <dgm:spPr/>
      <dgm:t>
        <a:bodyPr/>
        <a:lstStyle/>
        <a:p>
          <a:endParaRPr lang="en-US"/>
        </a:p>
      </dgm:t>
    </dgm:pt>
    <dgm:pt modelId="{4B8404B9-9375-4310-9918-AF798B03EFA4}">
      <dgm:prSet custT="1"/>
      <dgm:spPr/>
      <dgm:t>
        <a:bodyPr/>
        <a:lstStyle/>
        <a:p>
          <a:r>
            <a:rPr lang="en-US" sz="1400" dirty="0"/>
            <a:t>Refinar y construir el plan</a:t>
          </a:r>
        </a:p>
      </dgm:t>
    </dgm:pt>
    <dgm:pt modelId="{797A863A-E2EC-4DA5-8240-4CE18B6929FD}" type="parTrans" cxnId="{4901FCA3-B70C-4B76-9B48-4FF982D1570C}">
      <dgm:prSet/>
      <dgm:spPr/>
      <dgm:t>
        <a:bodyPr/>
        <a:lstStyle/>
        <a:p>
          <a:endParaRPr lang="en-US"/>
        </a:p>
      </dgm:t>
    </dgm:pt>
    <dgm:pt modelId="{7616F148-81D6-4C97-8D93-0CAA82ADEB49}" type="sibTrans" cxnId="{4901FCA3-B70C-4B76-9B48-4FF982D1570C}">
      <dgm:prSet/>
      <dgm:spPr/>
      <dgm:t>
        <a:bodyPr/>
        <a:lstStyle/>
        <a:p>
          <a:endParaRPr lang="en-US"/>
        </a:p>
      </dgm:t>
    </dgm:pt>
    <dgm:pt modelId="{C39BD0D2-1396-4721-9280-B2B401EB1118}">
      <dgm:prSet custT="1"/>
      <dgm:spPr/>
      <dgm:t>
        <a:bodyPr/>
        <a:lstStyle/>
        <a:p>
          <a:r>
            <a:rPr lang="en-US" sz="1400" dirty="0"/>
            <a:t>Implementar logros rápidos</a:t>
          </a:r>
        </a:p>
      </dgm:t>
    </dgm:pt>
    <dgm:pt modelId="{35AD60DB-B4F3-4592-9A4F-D3B444C8466B}" type="parTrans" cxnId="{A1FE16B7-EBA9-4DE3-B51A-418F191A2641}">
      <dgm:prSet/>
      <dgm:spPr/>
      <dgm:t>
        <a:bodyPr/>
        <a:lstStyle/>
        <a:p>
          <a:endParaRPr lang="en-US"/>
        </a:p>
      </dgm:t>
    </dgm:pt>
    <dgm:pt modelId="{9262BFF8-4155-4747-80C0-38C21BD67110}" type="sibTrans" cxnId="{A1FE16B7-EBA9-4DE3-B51A-418F191A2641}">
      <dgm:prSet/>
      <dgm:spPr/>
      <dgm:t>
        <a:bodyPr/>
        <a:lstStyle/>
        <a:p>
          <a:endParaRPr lang="en-US"/>
        </a:p>
      </dgm:t>
    </dgm:pt>
    <dgm:pt modelId="{A093C0D5-8FCC-4577-8754-936FE023C223}">
      <dgm:prSet custT="1"/>
      <dgm:spPr/>
      <dgm:t>
        <a:bodyPr/>
        <a:lstStyle/>
        <a:p>
          <a:r>
            <a:rPr lang="en-US" sz="1800" dirty="0"/>
            <a:t>Sesión 2 </a:t>
          </a:r>
        </a:p>
      </dgm:t>
    </dgm:pt>
    <dgm:pt modelId="{25A391A8-871A-434A-8ED6-E4981995D76C}" type="parTrans" cxnId="{6A03E262-1263-4B56-A0B0-0069336133D2}">
      <dgm:prSet/>
      <dgm:spPr/>
      <dgm:t>
        <a:bodyPr/>
        <a:lstStyle/>
        <a:p>
          <a:endParaRPr lang="en-US"/>
        </a:p>
      </dgm:t>
    </dgm:pt>
    <dgm:pt modelId="{B7BD8915-BE41-48DC-BE7D-954414A56D09}" type="sibTrans" cxnId="{6A03E262-1263-4B56-A0B0-0069336133D2}">
      <dgm:prSet phldrT="3" phldr="0"/>
      <dgm:spPr/>
      <dgm:t>
        <a:bodyPr/>
        <a:lstStyle/>
        <a:p>
          <a:r>
            <a:t>3</a:t>
          </a:r>
        </a:p>
      </dgm:t>
    </dgm:pt>
    <dgm:pt modelId="{C15050FE-D651-4EC5-B5B4-E243F8E2B6F6}">
      <dgm:prSet custT="1"/>
      <dgm:spPr/>
      <dgm:t>
        <a:bodyPr/>
        <a:lstStyle/>
        <a:p>
          <a:r>
            <a:rPr lang="en-US" sz="1400" dirty="0"/>
            <a:t>Compartir y celebrar</a:t>
          </a:r>
        </a:p>
      </dgm:t>
    </dgm:pt>
    <dgm:pt modelId="{07A87731-DC89-4EF5-93CF-7C6748907A54}" type="parTrans" cxnId="{4C90FF9E-FA8B-414E-89B9-EE5E9EF79A6A}">
      <dgm:prSet/>
      <dgm:spPr/>
      <dgm:t>
        <a:bodyPr/>
        <a:lstStyle/>
        <a:p>
          <a:endParaRPr lang="en-US"/>
        </a:p>
      </dgm:t>
    </dgm:pt>
    <dgm:pt modelId="{06018EE1-3708-44E4-922D-CF32E69525E5}" type="sibTrans" cxnId="{4C90FF9E-FA8B-414E-89B9-EE5E9EF79A6A}">
      <dgm:prSet/>
      <dgm:spPr/>
      <dgm:t>
        <a:bodyPr/>
        <a:lstStyle/>
        <a:p>
          <a:endParaRPr lang="en-US"/>
        </a:p>
      </dgm:t>
    </dgm:pt>
    <dgm:pt modelId="{FF9DF40C-F1A1-4253-B1C0-6784742A6536}">
      <dgm:prSet custT="1"/>
      <dgm:spPr/>
      <dgm:t>
        <a:bodyPr/>
        <a:lstStyle/>
        <a:p>
          <a:r>
            <a:rPr lang="en-US" sz="1400" dirty="0"/>
            <a:t>Profundizar más en la cultura</a:t>
          </a:r>
        </a:p>
      </dgm:t>
    </dgm:pt>
    <dgm:pt modelId="{B70392BA-A65B-43F8-8888-86F9D43F28A0}" type="parTrans" cxnId="{E1027F0B-6D5A-43CA-9E9C-E0BADE9BB656}">
      <dgm:prSet/>
      <dgm:spPr/>
      <dgm:t>
        <a:bodyPr/>
        <a:lstStyle/>
        <a:p>
          <a:endParaRPr lang="en-US"/>
        </a:p>
      </dgm:t>
    </dgm:pt>
    <dgm:pt modelId="{91E79C4E-C42B-4CF4-8F09-DB22D47D9F84}" type="sibTrans" cxnId="{E1027F0B-6D5A-43CA-9E9C-E0BADE9BB656}">
      <dgm:prSet/>
      <dgm:spPr/>
      <dgm:t>
        <a:bodyPr/>
        <a:lstStyle/>
        <a:p>
          <a:endParaRPr lang="en-US"/>
        </a:p>
      </dgm:t>
    </dgm:pt>
    <dgm:pt modelId="{7FF59645-AD3A-49A9-8EAB-F4291A952004}">
      <dgm:prSet custT="1"/>
      <dgm:spPr/>
      <dgm:t>
        <a:bodyPr/>
        <a:lstStyle/>
        <a:p>
          <a:r>
            <a:rPr lang="en-US" sz="1400" dirty="0"/>
            <a:t>Aprender sobre la enseñanza culturalmente sensible</a:t>
          </a:r>
        </a:p>
      </dgm:t>
    </dgm:pt>
    <dgm:pt modelId="{EB7D77D9-CFF7-44E2-B45F-98793D851648}" type="parTrans" cxnId="{C8D45583-C5B8-402A-A983-8BF4AD3D9FC8}">
      <dgm:prSet/>
      <dgm:spPr/>
      <dgm:t>
        <a:bodyPr/>
        <a:lstStyle/>
        <a:p>
          <a:endParaRPr lang="en-US"/>
        </a:p>
      </dgm:t>
    </dgm:pt>
    <dgm:pt modelId="{47193AD7-D8B8-4829-B59A-05B32C767A2A}" type="sibTrans" cxnId="{C8D45583-C5B8-402A-A983-8BF4AD3D9FC8}">
      <dgm:prSet/>
      <dgm:spPr/>
      <dgm:t>
        <a:bodyPr/>
        <a:lstStyle/>
        <a:p>
          <a:endParaRPr lang="en-US"/>
        </a:p>
      </dgm:t>
    </dgm:pt>
    <dgm:pt modelId="{0C180178-CFAD-4F72-9471-3A3C07BD4D27}">
      <dgm:prSet custT="1"/>
      <dgm:spPr/>
      <dgm:t>
        <a:bodyPr/>
        <a:lstStyle/>
        <a:p>
          <a:r>
            <a:rPr lang="es-PR" sz="1400" noProof="0" dirty="0"/>
            <a:t>Redactar </a:t>
          </a:r>
          <a:r>
            <a:rPr lang="en-US" sz="1400" dirty="0"/>
            <a:t>un plan de un año de Grandes Ideas</a:t>
          </a:r>
        </a:p>
      </dgm:t>
    </dgm:pt>
    <dgm:pt modelId="{4C6D70E1-D3CA-4770-90D3-8BDBE469A8B9}" type="parTrans" cxnId="{D92F9F30-27FD-4958-A27D-CBDBDB6681B7}">
      <dgm:prSet/>
      <dgm:spPr/>
      <dgm:t>
        <a:bodyPr/>
        <a:lstStyle/>
        <a:p>
          <a:endParaRPr lang="en-US"/>
        </a:p>
      </dgm:t>
    </dgm:pt>
    <dgm:pt modelId="{3A3B21F5-51F5-4AFB-8468-38EAA81FF9C0}" type="sibTrans" cxnId="{D92F9F30-27FD-4958-A27D-CBDBDB6681B7}">
      <dgm:prSet/>
      <dgm:spPr/>
      <dgm:t>
        <a:bodyPr/>
        <a:lstStyle/>
        <a:p>
          <a:endParaRPr lang="en-US"/>
        </a:p>
      </dgm:t>
    </dgm:pt>
    <dgm:pt modelId="{64632C16-51FA-41F4-A446-A8B1A54F3F25}">
      <dgm:prSet/>
      <dgm:spPr/>
      <dgm:t>
        <a:bodyPr/>
        <a:lstStyle/>
        <a:p>
          <a:r>
            <a:t>En curso (Consejo Escolar)</a:t>
          </a:r>
        </a:p>
      </dgm:t>
    </dgm:pt>
    <dgm:pt modelId="{850FF9ED-7B37-44BA-B888-ADEF7BED32CC}" type="parTrans" cxnId="{790A1ADA-9ACF-44E5-9048-03619D595DCF}">
      <dgm:prSet/>
      <dgm:spPr/>
      <dgm:t>
        <a:bodyPr/>
        <a:lstStyle/>
        <a:p>
          <a:endParaRPr lang="en-US"/>
        </a:p>
      </dgm:t>
    </dgm:pt>
    <dgm:pt modelId="{26E26135-496B-4F2E-9D5F-0E66830CEED2}" type="sibTrans" cxnId="{790A1ADA-9ACF-44E5-9048-03619D595DCF}">
      <dgm:prSet phldrT="4" phldr="0"/>
      <dgm:spPr/>
      <dgm:t>
        <a:bodyPr/>
        <a:lstStyle/>
        <a:p>
          <a:r>
            <a:t>4</a:t>
          </a:r>
        </a:p>
      </dgm:t>
    </dgm:pt>
    <dgm:pt modelId="{2F715A83-DD23-4FF0-96C0-07DF2901F0BD}">
      <dgm:prSet/>
      <dgm:spPr/>
      <dgm:t>
        <a:bodyPr/>
        <a:lstStyle/>
        <a:p>
          <a:r>
            <a:t>Plan completo para el Consejo Escolar</a:t>
          </a:r>
        </a:p>
      </dgm:t>
    </dgm:pt>
    <dgm:pt modelId="{B6FABD49-F5C0-45D4-9E63-07401A5E029B}" type="parTrans" cxnId="{FA506C43-9FAB-4335-AB32-BD757712E338}">
      <dgm:prSet/>
      <dgm:spPr/>
      <dgm:t>
        <a:bodyPr/>
        <a:lstStyle/>
        <a:p>
          <a:endParaRPr lang="en-US"/>
        </a:p>
      </dgm:t>
    </dgm:pt>
    <dgm:pt modelId="{EC0B4267-8769-4934-ADA7-B4C2E4BFD7AD}" type="sibTrans" cxnId="{FA506C43-9FAB-4335-AB32-BD757712E338}">
      <dgm:prSet/>
      <dgm:spPr/>
      <dgm:t>
        <a:bodyPr/>
        <a:lstStyle/>
        <a:p>
          <a:endParaRPr lang="en-US"/>
        </a:p>
      </dgm:t>
    </dgm:pt>
    <dgm:pt modelId="{6F281230-581D-459B-86D2-B6660242EC63}">
      <dgm:prSet/>
      <dgm:spPr/>
      <dgm:t>
        <a:bodyPr/>
        <a:lstStyle/>
        <a:p>
          <a:r>
            <a:t>Implementar el plan de Grandes Ideas</a:t>
          </a:r>
        </a:p>
      </dgm:t>
    </dgm:pt>
    <dgm:pt modelId="{4FB94F2C-79DF-4578-8993-6C1078C5E9BE}" type="parTrans" cxnId="{0298FBE9-AA47-4444-9266-8FD6BA3B3331}">
      <dgm:prSet/>
      <dgm:spPr/>
      <dgm:t>
        <a:bodyPr/>
        <a:lstStyle/>
        <a:p>
          <a:endParaRPr lang="en-US"/>
        </a:p>
      </dgm:t>
    </dgm:pt>
    <dgm:pt modelId="{79B508C5-779B-4836-B0A5-DBB3521F35D3}" type="sibTrans" cxnId="{0298FBE9-AA47-4444-9266-8FD6BA3B3331}">
      <dgm:prSet/>
      <dgm:spPr/>
      <dgm:t>
        <a:bodyPr/>
        <a:lstStyle/>
        <a:p>
          <a:endParaRPr lang="en-US"/>
        </a:p>
      </dgm:t>
    </dgm:pt>
    <dgm:pt modelId="{83FAD81A-5A3D-43A5-80E8-048B02961AFA}">
      <dgm:prSet/>
      <dgm:spPr/>
      <dgm:t>
        <a:bodyPr/>
        <a:lstStyle/>
        <a:p>
          <a:r>
            <a:rPr lang="es-PR" noProof="0" dirty="0"/>
            <a:t>Monitorear el progreso, revisar</a:t>
          </a:r>
        </a:p>
      </dgm:t>
    </dgm:pt>
    <dgm:pt modelId="{CD295451-4274-404A-B602-7F2F33A92919}" type="parTrans" cxnId="{CF29D386-1D18-4298-B6FE-068B94B50E3B}">
      <dgm:prSet/>
      <dgm:spPr/>
      <dgm:t>
        <a:bodyPr/>
        <a:lstStyle/>
        <a:p>
          <a:endParaRPr lang="en-US"/>
        </a:p>
      </dgm:t>
    </dgm:pt>
    <dgm:pt modelId="{2030E639-031E-45E2-868F-F6A9AB001F20}" type="sibTrans" cxnId="{CF29D386-1D18-4298-B6FE-068B94B50E3B}">
      <dgm:prSet/>
      <dgm:spPr/>
      <dgm:t>
        <a:bodyPr/>
        <a:lstStyle/>
        <a:p>
          <a:endParaRPr lang="en-US"/>
        </a:p>
      </dgm:t>
    </dgm:pt>
    <dgm:pt modelId="{3D73D323-4B2D-4905-8DEF-9D3A0C39195E}" type="pres">
      <dgm:prSet presAssocID="{0B5C2DA4-C869-4EF3-B523-64810E0E02D5}" presName="Name0" presStyleCnt="0">
        <dgm:presLayoutVars>
          <dgm:animLvl val="lvl"/>
          <dgm:resizeHandles val="exact"/>
        </dgm:presLayoutVars>
      </dgm:prSet>
      <dgm:spPr/>
    </dgm:pt>
    <dgm:pt modelId="{14BE5CDF-F661-4852-B1B0-AA7E9D5EB416}" type="pres">
      <dgm:prSet presAssocID="{20969C26-5D46-42E4-8E53-6ED8E147580D}" presName="compositeNode" presStyleCnt="0">
        <dgm:presLayoutVars>
          <dgm:bulletEnabled val="1"/>
        </dgm:presLayoutVars>
      </dgm:prSet>
      <dgm:spPr/>
    </dgm:pt>
    <dgm:pt modelId="{ECCDB6C3-BE8C-4351-BADA-B6BBD22459FC}" type="pres">
      <dgm:prSet presAssocID="{20969C26-5D46-42E4-8E53-6ED8E147580D}" presName="bgRect" presStyleLbl="bgAccFollowNode1" presStyleIdx="0" presStyleCnt="4" custScaleY="120332"/>
      <dgm:spPr/>
    </dgm:pt>
    <dgm:pt modelId="{ED4B4B4E-993B-440D-A1F9-C9D6008E806E}" type="pres">
      <dgm:prSet presAssocID="{809CF37D-C5E8-4116-BC37-5D0982681E3D}" presName="sibTransNodeCircle" presStyleLbl="alignNode1" presStyleIdx="0" presStyleCnt="8">
        <dgm:presLayoutVars>
          <dgm:chMax val="0"/>
          <dgm:bulletEnabled/>
        </dgm:presLayoutVars>
      </dgm:prSet>
      <dgm:spPr/>
    </dgm:pt>
    <dgm:pt modelId="{D7740234-ED43-4486-917D-37D285E25267}" type="pres">
      <dgm:prSet presAssocID="{20969C26-5D46-42E4-8E53-6ED8E147580D}" presName="bottomLine" presStyleLbl="alignNode1" presStyleIdx="1" presStyleCnt="8" custLinFactY="264566670" custLinFactNeighborY="264600000">
        <dgm:presLayoutVars/>
      </dgm:prSet>
      <dgm:spPr/>
    </dgm:pt>
    <dgm:pt modelId="{5430A4EE-4071-44A4-8A4D-44F4942D33B3}" type="pres">
      <dgm:prSet presAssocID="{20969C26-5D46-42E4-8E53-6ED8E147580D}" presName="nodeText" presStyleLbl="bgAccFollowNode1" presStyleIdx="0" presStyleCnt="4">
        <dgm:presLayoutVars>
          <dgm:bulletEnabled val="1"/>
        </dgm:presLayoutVars>
      </dgm:prSet>
      <dgm:spPr/>
    </dgm:pt>
    <dgm:pt modelId="{F0419A51-AC78-4395-822E-2A9839D1660B}" type="pres">
      <dgm:prSet presAssocID="{809CF37D-C5E8-4116-BC37-5D0982681E3D}" presName="sibTrans" presStyleCnt="0"/>
      <dgm:spPr/>
    </dgm:pt>
    <dgm:pt modelId="{BE306FCA-56E0-4445-96E0-F77D9DD72113}" type="pres">
      <dgm:prSet presAssocID="{57FD26E4-3276-4A19-A5F8-6ABEB76619C6}" presName="compositeNode" presStyleCnt="0">
        <dgm:presLayoutVars>
          <dgm:bulletEnabled val="1"/>
        </dgm:presLayoutVars>
      </dgm:prSet>
      <dgm:spPr/>
    </dgm:pt>
    <dgm:pt modelId="{9DDBCB84-BD29-4D5D-9951-90BFF73031C9}" type="pres">
      <dgm:prSet presAssocID="{57FD26E4-3276-4A19-A5F8-6ABEB76619C6}" presName="bgRect" presStyleLbl="bgAccFollowNode1" presStyleIdx="1" presStyleCnt="4" custScaleY="120332"/>
      <dgm:spPr/>
    </dgm:pt>
    <dgm:pt modelId="{4B45DA39-66DD-4FF9-8633-7FAD817CEC46}" type="pres">
      <dgm:prSet presAssocID="{8EDF387F-ABFE-44DD-AB1A-23D68FDCED69}" presName="sibTransNodeCircle" presStyleLbl="alignNode1" presStyleIdx="2" presStyleCnt="8">
        <dgm:presLayoutVars>
          <dgm:chMax val="0"/>
          <dgm:bulletEnabled/>
        </dgm:presLayoutVars>
      </dgm:prSet>
      <dgm:spPr/>
    </dgm:pt>
    <dgm:pt modelId="{58CDBD01-0D2C-4AE8-9579-EB8AA3261575}" type="pres">
      <dgm:prSet presAssocID="{57FD26E4-3276-4A19-A5F8-6ABEB76619C6}" presName="bottomLine" presStyleLbl="alignNode1" presStyleIdx="3" presStyleCnt="8" custLinFactY="264566670" custLinFactNeighborY="264600000">
        <dgm:presLayoutVars/>
      </dgm:prSet>
      <dgm:spPr/>
    </dgm:pt>
    <dgm:pt modelId="{159064E6-8BE0-45AF-88D1-3C55F3731658}" type="pres">
      <dgm:prSet presAssocID="{57FD26E4-3276-4A19-A5F8-6ABEB76619C6}" presName="nodeText" presStyleLbl="bgAccFollowNode1" presStyleIdx="1" presStyleCnt="4">
        <dgm:presLayoutVars>
          <dgm:bulletEnabled val="1"/>
        </dgm:presLayoutVars>
      </dgm:prSet>
      <dgm:spPr/>
    </dgm:pt>
    <dgm:pt modelId="{04DBFF88-062A-410D-91D4-13399FA688E2}" type="pres">
      <dgm:prSet presAssocID="{8EDF387F-ABFE-44DD-AB1A-23D68FDCED69}" presName="sibTrans" presStyleCnt="0"/>
      <dgm:spPr/>
    </dgm:pt>
    <dgm:pt modelId="{1F7B214A-336A-41D6-A6CE-80CA1F8A4020}" type="pres">
      <dgm:prSet presAssocID="{A093C0D5-8FCC-4577-8754-936FE023C223}" presName="compositeNode" presStyleCnt="0">
        <dgm:presLayoutVars>
          <dgm:bulletEnabled val="1"/>
        </dgm:presLayoutVars>
      </dgm:prSet>
      <dgm:spPr/>
    </dgm:pt>
    <dgm:pt modelId="{D73A75B1-3A95-4618-88D0-3047E0466F9F}" type="pres">
      <dgm:prSet presAssocID="{A093C0D5-8FCC-4577-8754-936FE023C223}" presName="bgRect" presStyleLbl="bgAccFollowNode1" presStyleIdx="2" presStyleCnt="4" custScaleY="120332"/>
      <dgm:spPr/>
    </dgm:pt>
    <dgm:pt modelId="{4A49AD6B-C050-431C-9CCB-CDE6AB513F9F}" type="pres">
      <dgm:prSet presAssocID="{B7BD8915-BE41-48DC-BE7D-954414A56D09}" presName="sibTransNodeCircle" presStyleLbl="alignNode1" presStyleIdx="4" presStyleCnt="8">
        <dgm:presLayoutVars>
          <dgm:chMax val="0"/>
          <dgm:bulletEnabled/>
        </dgm:presLayoutVars>
      </dgm:prSet>
      <dgm:spPr/>
    </dgm:pt>
    <dgm:pt modelId="{696BFAD8-678F-4169-9E8B-6BC92CCA25AB}" type="pres">
      <dgm:prSet presAssocID="{A093C0D5-8FCC-4577-8754-936FE023C223}" presName="bottomLine" presStyleLbl="alignNode1" presStyleIdx="5" presStyleCnt="8" custLinFactY="264566670" custLinFactNeighborY="264600000">
        <dgm:presLayoutVars/>
      </dgm:prSet>
      <dgm:spPr/>
    </dgm:pt>
    <dgm:pt modelId="{04F1DA70-8736-4450-A952-722747AB719F}" type="pres">
      <dgm:prSet presAssocID="{A093C0D5-8FCC-4577-8754-936FE023C223}" presName="nodeText" presStyleLbl="bgAccFollowNode1" presStyleIdx="2" presStyleCnt="4">
        <dgm:presLayoutVars>
          <dgm:bulletEnabled val="1"/>
        </dgm:presLayoutVars>
      </dgm:prSet>
      <dgm:spPr/>
    </dgm:pt>
    <dgm:pt modelId="{4D523536-EB8F-482C-977A-2F264C1A2769}" type="pres">
      <dgm:prSet presAssocID="{B7BD8915-BE41-48DC-BE7D-954414A56D09}" presName="sibTrans" presStyleCnt="0"/>
      <dgm:spPr/>
    </dgm:pt>
    <dgm:pt modelId="{A1775BD1-3354-4890-A2C9-130689C1CBCE}" type="pres">
      <dgm:prSet presAssocID="{64632C16-51FA-41F4-A446-A8B1A54F3F25}" presName="compositeNode" presStyleCnt="0">
        <dgm:presLayoutVars>
          <dgm:bulletEnabled val="1"/>
        </dgm:presLayoutVars>
      </dgm:prSet>
      <dgm:spPr/>
    </dgm:pt>
    <dgm:pt modelId="{DC141B48-F40D-4A50-993F-5C59074F2855}" type="pres">
      <dgm:prSet presAssocID="{64632C16-51FA-41F4-A446-A8B1A54F3F25}" presName="bgRect" presStyleLbl="bgAccFollowNode1" presStyleIdx="3" presStyleCnt="4" custScaleY="120332"/>
      <dgm:spPr/>
    </dgm:pt>
    <dgm:pt modelId="{27D0DF33-70A6-40D2-917D-0B9FD7EF2F15}" type="pres">
      <dgm:prSet presAssocID="{26E26135-496B-4F2E-9D5F-0E66830CEED2}" presName="sibTransNodeCircle" presStyleLbl="alignNode1" presStyleIdx="6" presStyleCnt="8">
        <dgm:presLayoutVars>
          <dgm:chMax val="0"/>
          <dgm:bulletEnabled/>
        </dgm:presLayoutVars>
      </dgm:prSet>
      <dgm:spPr/>
    </dgm:pt>
    <dgm:pt modelId="{0CB8FA3C-76B7-4FD3-8FCD-A1D0CF2150F1}" type="pres">
      <dgm:prSet presAssocID="{64632C16-51FA-41F4-A446-A8B1A54F3F25}" presName="bottomLine" presStyleLbl="alignNode1" presStyleIdx="7" presStyleCnt="8" custLinFactY="264566670" custLinFactNeighborY="264600000">
        <dgm:presLayoutVars/>
      </dgm:prSet>
      <dgm:spPr/>
    </dgm:pt>
    <dgm:pt modelId="{D8BA15D3-BDE3-43AE-8451-9B4DF166B419}" type="pres">
      <dgm:prSet presAssocID="{64632C16-51FA-41F4-A446-A8B1A54F3F25}" presName="nodeText" presStyleLbl="bgAccFollowNode1" presStyleIdx="3" presStyleCnt="4">
        <dgm:presLayoutVars>
          <dgm:bulletEnabled val="1"/>
        </dgm:presLayoutVars>
      </dgm:prSet>
      <dgm:spPr/>
    </dgm:pt>
  </dgm:ptLst>
  <dgm:cxnLst>
    <dgm:cxn modelId="{C8A66500-CF25-4EA9-8D7B-CA17F6C8892A}" type="presOf" srcId="{26E26135-496B-4F2E-9D5F-0E66830CEED2}" destId="{27D0DF33-70A6-40D2-917D-0B9FD7EF2F15}" srcOrd="0" destOrd="0" presId="urn:microsoft.com/office/officeart/2016/7/layout/BasicLinearProcessNumbered"/>
    <dgm:cxn modelId="{CE386703-1056-4A58-AD53-B8E26D24D917}" type="presOf" srcId="{C39BD0D2-1396-4721-9280-B2B401EB1118}" destId="{159064E6-8BE0-45AF-88D1-3C55F3731658}" srcOrd="0" destOrd="3" presId="urn:microsoft.com/office/officeart/2016/7/layout/BasicLinearProcessNumbered"/>
    <dgm:cxn modelId="{1DC4A006-5D5A-403E-A77D-21700180F64B}" type="presOf" srcId="{0B5C2DA4-C869-4EF3-B523-64810E0E02D5}" destId="{3D73D323-4B2D-4905-8DEF-9D3A0C39195E}" srcOrd="0" destOrd="0" presId="urn:microsoft.com/office/officeart/2016/7/layout/BasicLinearProcessNumbered"/>
    <dgm:cxn modelId="{E1027F0B-6D5A-43CA-9E9C-E0BADE9BB656}" srcId="{A093C0D5-8FCC-4577-8754-936FE023C223}" destId="{FF9DF40C-F1A1-4253-B1C0-6784742A6536}" srcOrd="1" destOrd="0" parTransId="{B70392BA-A65B-43F8-8888-86F9D43F28A0}" sibTransId="{91E79C4E-C42B-4CF4-8F09-DB22D47D9F84}"/>
    <dgm:cxn modelId="{F119E60E-E415-4824-B297-6F26B9256DB8}" srcId="{6AD70EEB-7F0F-4771-9AD3-95FCEDC7AE7A}" destId="{FC2B6AB1-E802-45B4-A8EE-AA016AD5D1F7}" srcOrd="1" destOrd="0" parTransId="{FACEF4C7-42B9-4883-A0EA-F5E842559F64}" sibTransId="{419F987B-EFC4-4A3F-BBE2-11B25BC7058A}"/>
    <dgm:cxn modelId="{476BB911-395D-4C56-AB79-1ACEAA34D646}" type="presOf" srcId="{809CF37D-C5E8-4116-BC37-5D0982681E3D}" destId="{ED4B4B4E-993B-440D-A1F9-C9D6008E806E}" srcOrd="0" destOrd="0" presId="urn:microsoft.com/office/officeart/2016/7/layout/BasicLinearProcessNumbered"/>
    <dgm:cxn modelId="{8EB46B14-2790-4A92-96E8-31872DBA67B0}" srcId="{6AD70EEB-7F0F-4771-9AD3-95FCEDC7AE7A}" destId="{1E547BD2-54B8-4CEF-A345-FB3B80386FA9}" srcOrd="0" destOrd="0" parTransId="{7DE99F2B-A76B-44C6-88A3-C02DBA45810F}" sibTransId="{DE579404-194E-4868-BF26-D5014D1D3FA7}"/>
    <dgm:cxn modelId="{8960E214-1718-49B4-8FE2-2272E3D2679D}" type="presOf" srcId="{FF9DF40C-F1A1-4253-B1C0-6784742A6536}" destId="{04F1DA70-8736-4450-A952-722747AB719F}" srcOrd="0" destOrd="2" presId="urn:microsoft.com/office/officeart/2016/7/layout/BasicLinearProcessNumbered"/>
    <dgm:cxn modelId="{2E2D1927-D825-46C8-BDDF-14F51A391985}" type="presOf" srcId="{04B1B1D9-F706-4BCF-A761-C8D514BBB33A}" destId="{5430A4EE-4071-44A4-8A4D-44F4942D33B3}" srcOrd="0" destOrd="2" presId="urn:microsoft.com/office/officeart/2016/7/layout/BasicLinearProcessNumbered"/>
    <dgm:cxn modelId="{D1D2D32D-45CE-45B3-9D52-B1EE4E3C0EB5}" type="presOf" srcId="{1E547BD2-54B8-4CEF-A345-FB3B80386FA9}" destId="{5430A4EE-4071-44A4-8A4D-44F4942D33B3}" srcOrd="0" destOrd="4" presId="urn:microsoft.com/office/officeart/2016/7/layout/BasicLinearProcessNumbered"/>
    <dgm:cxn modelId="{D92F9F30-27FD-4958-A27D-CBDBDB6681B7}" srcId="{A093C0D5-8FCC-4577-8754-936FE023C223}" destId="{0C180178-CFAD-4F72-9471-3A3C07BD4D27}" srcOrd="3" destOrd="0" parTransId="{4C6D70E1-D3CA-4770-90D3-8BDBE469A8B9}" sibTransId="{3A3B21F5-51F5-4AFB-8468-38EAA81FF9C0}"/>
    <dgm:cxn modelId="{983A0E3A-895B-4909-9E64-D40545867423}" type="presOf" srcId="{57FD26E4-3276-4A19-A5F8-6ABEB76619C6}" destId="{9DDBCB84-BD29-4D5D-9951-90BFF73031C9}" srcOrd="0" destOrd="0" presId="urn:microsoft.com/office/officeart/2016/7/layout/BasicLinearProcessNumbered"/>
    <dgm:cxn modelId="{CCE1293B-B7F3-4C76-921F-690932F24BE6}" type="presOf" srcId="{64632C16-51FA-41F4-A446-A8B1A54F3F25}" destId="{D8BA15D3-BDE3-43AE-8451-9B4DF166B419}" srcOrd="1" destOrd="0" presId="urn:microsoft.com/office/officeart/2016/7/layout/BasicLinearProcessNumbered"/>
    <dgm:cxn modelId="{EF8CF840-F0D4-408F-BDD8-493F38A31B01}" type="presOf" srcId="{0C180178-CFAD-4F72-9471-3A3C07BD4D27}" destId="{04F1DA70-8736-4450-A952-722747AB719F}" srcOrd="0" destOrd="4" presId="urn:microsoft.com/office/officeart/2016/7/layout/BasicLinearProcessNumbered"/>
    <dgm:cxn modelId="{6A03E262-1263-4B56-A0B0-0069336133D2}" srcId="{0B5C2DA4-C869-4EF3-B523-64810E0E02D5}" destId="{A093C0D5-8FCC-4577-8754-936FE023C223}" srcOrd="2" destOrd="0" parTransId="{25A391A8-871A-434A-8ED6-E4981995D76C}" sibTransId="{B7BD8915-BE41-48DC-BE7D-954414A56D09}"/>
    <dgm:cxn modelId="{FA506C43-9FAB-4335-AB32-BD757712E338}" srcId="{64632C16-51FA-41F4-A446-A8B1A54F3F25}" destId="{2F715A83-DD23-4FF0-96C0-07DF2901F0BD}" srcOrd="0" destOrd="0" parTransId="{B6FABD49-F5C0-45D4-9E63-07401A5E029B}" sibTransId="{EC0B4267-8769-4934-ADA7-B4C2E4BFD7AD}"/>
    <dgm:cxn modelId="{59608767-1DDF-40E1-A518-CF8407F1A5BA}" type="presOf" srcId="{4B8404B9-9375-4310-9918-AF798B03EFA4}" destId="{159064E6-8BE0-45AF-88D1-3C55F3731658}" srcOrd="0" destOrd="2" presId="urn:microsoft.com/office/officeart/2016/7/layout/BasicLinearProcessNumbered"/>
    <dgm:cxn modelId="{501E8D68-1C3B-426C-A866-DDE07AB96393}" type="presOf" srcId="{9FF17D57-90C5-4863-9D17-E4B225AC0029}" destId="{159064E6-8BE0-45AF-88D1-3C55F3731658}" srcOrd="0" destOrd="1" presId="urn:microsoft.com/office/officeart/2016/7/layout/BasicLinearProcessNumbered"/>
    <dgm:cxn modelId="{C8D45583-C5B8-402A-A983-8BF4AD3D9FC8}" srcId="{A093C0D5-8FCC-4577-8754-936FE023C223}" destId="{7FF59645-AD3A-49A9-8EAB-F4291A952004}" srcOrd="2" destOrd="0" parTransId="{EB7D77D9-CFF7-44E2-B45F-98793D851648}" sibTransId="{47193AD7-D8B8-4829-B59A-05B32C767A2A}"/>
    <dgm:cxn modelId="{CF29D386-1D18-4298-B6FE-068B94B50E3B}" srcId="{64632C16-51FA-41F4-A446-A8B1A54F3F25}" destId="{83FAD81A-5A3D-43A5-80E8-048B02961AFA}" srcOrd="2" destOrd="0" parTransId="{CD295451-4274-404A-B602-7F2F33A92919}" sibTransId="{2030E639-031E-45E2-868F-F6A9AB001F20}"/>
    <dgm:cxn modelId="{43BC5188-DAE6-4919-8AED-B4373E6E593F}" srcId="{20969C26-5D46-42E4-8E53-6ED8E147580D}" destId="{6AD70EEB-7F0F-4771-9AD3-95FCEDC7AE7A}" srcOrd="2" destOrd="0" parTransId="{BB469E32-352E-4D1C-98D9-04FA530E474E}" sibTransId="{5B7EBDF0-9284-4659-92D0-1779337E65A0}"/>
    <dgm:cxn modelId="{4730C689-14EE-4F38-9CA4-C05114C1B5A8}" type="presOf" srcId="{FC2B6AB1-E802-45B4-A8EE-AA016AD5D1F7}" destId="{5430A4EE-4071-44A4-8A4D-44F4942D33B3}" srcOrd="0" destOrd="5" presId="urn:microsoft.com/office/officeart/2016/7/layout/BasicLinearProcessNumbered"/>
    <dgm:cxn modelId="{C717AF8C-876C-4513-979B-4C9B274A7F0D}" type="presOf" srcId="{1D808B6C-E4EB-4F41-82CB-FF28EE7C849D}" destId="{5430A4EE-4071-44A4-8A4D-44F4942D33B3}" srcOrd="0" destOrd="1" presId="urn:microsoft.com/office/officeart/2016/7/layout/BasicLinearProcessNumbered"/>
    <dgm:cxn modelId="{76C5FF8D-1C65-44DE-BEF8-2B2484EE4130}" type="presOf" srcId="{8EDF387F-ABFE-44DD-AB1A-23D68FDCED69}" destId="{4B45DA39-66DD-4FF9-8633-7FAD817CEC46}" srcOrd="0" destOrd="0" presId="urn:microsoft.com/office/officeart/2016/7/layout/BasicLinearProcessNumbered"/>
    <dgm:cxn modelId="{9BDB5793-7749-4848-AD03-141ED64518C9}" srcId="{57FD26E4-3276-4A19-A5F8-6ABEB76619C6}" destId="{9FF17D57-90C5-4863-9D17-E4B225AC0029}" srcOrd="0" destOrd="0" parTransId="{99A579E1-33B9-4BE1-959C-3631A17B6996}" sibTransId="{4A74C7D3-9F1C-4EBE-AE32-DEA1F58C058D}"/>
    <dgm:cxn modelId="{7B392599-718F-448C-8F62-0D492348C7DD}" type="presOf" srcId="{A093C0D5-8FCC-4577-8754-936FE023C223}" destId="{D73A75B1-3A95-4618-88D0-3047E0466F9F}" srcOrd="0" destOrd="0" presId="urn:microsoft.com/office/officeart/2016/7/layout/BasicLinearProcessNumbered"/>
    <dgm:cxn modelId="{4C90FF9E-FA8B-414E-89B9-EE5E9EF79A6A}" srcId="{A093C0D5-8FCC-4577-8754-936FE023C223}" destId="{C15050FE-D651-4EC5-B5B4-E243F8E2B6F6}" srcOrd="0" destOrd="0" parTransId="{07A87731-DC89-4EF5-93CF-7C6748907A54}" sibTransId="{06018EE1-3708-44E4-922D-CF32E69525E5}"/>
    <dgm:cxn modelId="{DED4049F-6A79-4D32-BD5E-D9E7D6E1C23A}" type="presOf" srcId="{6F281230-581D-459B-86D2-B6660242EC63}" destId="{D8BA15D3-BDE3-43AE-8451-9B4DF166B419}" srcOrd="0" destOrd="2" presId="urn:microsoft.com/office/officeart/2016/7/layout/BasicLinearProcessNumbered"/>
    <dgm:cxn modelId="{F35C509F-91B7-455B-9192-E7AECE091B08}" srcId="{0B5C2DA4-C869-4EF3-B523-64810E0E02D5}" destId="{57FD26E4-3276-4A19-A5F8-6ABEB76619C6}" srcOrd="1" destOrd="0" parTransId="{BC5C0968-F986-420A-BC1F-8A4423843763}" sibTransId="{8EDF387F-ABFE-44DD-AB1A-23D68FDCED69}"/>
    <dgm:cxn modelId="{6EB98D9F-61F5-47B4-B151-40DF34DB6326}" srcId="{20969C26-5D46-42E4-8E53-6ED8E147580D}" destId="{1D808B6C-E4EB-4F41-82CB-FF28EE7C849D}" srcOrd="0" destOrd="0" parTransId="{9BB496F9-F1A7-4CD1-92F6-DDF193946369}" sibTransId="{0B4BC9E5-FFC6-420B-B5E5-13BA8D8AFD20}"/>
    <dgm:cxn modelId="{4901FCA3-B70C-4B76-9B48-4FF982D1570C}" srcId="{57FD26E4-3276-4A19-A5F8-6ABEB76619C6}" destId="{4B8404B9-9375-4310-9918-AF798B03EFA4}" srcOrd="1" destOrd="0" parTransId="{797A863A-E2EC-4DA5-8240-4CE18B6929FD}" sibTransId="{7616F148-81D6-4C97-8D93-0CAA82ADEB49}"/>
    <dgm:cxn modelId="{2DAEA9A5-9270-46F7-9447-3E295CE1CB46}" type="presOf" srcId="{B7BD8915-BE41-48DC-BE7D-954414A56D09}" destId="{4A49AD6B-C050-431C-9CCB-CDE6AB513F9F}" srcOrd="0" destOrd="0" presId="urn:microsoft.com/office/officeart/2016/7/layout/BasicLinearProcessNumbered"/>
    <dgm:cxn modelId="{03EB67AA-DDEB-43F3-AC78-34CF0B9C4ADE}" type="presOf" srcId="{20969C26-5D46-42E4-8E53-6ED8E147580D}" destId="{5430A4EE-4071-44A4-8A4D-44F4942D33B3}" srcOrd="1" destOrd="0" presId="urn:microsoft.com/office/officeart/2016/7/layout/BasicLinearProcessNumbered"/>
    <dgm:cxn modelId="{BD2359AB-EBB2-492A-B59A-B99FB475B7C5}" type="presOf" srcId="{6AD70EEB-7F0F-4771-9AD3-95FCEDC7AE7A}" destId="{5430A4EE-4071-44A4-8A4D-44F4942D33B3}" srcOrd="0" destOrd="3" presId="urn:microsoft.com/office/officeart/2016/7/layout/BasicLinearProcessNumbered"/>
    <dgm:cxn modelId="{4DA8E8AF-4048-4E5A-BB95-5E466D38BD5A}" type="presOf" srcId="{57FD26E4-3276-4A19-A5F8-6ABEB76619C6}" destId="{159064E6-8BE0-45AF-88D1-3C55F3731658}" srcOrd="1" destOrd="0" presId="urn:microsoft.com/office/officeart/2016/7/layout/BasicLinearProcessNumbered"/>
    <dgm:cxn modelId="{B22090B2-86FB-415C-956B-9A5D18D6DF3A}" srcId="{0B5C2DA4-C869-4EF3-B523-64810E0E02D5}" destId="{20969C26-5D46-42E4-8E53-6ED8E147580D}" srcOrd="0" destOrd="0" parTransId="{76ECBB67-2AD3-4089-AA70-15F0FC78B13C}" sibTransId="{809CF37D-C5E8-4116-BC37-5D0982681E3D}"/>
    <dgm:cxn modelId="{A1FE16B7-EBA9-4DE3-B51A-418F191A2641}" srcId="{57FD26E4-3276-4A19-A5F8-6ABEB76619C6}" destId="{C39BD0D2-1396-4721-9280-B2B401EB1118}" srcOrd="2" destOrd="0" parTransId="{35AD60DB-B4F3-4592-9A4F-D3B444C8466B}" sibTransId="{9262BFF8-4155-4747-80C0-38C21BD67110}"/>
    <dgm:cxn modelId="{3F66C7BC-1F30-44BF-B8C8-CC70C3E20573}" type="presOf" srcId="{83FAD81A-5A3D-43A5-80E8-048B02961AFA}" destId="{D8BA15D3-BDE3-43AE-8451-9B4DF166B419}" srcOrd="0" destOrd="3" presId="urn:microsoft.com/office/officeart/2016/7/layout/BasicLinearProcessNumbered"/>
    <dgm:cxn modelId="{541986D2-46FD-463D-BD41-1C1DF3D22CBB}" type="presOf" srcId="{2F715A83-DD23-4FF0-96C0-07DF2901F0BD}" destId="{D8BA15D3-BDE3-43AE-8451-9B4DF166B419}" srcOrd="0" destOrd="1" presId="urn:microsoft.com/office/officeart/2016/7/layout/BasicLinearProcessNumbered"/>
    <dgm:cxn modelId="{790A1ADA-9ACF-44E5-9048-03619D595DCF}" srcId="{0B5C2DA4-C869-4EF3-B523-64810E0E02D5}" destId="{64632C16-51FA-41F4-A446-A8B1A54F3F25}" srcOrd="3" destOrd="0" parTransId="{850FF9ED-7B37-44BA-B888-ADEF7BED32CC}" sibTransId="{26E26135-496B-4F2E-9D5F-0E66830CEED2}"/>
    <dgm:cxn modelId="{7D53CDDE-B3D3-4F5C-91A6-E5684BB45F1B}" type="presOf" srcId="{64632C16-51FA-41F4-A446-A8B1A54F3F25}" destId="{DC141B48-F40D-4A50-993F-5C59074F2855}" srcOrd="0" destOrd="0" presId="urn:microsoft.com/office/officeart/2016/7/layout/BasicLinearProcessNumbered"/>
    <dgm:cxn modelId="{3ED553DF-DA02-4084-BCC0-8850971428C1}" type="presOf" srcId="{20969C26-5D46-42E4-8E53-6ED8E147580D}" destId="{ECCDB6C3-BE8C-4351-BADA-B6BBD22459FC}" srcOrd="0" destOrd="0" presId="urn:microsoft.com/office/officeart/2016/7/layout/BasicLinearProcessNumbered"/>
    <dgm:cxn modelId="{6D080EE4-B763-46D5-B2DD-143359E94D71}" srcId="{20969C26-5D46-42E4-8E53-6ED8E147580D}" destId="{04B1B1D9-F706-4BCF-A761-C8D514BBB33A}" srcOrd="1" destOrd="0" parTransId="{C63ADDB1-2756-453C-8A7D-6CB006205323}" sibTransId="{A2DBCB59-BFDA-4EE9-A999-59AF4472B03C}"/>
    <dgm:cxn modelId="{0298FBE9-AA47-4444-9266-8FD6BA3B3331}" srcId="{64632C16-51FA-41F4-A446-A8B1A54F3F25}" destId="{6F281230-581D-459B-86D2-B6660242EC63}" srcOrd="1" destOrd="0" parTransId="{4FB94F2C-79DF-4578-8993-6C1078C5E9BE}" sibTransId="{79B508C5-779B-4836-B0A5-DBB3521F35D3}"/>
    <dgm:cxn modelId="{CCE293EA-1888-49C2-8A26-B3B838316FB3}" type="presOf" srcId="{A093C0D5-8FCC-4577-8754-936FE023C223}" destId="{04F1DA70-8736-4450-A952-722747AB719F}" srcOrd="1" destOrd="0" presId="urn:microsoft.com/office/officeart/2016/7/layout/BasicLinearProcessNumbered"/>
    <dgm:cxn modelId="{E293D3EE-A553-458B-9303-5F590104B29B}" type="presOf" srcId="{C15050FE-D651-4EC5-B5B4-E243F8E2B6F6}" destId="{04F1DA70-8736-4450-A952-722747AB719F}" srcOrd="0" destOrd="1" presId="urn:microsoft.com/office/officeart/2016/7/layout/BasicLinearProcessNumbered"/>
    <dgm:cxn modelId="{0F8124F5-4132-455A-B84B-31AE5BEE8529}" type="presOf" srcId="{7FF59645-AD3A-49A9-8EAB-F4291A952004}" destId="{04F1DA70-8736-4450-A952-722747AB719F}" srcOrd="0" destOrd="3" presId="urn:microsoft.com/office/officeart/2016/7/layout/BasicLinearProcessNumbered"/>
    <dgm:cxn modelId="{1C695276-6202-48D5-B7B4-BB32FC53354C}" type="presParOf" srcId="{3D73D323-4B2D-4905-8DEF-9D3A0C39195E}" destId="{14BE5CDF-F661-4852-B1B0-AA7E9D5EB416}" srcOrd="0" destOrd="0" presId="urn:microsoft.com/office/officeart/2016/7/layout/BasicLinearProcessNumbered"/>
    <dgm:cxn modelId="{E2E0DAAB-BBD1-4196-9881-9F0A3EBCEDEB}" type="presParOf" srcId="{14BE5CDF-F661-4852-B1B0-AA7E9D5EB416}" destId="{ECCDB6C3-BE8C-4351-BADA-B6BBD22459FC}" srcOrd="0" destOrd="0" presId="urn:microsoft.com/office/officeart/2016/7/layout/BasicLinearProcessNumbered"/>
    <dgm:cxn modelId="{30BED687-85BF-454C-A6BA-6DFC570CB416}" type="presParOf" srcId="{14BE5CDF-F661-4852-B1B0-AA7E9D5EB416}" destId="{ED4B4B4E-993B-440D-A1F9-C9D6008E806E}" srcOrd="1" destOrd="0" presId="urn:microsoft.com/office/officeart/2016/7/layout/BasicLinearProcessNumbered"/>
    <dgm:cxn modelId="{9DD7E9F7-E7A0-4344-8A44-383B589C05ED}" type="presParOf" srcId="{14BE5CDF-F661-4852-B1B0-AA7E9D5EB416}" destId="{D7740234-ED43-4486-917D-37D285E25267}" srcOrd="2" destOrd="0" presId="urn:microsoft.com/office/officeart/2016/7/layout/BasicLinearProcessNumbered"/>
    <dgm:cxn modelId="{1AB26975-68B2-48E1-83F2-53A9F825DAF3}" type="presParOf" srcId="{14BE5CDF-F661-4852-B1B0-AA7E9D5EB416}" destId="{5430A4EE-4071-44A4-8A4D-44F4942D33B3}" srcOrd="3" destOrd="0" presId="urn:microsoft.com/office/officeart/2016/7/layout/BasicLinearProcessNumbered"/>
    <dgm:cxn modelId="{35F0E0AE-3836-4683-958A-3927949B3623}" type="presParOf" srcId="{3D73D323-4B2D-4905-8DEF-9D3A0C39195E}" destId="{F0419A51-AC78-4395-822E-2A9839D1660B}" srcOrd="1" destOrd="0" presId="urn:microsoft.com/office/officeart/2016/7/layout/BasicLinearProcessNumbered"/>
    <dgm:cxn modelId="{B1BDC849-7785-4166-883A-04ECA8EDAEF2}" type="presParOf" srcId="{3D73D323-4B2D-4905-8DEF-9D3A0C39195E}" destId="{BE306FCA-56E0-4445-96E0-F77D9DD72113}" srcOrd="2" destOrd="0" presId="urn:microsoft.com/office/officeart/2016/7/layout/BasicLinearProcessNumbered"/>
    <dgm:cxn modelId="{A5E087E8-1047-49DF-B936-376E3C16B7C3}" type="presParOf" srcId="{BE306FCA-56E0-4445-96E0-F77D9DD72113}" destId="{9DDBCB84-BD29-4D5D-9951-90BFF73031C9}" srcOrd="0" destOrd="0" presId="urn:microsoft.com/office/officeart/2016/7/layout/BasicLinearProcessNumbered"/>
    <dgm:cxn modelId="{629F85BE-A316-4E34-95E8-5B35F7C53CF3}" type="presParOf" srcId="{BE306FCA-56E0-4445-96E0-F77D9DD72113}" destId="{4B45DA39-66DD-4FF9-8633-7FAD817CEC46}" srcOrd="1" destOrd="0" presId="urn:microsoft.com/office/officeart/2016/7/layout/BasicLinearProcessNumbered"/>
    <dgm:cxn modelId="{D9F21CA1-9C29-4B42-8D01-282B4B3C2A56}" type="presParOf" srcId="{BE306FCA-56E0-4445-96E0-F77D9DD72113}" destId="{58CDBD01-0D2C-4AE8-9579-EB8AA3261575}" srcOrd="2" destOrd="0" presId="urn:microsoft.com/office/officeart/2016/7/layout/BasicLinearProcessNumbered"/>
    <dgm:cxn modelId="{CE05D9E6-20FA-4136-9E7D-B4F49130F3BF}" type="presParOf" srcId="{BE306FCA-56E0-4445-96E0-F77D9DD72113}" destId="{159064E6-8BE0-45AF-88D1-3C55F3731658}" srcOrd="3" destOrd="0" presId="urn:microsoft.com/office/officeart/2016/7/layout/BasicLinearProcessNumbered"/>
    <dgm:cxn modelId="{06FB1B48-06DC-4003-9DCC-69BD6909C2C2}" type="presParOf" srcId="{3D73D323-4B2D-4905-8DEF-9D3A0C39195E}" destId="{04DBFF88-062A-410D-91D4-13399FA688E2}" srcOrd="3" destOrd="0" presId="urn:microsoft.com/office/officeart/2016/7/layout/BasicLinearProcessNumbered"/>
    <dgm:cxn modelId="{894C194C-B8EA-4DAF-A29C-546C2176E13A}" type="presParOf" srcId="{3D73D323-4B2D-4905-8DEF-9D3A0C39195E}" destId="{1F7B214A-336A-41D6-A6CE-80CA1F8A4020}" srcOrd="4" destOrd="0" presId="urn:microsoft.com/office/officeart/2016/7/layout/BasicLinearProcessNumbered"/>
    <dgm:cxn modelId="{0470ABF4-AF59-46CA-A091-BED69A609F6A}" type="presParOf" srcId="{1F7B214A-336A-41D6-A6CE-80CA1F8A4020}" destId="{D73A75B1-3A95-4618-88D0-3047E0466F9F}" srcOrd="0" destOrd="0" presId="urn:microsoft.com/office/officeart/2016/7/layout/BasicLinearProcessNumbered"/>
    <dgm:cxn modelId="{7A073F35-355D-45E7-BDFE-97DF3A39F53B}" type="presParOf" srcId="{1F7B214A-336A-41D6-A6CE-80CA1F8A4020}" destId="{4A49AD6B-C050-431C-9CCB-CDE6AB513F9F}" srcOrd="1" destOrd="0" presId="urn:microsoft.com/office/officeart/2016/7/layout/BasicLinearProcessNumbered"/>
    <dgm:cxn modelId="{2CC82E0C-FCC6-4C74-B967-C6937B4141D1}" type="presParOf" srcId="{1F7B214A-336A-41D6-A6CE-80CA1F8A4020}" destId="{696BFAD8-678F-4169-9E8B-6BC92CCA25AB}" srcOrd="2" destOrd="0" presId="urn:microsoft.com/office/officeart/2016/7/layout/BasicLinearProcessNumbered"/>
    <dgm:cxn modelId="{84B80005-304F-4B90-ADFB-31ACD968A524}" type="presParOf" srcId="{1F7B214A-336A-41D6-A6CE-80CA1F8A4020}" destId="{04F1DA70-8736-4450-A952-722747AB719F}" srcOrd="3" destOrd="0" presId="urn:microsoft.com/office/officeart/2016/7/layout/BasicLinearProcessNumbered"/>
    <dgm:cxn modelId="{AF792088-2DEF-482E-A97C-C2BD96AC7AAB}" type="presParOf" srcId="{3D73D323-4B2D-4905-8DEF-9D3A0C39195E}" destId="{4D523536-EB8F-482C-977A-2F264C1A2769}" srcOrd="5" destOrd="0" presId="urn:microsoft.com/office/officeart/2016/7/layout/BasicLinearProcessNumbered"/>
    <dgm:cxn modelId="{E72CF56A-70F9-40BF-9880-B2536AE0645A}" type="presParOf" srcId="{3D73D323-4B2D-4905-8DEF-9D3A0C39195E}" destId="{A1775BD1-3354-4890-A2C9-130689C1CBCE}" srcOrd="6" destOrd="0" presId="urn:microsoft.com/office/officeart/2016/7/layout/BasicLinearProcessNumbered"/>
    <dgm:cxn modelId="{4C9D530D-C2A5-4502-80C5-BBA11F10E7A0}" type="presParOf" srcId="{A1775BD1-3354-4890-A2C9-130689C1CBCE}" destId="{DC141B48-F40D-4A50-993F-5C59074F2855}" srcOrd="0" destOrd="0" presId="urn:microsoft.com/office/officeart/2016/7/layout/BasicLinearProcessNumbered"/>
    <dgm:cxn modelId="{1B2403AD-B6EF-46CD-8BA0-72DE4BA184B6}" type="presParOf" srcId="{A1775BD1-3354-4890-A2C9-130689C1CBCE}" destId="{27D0DF33-70A6-40D2-917D-0B9FD7EF2F15}" srcOrd="1" destOrd="0" presId="urn:microsoft.com/office/officeart/2016/7/layout/BasicLinearProcessNumbered"/>
    <dgm:cxn modelId="{5454290A-22F1-43C2-AECE-71344A4D7EFC}" type="presParOf" srcId="{A1775BD1-3354-4890-A2C9-130689C1CBCE}" destId="{0CB8FA3C-76B7-4FD3-8FCD-A1D0CF2150F1}" srcOrd="2" destOrd="0" presId="urn:microsoft.com/office/officeart/2016/7/layout/BasicLinearProcessNumbered"/>
    <dgm:cxn modelId="{E1E91F17-CD57-482B-8978-54CE77A88E3D}" type="presParOf" srcId="{A1775BD1-3354-4890-A2C9-130689C1CBCE}" destId="{D8BA15D3-BDE3-43AE-8451-9B4DF166B419}"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74D00F-5E59-4541-90B9-DAAF48BCBBB6}" type="doc">
      <dgm:prSet loTypeId="urn:microsoft.com/office/officeart/2016/7/layout/RepeatingBendingProcessNew" loCatId="process" qsTypeId="urn:microsoft.com/office/officeart/2005/8/quickstyle/simple3" qsCatId="simple" csTypeId="urn:microsoft.com/office/officeart/2005/8/colors/colorful2" csCatId="colorful"/>
      <dgm:spPr/>
      <dgm:t>
        <a:bodyPr/>
        <a:lstStyle/>
        <a:p>
          <a:endParaRPr lang="en-US"/>
        </a:p>
      </dgm:t>
    </dgm:pt>
    <dgm:pt modelId="{58FB9B96-3290-4FD3-9975-48918752C734}" type="pres">
      <dgm:prSet presAssocID="{4C74D00F-5E59-4541-90B9-DAAF48BCBBB6}" presName="Name0" presStyleCnt="0">
        <dgm:presLayoutVars>
          <dgm:dir/>
          <dgm:resizeHandles val="exact"/>
        </dgm:presLayoutVars>
      </dgm:prSet>
      <dgm:spPr/>
    </dgm:pt>
  </dgm:ptLst>
  <dgm:cxnLst>
    <dgm:cxn modelId="{ACA383B9-B41A-A045-9B64-5C89A9F2E046}" type="presOf" srcId="{4C74D00F-5E59-4541-90B9-DAAF48BCBBB6}" destId="{58FB9B96-3290-4FD3-9975-48918752C734}" srcOrd="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C137DE-53A1-864A-AD92-A7DA0D4D690C}"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en-US"/>
        </a:p>
      </dgm:t>
    </dgm:pt>
    <dgm:pt modelId="{7F1116CF-0E07-4345-989F-C7CA19D753F6}">
      <dgm:prSet phldrT="[Text]"/>
      <dgm:spPr/>
      <dgm:t>
        <a:bodyPr/>
        <a:lstStyle/>
        <a:p>
          <a:r>
            <a:t>Ejemplo: Salude a los estudiantes en la primera clase de cada día con un mensaje de aprendizaje</a:t>
          </a:r>
        </a:p>
      </dgm:t>
    </dgm:pt>
    <dgm:pt modelId="{86798F5A-D21D-8E44-95C3-12AA1A401820}" type="parTrans" cxnId="{CCB5EB31-812E-884A-8CEB-AACC9DC507BE}">
      <dgm:prSet/>
      <dgm:spPr/>
      <dgm:t>
        <a:bodyPr/>
        <a:lstStyle/>
        <a:p>
          <a:endParaRPr lang="en-US"/>
        </a:p>
      </dgm:t>
    </dgm:pt>
    <dgm:pt modelId="{4FEC34E5-F52E-0D41-A723-1F7AC6A19290}" type="sibTrans" cxnId="{CCB5EB31-812E-884A-8CEB-AACC9DC507BE}">
      <dgm:prSet/>
      <dgm:spPr/>
      <dgm:t>
        <a:bodyPr/>
        <a:lstStyle/>
        <a:p>
          <a:endParaRPr lang="en-US"/>
        </a:p>
      </dgm:t>
    </dgm:pt>
    <dgm:pt modelId="{82959F0E-405A-884F-82BD-291925C9EEC1}">
      <dgm:prSet phldrT="[Text]"/>
      <dgm:spPr/>
      <dgm:t>
        <a:bodyPr/>
        <a:lstStyle/>
        <a:p>
          <a:r>
            <a:t>Proporcione desarrollo profesional al personal </a:t>
          </a:r>
        </a:p>
      </dgm:t>
    </dgm:pt>
    <dgm:pt modelId="{6066E55E-7198-3946-80FF-9C7100D75C81}" type="parTrans" cxnId="{2481BEAF-BC97-FA4E-8511-6CF9EBEA9C8F}">
      <dgm:prSet/>
      <dgm:spPr/>
      <dgm:t>
        <a:bodyPr/>
        <a:lstStyle/>
        <a:p>
          <a:endParaRPr lang="en-US"/>
        </a:p>
      </dgm:t>
    </dgm:pt>
    <dgm:pt modelId="{6C784510-7506-5341-B7FB-EA36FEF32CBF}" type="sibTrans" cxnId="{2481BEAF-BC97-FA4E-8511-6CF9EBEA9C8F}">
      <dgm:prSet/>
      <dgm:spPr/>
      <dgm:t>
        <a:bodyPr/>
        <a:lstStyle/>
        <a:p>
          <a:endParaRPr lang="en-US"/>
        </a:p>
      </dgm:t>
    </dgm:pt>
    <dgm:pt modelId="{F7167B4D-EA44-304D-8637-C36839166B40}">
      <dgm:prSet phldrT="[Text]"/>
      <dgm:spPr/>
      <dgm:t>
        <a:bodyPr/>
        <a:lstStyle/>
        <a:p>
          <a:r>
            <a:t>Defina expectativas claras y un cronograma para el personal</a:t>
          </a:r>
        </a:p>
      </dgm:t>
    </dgm:pt>
    <dgm:pt modelId="{AAAE61BE-2722-2F4E-80B2-A7B25CE93B06}" type="parTrans" cxnId="{C381848A-61DF-CC4F-B387-DCEB8F1FEB6D}">
      <dgm:prSet/>
      <dgm:spPr/>
      <dgm:t>
        <a:bodyPr/>
        <a:lstStyle/>
        <a:p>
          <a:endParaRPr lang="en-US"/>
        </a:p>
      </dgm:t>
    </dgm:pt>
    <dgm:pt modelId="{13D7C11B-01B4-C145-BE06-307B10F14E67}" type="sibTrans" cxnId="{C381848A-61DF-CC4F-B387-DCEB8F1FEB6D}">
      <dgm:prSet/>
      <dgm:spPr/>
      <dgm:t>
        <a:bodyPr/>
        <a:lstStyle/>
        <a:p>
          <a:endParaRPr lang="en-US"/>
        </a:p>
      </dgm:t>
    </dgm:pt>
    <dgm:pt modelId="{09C36465-4245-CB43-A28B-3CC565175D66}">
      <dgm:prSet phldrT="[Text]"/>
      <dgm:spPr/>
      <dgm:t>
        <a:bodyPr/>
        <a:lstStyle/>
        <a:p>
          <a:r>
            <a:t>Haga que cada maestro trabaje con la clase para desarrollar un mensaje y proceso de saludo</a:t>
          </a:r>
        </a:p>
      </dgm:t>
    </dgm:pt>
    <dgm:pt modelId="{806137A8-1893-4541-872C-F533F6460525}" type="parTrans" cxnId="{67B0B414-930F-B843-A0F1-957BD155F234}">
      <dgm:prSet/>
      <dgm:spPr/>
      <dgm:t>
        <a:bodyPr/>
        <a:lstStyle/>
        <a:p>
          <a:endParaRPr lang="en-US"/>
        </a:p>
      </dgm:t>
    </dgm:pt>
    <dgm:pt modelId="{05F8CA58-394F-F144-8CC7-B679B5076D01}" type="sibTrans" cxnId="{67B0B414-930F-B843-A0F1-957BD155F234}">
      <dgm:prSet/>
      <dgm:spPr/>
      <dgm:t>
        <a:bodyPr/>
        <a:lstStyle/>
        <a:p>
          <a:endParaRPr lang="en-US"/>
        </a:p>
      </dgm:t>
    </dgm:pt>
    <dgm:pt modelId="{D527B229-7A21-064A-8CE1-27F230B18E5F}">
      <dgm:prSet phldrT="[Text]"/>
      <dgm:spPr/>
      <dgm:t>
        <a:bodyPr/>
        <a:lstStyle/>
        <a:p>
          <a:r>
            <a:t>Monitoree la frecuencia y número de maestros que implementaron el logro rápido </a:t>
          </a:r>
        </a:p>
      </dgm:t>
    </dgm:pt>
    <dgm:pt modelId="{0A7A3A0A-2713-1947-9980-6D371166E854}" type="parTrans" cxnId="{F2ECDE6B-555B-0643-892C-7190F3CF6F89}">
      <dgm:prSet/>
      <dgm:spPr/>
      <dgm:t>
        <a:bodyPr/>
        <a:lstStyle/>
        <a:p>
          <a:endParaRPr lang="en-US"/>
        </a:p>
      </dgm:t>
    </dgm:pt>
    <dgm:pt modelId="{C7CC9658-23D7-0947-A971-0BBFDC489613}" type="sibTrans" cxnId="{F2ECDE6B-555B-0643-892C-7190F3CF6F89}">
      <dgm:prSet/>
      <dgm:spPr/>
      <dgm:t>
        <a:bodyPr/>
        <a:lstStyle/>
        <a:p>
          <a:endParaRPr lang="en-US"/>
        </a:p>
      </dgm:t>
    </dgm:pt>
    <dgm:pt modelId="{501C8531-E7C3-0D42-85AB-AA8F51E6AE6D}" type="pres">
      <dgm:prSet presAssocID="{97C137DE-53A1-864A-AD92-A7DA0D4D690C}" presName="Name0" presStyleCnt="0">
        <dgm:presLayoutVars>
          <dgm:dir/>
          <dgm:animLvl val="lvl"/>
          <dgm:resizeHandles val="exact"/>
        </dgm:presLayoutVars>
      </dgm:prSet>
      <dgm:spPr/>
    </dgm:pt>
    <dgm:pt modelId="{ED680BFC-B870-EB4B-9A5A-238B6C0FD7DF}" type="pres">
      <dgm:prSet presAssocID="{7F1116CF-0E07-4345-989F-C7CA19D753F6}" presName="linNode" presStyleCnt="0"/>
      <dgm:spPr/>
    </dgm:pt>
    <dgm:pt modelId="{29CC54D6-7CC4-E14D-BBF7-926409C69D9C}" type="pres">
      <dgm:prSet presAssocID="{7F1116CF-0E07-4345-989F-C7CA19D753F6}" presName="parentText" presStyleLbl="node1" presStyleIdx="0" presStyleCnt="1">
        <dgm:presLayoutVars>
          <dgm:chMax val="1"/>
          <dgm:bulletEnabled val="1"/>
        </dgm:presLayoutVars>
      </dgm:prSet>
      <dgm:spPr/>
    </dgm:pt>
    <dgm:pt modelId="{43DD3C86-B463-2643-B1BE-CF6E7910C956}" type="pres">
      <dgm:prSet presAssocID="{7F1116CF-0E07-4345-989F-C7CA19D753F6}" presName="descendantText" presStyleLbl="alignAccFollowNode1" presStyleIdx="0" presStyleCnt="1">
        <dgm:presLayoutVars>
          <dgm:bulletEnabled val="1"/>
        </dgm:presLayoutVars>
      </dgm:prSet>
      <dgm:spPr/>
    </dgm:pt>
  </dgm:ptLst>
  <dgm:cxnLst>
    <dgm:cxn modelId="{67B0B414-930F-B843-A0F1-957BD155F234}" srcId="{7F1116CF-0E07-4345-989F-C7CA19D753F6}" destId="{09C36465-4245-CB43-A28B-3CC565175D66}" srcOrd="2" destOrd="0" parTransId="{806137A8-1893-4541-872C-F533F6460525}" sibTransId="{05F8CA58-394F-F144-8CC7-B679B5076D01}"/>
    <dgm:cxn modelId="{5003A415-811F-1245-8B30-92C948A3D7BD}" type="presOf" srcId="{97C137DE-53A1-864A-AD92-A7DA0D4D690C}" destId="{501C8531-E7C3-0D42-85AB-AA8F51E6AE6D}" srcOrd="0" destOrd="0" presId="urn:microsoft.com/office/officeart/2005/8/layout/vList5"/>
    <dgm:cxn modelId="{CCB5EB31-812E-884A-8CEB-AACC9DC507BE}" srcId="{97C137DE-53A1-864A-AD92-A7DA0D4D690C}" destId="{7F1116CF-0E07-4345-989F-C7CA19D753F6}" srcOrd="0" destOrd="0" parTransId="{86798F5A-D21D-8E44-95C3-12AA1A401820}" sibTransId="{4FEC34E5-F52E-0D41-A723-1F7AC6A19290}"/>
    <dgm:cxn modelId="{8B35E242-2C8D-574C-9D58-98760988CEA9}" type="presOf" srcId="{09C36465-4245-CB43-A28B-3CC565175D66}" destId="{43DD3C86-B463-2643-B1BE-CF6E7910C956}" srcOrd="0" destOrd="2" presId="urn:microsoft.com/office/officeart/2005/8/layout/vList5"/>
    <dgm:cxn modelId="{F2ECDE6B-555B-0643-892C-7190F3CF6F89}" srcId="{7F1116CF-0E07-4345-989F-C7CA19D753F6}" destId="{D527B229-7A21-064A-8CE1-27F230B18E5F}" srcOrd="3" destOrd="0" parTransId="{0A7A3A0A-2713-1947-9980-6D371166E854}" sibTransId="{C7CC9658-23D7-0947-A971-0BBFDC489613}"/>
    <dgm:cxn modelId="{5D1F8956-24BE-8D4F-8982-4B3DC589FFF4}" type="presOf" srcId="{82959F0E-405A-884F-82BD-291925C9EEC1}" destId="{43DD3C86-B463-2643-B1BE-CF6E7910C956}" srcOrd="0" destOrd="0" presId="urn:microsoft.com/office/officeart/2005/8/layout/vList5"/>
    <dgm:cxn modelId="{C381848A-61DF-CC4F-B387-DCEB8F1FEB6D}" srcId="{7F1116CF-0E07-4345-989F-C7CA19D753F6}" destId="{F7167B4D-EA44-304D-8637-C36839166B40}" srcOrd="1" destOrd="0" parTransId="{AAAE61BE-2722-2F4E-80B2-A7B25CE93B06}" sibTransId="{13D7C11B-01B4-C145-BE06-307B10F14E67}"/>
    <dgm:cxn modelId="{F4173C95-3252-1549-90ED-C216369E900A}" type="presOf" srcId="{7F1116CF-0E07-4345-989F-C7CA19D753F6}" destId="{29CC54D6-7CC4-E14D-BBF7-926409C69D9C}" srcOrd="0" destOrd="0" presId="urn:microsoft.com/office/officeart/2005/8/layout/vList5"/>
    <dgm:cxn modelId="{2481BEAF-BC97-FA4E-8511-6CF9EBEA9C8F}" srcId="{7F1116CF-0E07-4345-989F-C7CA19D753F6}" destId="{82959F0E-405A-884F-82BD-291925C9EEC1}" srcOrd="0" destOrd="0" parTransId="{6066E55E-7198-3946-80FF-9C7100D75C81}" sibTransId="{6C784510-7506-5341-B7FB-EA36FEF32CBF}"/>
    <dgm:cxn modelId="{627746BE-12B9-8642-BE3C-267FE8AACEA4}" type="presOf" srcId="{F7167B4D-EA44-304D-8637-C36839166B40}" destId="{43DD3C86-B463-2643-B1BE-CF6E7910C956}" srcOrd="0" destOrd="1" presId="urn:microsoft.com/office/officeart/2005/8/layout/vList5"/>
    <dgm:cxn modelId="{4E37F4D1-DA44-014D-B121-09AA7D2B0E68}" type="presOf" srcId="{D527B229-7A21-064A-8CE1-27F230B18E5F}" destId="{43DD3C86-B463-2643-B1BE-CF6E7910C956}" srcOrd="0" destOrd="3" presId="urn:microsoft.com/office/officeart/2005/8/layout/vList5"/>
    <dgm:cxn modelId="{9E75919C-D548-DA45-B5AF-463AC8FA66E3}" type="presParOf" srcId="{501C8531-E7C3-0D42-85AB-AA8F51E6AE6D}" destId="{ED680BFC-B870-EB4B-9A5A-238B6C0FD7DF}" srcOrd="0" destOrd="0" presId="urn:microsoft.com/office/officeart/2005/8/layout/vList5"/>
    <dgm:cxn modelId="{E6857F62-1725-F048-9D47-6C23440B623C}" type="presParOf" srcId="{ED680BFC-B870-EB4B-9A5A-238B6C0FD7DF}" destId="{29CC54D6-7CC4-E14D-BBF7-926409C69D9C}" srcOrd="0" destOrd="0" presId="urn:microsoft.com/office/officeart/2005/8/layout/vList5"/>
    <dgm:cxn modelId="{121A74B8-579D-8A4D-97F0-ACEB04899D2F}" type="presParOf" srcId="{ED680BFC-B870-EB4B-9A5A-238B6C0FD7DF}" destId="{43DD3C86-B463-2643-B1BE-CF6E7910C9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E4E0D79-B487-49FB-9134-3D537E6B2A9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ABC99C2-159C-4151-8A54-772ACDB37162}">
      <dgm:prSet/>
      <dgm:spPr/>
      <dgm:t>
        <a:bodyPr/>
        <a:lstStyle/>
        <a:p>
          <a:r>
            <a:rPr lang="en-US" b="1" dirty="0"/>
            <a:t>1. </a:t>
          </a:r>
          <a:r>
            <a:rPr lang="x-none" b="1" dirty="0"/>
            <a:t>Prepararse para enseñar con sensibilidad cultural</a:t>
          </a:r>
          <a:endParaRPr lang="en-US" dirty="0"/>
        </a:p>
      </dgm:t>
    </dgm:pt>
    <dgm:pt modelId="{60DD61C6-97A2-4829-85F1-64A2866E09F7}" type="parTrans" cxnId="{FFD498B0-CF4B-46DC-B7D9-C353945F46D7}">
      <dgm:prSet/>
      <dgm:spPr/>
      <dgm:t>
        <a:bodyPr/>
        <a:lstStyle/>
        <a:p>
          <a:endParaRPr lang="en-US"/>
        </a:p>
      </dgm:t>
    </dgm:pt>
    <dgm:pt modelId="{33062000-AF25-4190-B151-A683C19780BA}" type="sibTrans" cxnId="{FFD498B0-CF4B-46DC-B7D9-C353945F46D7}">
      <dgm:prSet/>
      <dgm:spPr/>
      <dgm:t>
        <a:bodyPr/>
        <a:lstStyle/>
        <a:p>
          <a:endParaRPr lang="en-US"/>
        </a:p>
      </dgm:t>
    </dgm:pt>
    <dgm:pt modelId="{1940AEBD-7F1E-4E7A-AD8E-4BE1FEF7A806}">
      <dgm:prSet/>
      <dgm:spPr/>
      <dgm:t>
        <a:bodyPr/>
        <a:lstStyle/>
        <a:p>
          <a:r>
            <a:rPr lang="en-US" b="1" dirty="0"/>
            <a:t>2. </a:t>
          </a:r>
          <a:r>
            <a:rPr lang="x-none" b="1" dirty="0"/>
            <a:t>Reconceptualizar la relación maestro-estudiante</a:t>
          </a:r>
          <a:endParaRPr lang="en-US" dirty="0"/>
        </a:p>
      </dgm:t>
    </dgm:pt>
    <dgm:pt modelId="{2993C066-DF52-469C-A2FE-9B9866E73CB0}" type="parTrans" cxnId="{B745126E-5EF6-4891-9DBB-955BB6FF9076}">
      <dgm:prSet/>
      <dgm:spPr/>
      <dgm:t>
        <a:bodyPr/>
        <a:lstStyle/>
        <a:p>
          <a:endParaRPr lang="en-US"/>
        </a:p>
      </dgm:t>
    </dgm:pt>
    <dgm:pt modelId="{1B2BBD59-3A15-4867-8CA5-2EB5D9CC04F9}" type="sibTrans" cxnId="{B745126E-5EF6-4891-9DBB-955BB6FF9076}">
      <dgm:prSet/>
      <dgm:spPr/>
      <dgm:t>
        <a:bodyPr/>
        <a:lstStyle/>
        <a:p>
          <a:endParaRPr lang="en-US"/>
        </a:p>
      </dgm:t>
    </dgm:pt>
    <dgm:pt modelId="{17E11813-36BE-4607-919B-8CD81CC024B8}">
      <dgm:prSet/>
      <dgm:spPr/>
      <dgm:t>
        <a:bodyPr/>
        <a:lstStyle/>
        <a:p>
          <a:r>
            <a:rPr lang="en-US" b="1" dirty="0"/>
            <a:t>3. </a:t>
          </a:r>
          <a:r>
            <a:rPr lang="x-none" b="1" dirty="0"/>
            <a:t>Conectar con los referentes culturales </a:t>
          </a:r>
          <a:endParaRPr lang="en-US" dirty="0"/>
        </a:p>
      </dgm:t>
    </dgm:pt>
    <dgm:pt modelId="{2012DE85-EC46-4DF4-836F-0F478EA5D593}" type="parTrans" cxnId="{2FDA3082-D617-46F1-AAA6-147E52810167}">
      <dgm:prSet/>
      <dgm:spPr/>
      <dgm:t>
        <a:bodyPr/>
        <a:lstStyle/>
        <a:p>
          <a:endParaRPr lang="en-US"/>
        </a:p>
      </dgm:t>
    </dgm:pt>
    <dgm:pt modelId="{FEC01408-4384-41F5-BBB3-D7491601FE96}" type="sibTrans" cxnId="{2FDA3082-D617-46F1-AAA6-147E52810167}">
      <dgm:prSet/>
      <dgm:spPr/>
      <dgm:t>
        <a:bodyPr/>
        <a:lstStyle/>
        <a:p>
          <a:endParaRPr lang="en-US"/>
        </a:p>
      </dgm:t>
    </dgm:pt>
    <dgm:pt modelId="{C3C674BC-0947-4CB4-85CA-2D0744204ECB}">
      <dgm:prSet/>
      <dgm:spPr/>
      <dgm:t>
        <a:bodyPr/>
        <a:lstStyle/>
        <a:p>
          <a:r>
            <a:rPr lang="en-US" b="1" dirty="0"/>
            <a:t>4. </a:t>
          </a:r>
          <a:r>
            <a:rPr lang="x-none" b="1" dirty="0"/>
            <a:t>Exaltar una comunidad de </a:t>
          </a:r>
          <a:r>
            <a:rPr lang="es-PR" b="1" dirty="0"/>
            <a:t>aprendices </a:t>
          </a:r>
          <a:endParaRPr lang="en-US" dirty="0"/>
        </a:p>
      </dgm:t>
    </dgm:pt>
    <dgm:pt modelId="{FAFE99D8-A180-4D2F-81C4-2D1C2D845CBC}" type="parTrans" cxnId="{FDB0D45D-F716-4A97-B6F8-AD11849E5916}">
      <dgm:prSet/>
      <dgm:spPr/>
      <dgm:t>
        <a:bodyPr/>
        <a:lstStyle/>
        <a:p>
          <a:endParaRPr lang="en-US"/>
        </a:p>
      </dgm:t>
    </dgm:pt>
    <dgm:pt modelId="{5FFD5D77-058D-41EF-BE67-4AC50C6C2864}" type="sibTrans" cxnId="{FDB0D45D-F716-4A97-B6F8-AD11849E5916}">
      <dgm:prSet/>
      <dgm:spPr/>
      <dgm:t>
        <a:bodyPr/>
        <a:lstStyle/>
        <a:p>
          <a:endParaRPr lang="en-US"/>
        </a:p>
      </dgm:t>
    </dgm:pt>
    <dgm:pt modelId="{DC68EECA-475D-47C5-A1CE-9203A43C73F4}">
      <dgm:prSet/>
      <dgm:spPr/>
      <dgm:t>
        <a:bodyPr/>
        <a:lstStyle/>
        <a:p>
          <a:r>
            <a:rPr lang="en-US" b="1" dirty="0"/>
            <a:t>5. </a:t>
          </a:r>
          <a:r>
            <a:rPr lang="x-none" b="1" dirty="0"/>
            <a:t>Usar historias </a:t>
          </a:r>
          <a:endParaRPr lang="en-US" dirty="0"/>
        </a:p>
      </dgm:t>
    </dgm:pt>
    <dgm:pt modelId="{D0E43AE2-2377-4320-AD74-C86A420FD514}" type="parTrans" cxnId="{0ABF3816-1AB3-4D81-B2AB-2C00A538257B}">
      <dgm:prSet/>
      <dgm:spPr/>
      <dgm:t>
        <a:bodyPr/>
        <a:lstStyle/>
        <a:p>
          <a:endParaRPr lang="en-US"/>
        </a:p>
      </dgm:t>
    </dgm:pt>
    <dgm:pt modelId="{1498C10E-D3AC-4F68-A9D4-890FFFB287A0}" type="sibTrans" cxnId="{0ABF3816-1AB3-4D81-B2AB-2C00A538257B}">
      <dgm:prSet/>
      <dgm:spPr/>
      <dgm:t>
        <a:bodyPr/>
        <a:lstStyle/>
        <a:p>
          <a:endParaRPr lang="en-US"/>
        </a:p>
      </dgm:t>
    </dgm:pt>
    <dgm:pt modelId="{FADCF588-7163-4DF2-BFEF-F81C82050FC5}" type="pres">
      <dgm:prSet presAssocID="{AE4E0D79-B487-49FB-9134-3D537E6B2A9A}" presName="linear" presStyleCnt="0">
        <dgm:presLayoutVars>
          <dgm:animLvl val="lvl"/>
          <dgm:resizeHandles val="exact"/>
        </dgm:presLayoutVars>
      </dgm:prSet>
      <dgm:spPr/>
    </dgm:pt>
    <dgm:pt modelId="{A043C594-6033-4D7D-B6A0-D2BF3AD141EF}" type="pres">
      <dgm:prSet presAssocID="{3ABC99C2-159C-4151-8A54-772ACDB37162}" presName="parentText" presStyleLbl="node1" presStyleIdx="0" presStyleCnt="5">
        <dgm:presLayoutVars>
          <dgm:chMax val="0"/>
          <dgm:bulletEnabled val="1"/>
        </dgm:presLayoutVars>
      </dgm:prSet>
      <dgm:spPr/>
    </dgm:pt>
    <dgm:pt modelId="{FD4B5405-FB1B-4858-B1D5-6C49465846EA}" type="pres">
      <dgm:prSet presAssocID="{33062000-AF25-4190-B151-A683C19780BA}" presName="spacer" presStyleCnt="0"/>
      <dgm:spPr/>
    </dgm:pt>
    <dgm:pt modelId="{EA97ACC2-54EF-4680-85D4-7E061D498D4C}" type="pres">
      <dgm:prSet presAssocID="{1940AEBD-7F1E-4E7A-AD8E-4BE1FEF7A806}" presName="parentText" presStyleLbl="node1" presStyleIdx="1" presStyleCnt="5">
        <dgm:presLayoutVars>
          <dgm:chMax val="0"/>
          <dgm:bulletEnabled val="1"/>
        </dgm:presLayoutVars>
      </dgm:prSet>
      <dgm:spPr/>
    </dgm:pt>
    <dgm:pt modelId="{85958159-A83B-4ECC-BF57-431F3599BD99}" type="pres">
      <dgm:prSet presAssocID="{1B2BBD59-3A15-4867-8CA5-2EB5D9CC04F9}" presName="spacer" presStyleCnt="0"/>
      <dgm:spPr/>
    </dgm:pt>
    <dgm:pt modelId="{121B2A27-3BCC-4390-A68A-C0AB01690A18}" type="pres">
      <dgm:prSet presAssocID="{17E11813-36BE-4607-919B-8CD81CC024B8}" presName="parentText" presStyleLbl="node1" presStyleIdx="2" presStyleCnt="5">
        <dgm:presLayoutVars>
          <dgm:chMax val="0"/>
          <dgm:bulletEnabled val="1"/>
        </dgm:presLayoutVars>
      </dgm:prSet>
      <dgm:spPr/>
    </dgm:pt>
    <dgm:pt modelId="{6E8CF5C7-34D2-4DF7-9B68-18570B8DE7F0}" type="pres">
      <dgm:prSet presAssocID="{FEC01408-4384-41F5-BBB3-D7491601FE96}" presName="spacer" presStyleCnt="0"/>
      <dgm:spPr/>
    </dgm:pt>
    <dgm:pt modelId="{57526D15-E009-4523-8BA8-D9F4A97D46DB}" type="pres">
      <dgm:prSet presAssocID="{C3C674BC-0947-4CB4-85CA-2D0744204ECB}" presName="parentText" presStyleLbl="node1" presStyleIdx="3" presStyleCnt="5">
        <dgm:presLayoutVars>
          <dgm:chMax val="0"/>
          <dgm:bulletEnabled val="1"/>
        </dgm:presLayoutVars>
      </dgm:prSet>
      <dgm:spPr/>
    </dgm:pt>
    <dgm:pt modelId="{E1ED6F5B-B721-4920-A66C-38928B7ED489}" type="pres">
      <dgm:prSet presAssocID="{5FFD5D77-058D-41EF-BE67-4AC50C6C2864}" presName="spacer" presStyleCnt="0"/>
      <dgm:spPr/>
    </dgm:pt>
    <dgm:pt modelId="{613E6DFC-C335-4C31-B0D5-4B26E7C171DA}" type="pres">
      <dgm:prSet presAssocID="{DC68EECA-475D-47C5-A1CE-9203A43C73F4}" presName="parentText" presStyleLbl="node1" presStyleIdx="4" presStyleCnt="5">
        <dgm:presLayoutVars>
          <dgm:chMax val="0"/>
          <dgm:bulletEnabled val="1"/>
        </dgm:presLayoutVars>
      </dgm:prSet>
      <dgm:spPr/>
    </dgm:pt>
  </dgm:ptLst>
  <dgm:cxnLst>
    <dgm:cxn modelId="{0ABF3816-1AB3-4D81-B2AB-2C00A538257B}" srcId="{AE4E0D79-B487-49FB-9134-3D537E6B2A9A}" destId="{DC68EECA-475D-47C5-A1CE-9203A43C73F4}" srcOrd="4" destOrd="0" parTransId="{D0E43AE2-2377-4320-AD74-C86A420FD514}" sibTransId="{1498C10E-D3AC-4F68-A9D4-890FFFB287A0}"/>
    <dgm:cxn modelId="{857CBA1D-1220-475D-B7F8-86A861DE507E}" type="presOf" srcId="{17E11813-36BE-4607-919B-8CD81CC024B8}" destId="{121B2A27-3BCC-4390-A68A-C0AB01690A18}" srcOrd="0" destOrd="0" presId="urn:microsoft.com/office/officeart/2005/8/layout/vList2"/>
    <dgm:cxn modelId="{FAC98D3C-20C6-4980-B5EC-3F870402E87D}" type="presOf" srcId="{1940AEBD-7F1E-4E7A-AD8E-4BE1FEF7A806}" destId="{EA97ACC2-54EF-4680-85D4-7E061D498D4C}" srcOrd="0" destOrd="0" presId="urn:microsoft.com/office/officeart/2005/8/layout/vList2"/>
    <dgm:cxn modelId="{FDB0D45D-F716-4A97-B6F8-AD11849E5916}" srcId="{AE4E0D79-B487-49FB-9134-3D537E6B2A9A}" destId="{C3C674BC-0947-4CB4-85CA-2D0744204ECB}" srcOrd="3" destOrd="0" parTransId="{FAFE99D8-A180-4D2F-81C4-2D1C2D845CBC}" sibTransId="{5FFD5D77-058D-41EF-BE67-4AC50C6C2864}"/>
    <dgm:cxn modelId="{725BB35F-5B46-42FC-B1E2-A6E103AFD54C}" type="presOf" srcId="{AE4E0D79-B487-49FB-9134-3D537E6B2A9A}" destId="{FADCF588-7163-4DF2-BFEF-F81C82050FC5}" srcOrd="0" destOrd="0" presId="urn:microsoft.com/office/officeart/2005/8/layout/vList2"/>
    <dgm:cxn modelId="{B745126E-5EF6-4891-9DBB-955BB6FF9076}" srcId="{AE4E0D79-B487-49FB-9134-3D537E6B2A9A}" destId="{1940AEBD-7F1E-4E7A-AD8E-4BE1FEF7A806}" srcOrd="1" destOrd="0" parTransId="{2993C066-DF52-469C-A2FE-9B9866E73CB0}" sibTransId="{1B2BBD59-3A15-4867-8CA5-2EB5D9CC04F9}"/>
    <dgm:cxn modelId="{63FFBC7F-63E4-415B-A630-697A0EC077F3}" type="presOf" srcId="{DC68EECA-475D-47C5-A1CE-9203A43C73F4}" destId="{613E6DFC-C335-4C31-B0D5-4B26E7C171DA}" srcOrd="0" destOrd="0" presId="urn:microsoft.com/office/officeart/2005/8/layout/vList2"/>
    <dgm:cxn modelId="{2FDA3082-D617-46F1-AAA6-147E52810167}" srcId="{AE4E0D79-B487-49FB-9134-3D537E6B2A9A}" destId="{17E11813-36BE-4607-919B-8CD81CC024B8}" srcOrd="2" destOrd="0" parTransId="{2012DE85-EC46-4DF4-836F-0F478EA5D593}" sibTransId="{FEC01408-4384-41F5-BBB3-D7491601FE96}"/>
    <dgm:cxn modelId="{FFD498B0-CF4B-46DC-B7D9-C353945F46D7}" srcId="{AE4E0D79-B487-49FB-9134-3D537E6B2A9A}" destId="{3ABC99C2-159C-4151-8A54-772ACDB37162}" srcOrd="0" destOrd="0" parTransId="{60DD61C6-97A2-4829-85F1-64A2866E09F7}" sibTransId="{33062000-AF25-4190-B151-A683C19780BA}"/>
    <dgm:cxn modelId="{616A67D5-A471-452C-8192-9D13DE0AB55A}" type="presOf" srcId="{3ABC99C2-159C-4151-8A54-772ACDB37162}" destId="{A043C594-6033-4D7D-B6A0-D2BF3AD141EF}" srcOrd="0" destOrd="0" presId="urn:microsoft.com/office/officeart/2005/8/layout/vList2"/>
    <dgm:cxn modelId="{C88E55EF-54C2-4E7A-9CB5-7B6CDE2064C9}" type="presOf" srcId="{C3C674BC-0947-4CB4-85CA-2D0744204ECB}" destId="{57526D15-E009-4523-8BA8-D9F4A97D46DB}" srcOrd="0" destOrd="0" presId="urn:microsoft.com/office/officeart/2005/8/layout/vList2"/>
    <dgm:cxn modelId="{78A53561-70BE-4ACC-89CE-985FC64859A6}" type="presParOf" srcId="{FADCF588-7163-4DF2-BFEF-F81C82050FC5}" destId="{A043C594-6033-4D7D-B6A0-D2BF3AD141EF}" srcOrd="0" destOrd="0" presId="urn:microsoft.com/office/officeart/2005/8/layout/vList2"/>
    <dgm:cxn modelId="{4C36A4CB-7DFA-4AB6-B2B4-62B3DF14608F}" type="presParOf" srcId="{FADCF588-7163-4DF2-BFEF-F81C82050FC5}" destId="{FD4B5405-FB1B-4858-B1D5-6C49465846EA}" srcOrd="1" destOrd="0" presId="urn:microsoft.com/office/officeart/2005/8/layout/vList2"/>
    <dgm:cxn modelId="{95EE91AF-34F5-4A3F-8E2A-8D0D3E5E643B}" type="presParOf" srcId="{FADCF588-7163-4DF2-BFEF-F81C82050FC5}" destId="{EA97ACC2-54EF-4680-85D4-7E061D498D4C}" srcOrd="2" destOrd="0" presId="urn:microsoft.com/office/officeart/2005/8/layout/vList2"/>
    <dgm:cxn modelId="{ACCCB729-469F-4CFA-B086-F54D8786F721}" type="presParOf" srcId="{FADCF588-7163-4DF2-BFEF-F81C82050FC5}" destId="{85958159-A83B-4ECC-BF57-431F3599BD99}" srcOrd="3" destOrd="0" presId="urn:microsoft.com/office/officeart/2005/8/layout/vList2"/>
    <dgm:cxn modelId="{D92DF73A-6793-47DB-AFDF-2BB045468506}" type="presParOf" srcId="{FADCF588-7163-4DF2-BFEF-F81C82050FC5}" destId="{121B2A27-3BCC-4390-A68A-C0AB01690A18}" srcOrd="4" destOrd="0" presId="urn:microsoft.com/office/officeart/2005/8/layout/vList2"/>
    <dgm:cxn modelId="{6D8722DB-D6A5-4647-A790-C4C8B1C87342}" type="presParOf" srcId="{FADCF588-7163-4DF2-BFEF-F81C82050FC5}" destId="{6E8CF5C7-34D2-4DF7-9B68-18570B8DE7F0}" srcOrd="5" destOrd="0" presId="urn:microsoft.com/office/officeart/2005/8/layout/vList2"/>
    <dgm:cxn modelId="{590DD850-6ED5-44D0-8FBB-6BE0C55BF301}" type="presParOf" srcId="{FADCF588-7163-4DF2-BFEF-F81C82050FC5}" destId="{57526D15-E009-4523-8BA8-D9F4A97D46DB}" srcOrd="6" destOrd="0" presId="urn:microsoft.com/office/officeart/2005/8/layout/vList2"/>
    <dgm:cxn modelId="{98AEB848-429F-4320-BBFD-CE2102CBFD64}" type="presParOf" srcId="{FADCF588-7163-4DF2-BFEF-F81C82050FC5}" destId="{E1ED6F5B-B721-4920-A66C-38928B7ED489}" srcOrd="7" destOrd="0" presId="urn:microsoft.com/office/officeart/2005/8/layout/vList2"/>
    <dgm:cxn modelId="{2538BF24-C9CD-428D-A9DB-E5B2679841A4}" type="presParOf" srcId="{FADCF588-7163-4DF2-BFEF-F81C82050FC5}" destId="{613E6DFC-C335-4C31-B0D5-4B26E7C171DA}"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D161380-65F4-4EB1-B880-1BB9663B9439}"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03B0118A-4EA3-4CE7-9E9D-4E287633BD7D}">
      <dgm:prSet/>
      <dgm:spPr/>
      <dgm:t>
        <a:bodyPr/>
        <a:lstStyle/>
        <a:p>
          <a:r>
            <a:rPr lang="x-none"/>
            <a:t>Enseñar con “</a:t>
          </a:r>
          <a:r>
            <a:rPr lang="en-US"/>
            <a:t>hard caring</a:t>
          </a:r>
          <a:r>
            <a:rPr lang="x-none"/>
            <a:t>" (Antrop-Gonzalez &amp; De Jesus, 2006) </a:t>
          </a:r>
          <a:endParaRPr lang="en-US"/>
        </a:p>
      </dgm:t>
    </dgm:pt>
    <dgm:pt modelId="{ABC4DDA5-9FD8-4BDA-8F4E-8A6486588219}" type="parTrans" cxnId="{5CF08399-A481-4DC3-AD20-AC466B3A467E}">
      <dgm:prSet/>
      <dgm:spPr/>
      <dgm:t>
        <a:bodyPr/>
        <a:lstStyle/>
        <a:p>
          <a:endParaRPr lang="en-US"/>
        </a:p>
      </dgm:t>
    </dgm:pt>
    <dgm:pt modelId="{BB0C8C22-AAB6-4276-BF51-64811823B4F6}" type="sibTrans" cxnId="{5CF08399-A481-4DC3-AD20-AC466B3A467E}">
      <dgm:prSet/>
      <dgm:spPr/>
      <dgm:t>
        <a:bodyPr/>
        <a:lstStyle/>
        <a:p>
          <a:endParaRPr lang="en-US"/>
        </a:p>
      </dgm:t>
    </dgm:pt>
    <dgm:pt modelId="{77C9FB0B-6911-4364-89AB-E1BE7225CD1A}">
      <dgm:prSet/>
      <dgm:spPr/>
      <dgm:t>
        <a:bodyPr/>
        <a:lstStyle/>
        <a:p>
          <a:r>
            <a:rPr lang="x-none"/>
            <a:t>Ser "exigente pero preocupado" (Kleinfeld, 1975)</a:t>
          </a:r>
          <a:endParaRPr lang="en-US"/>
        </a:p>
      </dgm:t>
    </dgm:pt>
    <dgm:pt modelId="{5DBE8564-973C-4C24-B4A5-427FD406E682}" type="parTrans" cxnId="{3A72B173-CFCC-45AC-A563-78736ED4BB1C}">
      <dgm:prSet/>
      <dgm:spPr/>
      <dgm:t>
        <a:bodyPr/>
        <a:lstStyle/>
        <a:p>
          <a:endParaRPr lang="en-US"/>
        </a:p>
      </dgm:t>
    </dgm:pt>
    <dgm:pt modelId="{761962CD-CC31-4E2B-8D65-C06F87BF6FD5}" type="sibTrans" cxnId="{3A72B173-CFCC-45AC-A563-78736ED4BB1C}">
      <dgm:prSet/>
      <dgm:spPr/>
      <dgm:t>
        <a:bodyPr/>
        <a:lstStyle/>
        <a:p>
          <a:endParaRPr lang="en-US"/>
        </a:p>
      </dgm:t>
    </dgm:pt>
    <dgm:pt modelId="{21D00960-B9CD-4D96-BA00-6E7907BE2E7C}">
      <dgm:prSet/>
      <dgm:spPr/>
      <dgm:t>
        <a:bodyPr/>
        <a:lstStyle/>
        <a:p>
          <a:r>
            <a:rPr lang="x-none"/>
            <a:t>Recompensar la persistencia en el dominio para todos los estudiantes</a:t>
          </a:r>
          <a:endParaRPr lang="en-US"/>
        </a:p>
      </dgm:t>
    </dgm:pt>
    <dgm:pt modelId="{21464322-3835-4B14-98EE-A1FCFE33BF09}" type="parTrans" cxnId="{DCAD0AE1-9950-4D47-BEF0-A1D4734867AA}">
      <dgm:prSet/>
      <dgm:spPr/>
      <dgm:t>
        <a:bodyPr/>
        <a:lstStyle/>
        <a:p>
          <a:endParaRPr lang="en-US"/>
        </a:p>
      </dgm:t>
    </dgm:pt>
    <dgm:pt modelId="{AF114E80-716B-47F0-BF1C-9995A16A7EB3}" type="sibTrans" cxnId="{DCAD0AE1-9950-4D47-BEF0-A1D4734867AA}">
      <dgm:prSet/>
      <dgm:spPr/>
      <dgm:t>
        <a:bodyPr/>
        <a:lstStyle/>
        <a:p>
          <a:endParaRPr lang="en-US"/>
        </a:p>
      </dgm:t>
    </dgm:pt>
    <dgm:pt modelId="{251087FF-3C32-4D83-A609-EFE9D4F214C7}" type="pres">
      <dgm:prSet presAssocID="{AD161380-65F4-4EB1-B880-1BB9663B9439}" presName="linear" presStyleCnt="0">
        <dgm:presLayoutVars>
          <dgm:animLvl val="lvl"/>
          <dgm:resizeHandles val="exact"/>
        </dgm:presLayoutVars>
      </dgm:prSet>
      <dgm:spPr/>
    </dgm:pt>
    <dgm:pt modelId="{D496B373-59C3-4DE5-9636-2CF883F14358}" type="pres">
      <dgm:prSet presAssocID="{03B0118A-4EA3-4CE7-9E9D-4E287633BD7D}" presName="parentText" presStyleLbl="node1" presStyleIdx="0" presStyleCnt="3">
        <dgm:presLayoutVars>
          <dgm:chMax val="0"/>
          <dgm:bulletEnabled val="1"/>
        </dgm:presLayoutVars>
      </dgm:prSet>
      <dgm:spPr/>
    </dgm:pt>
    <dgm:pt modelId="{ED29ADE2-490B-4EF0-966F-15C9B5ECC05C}" type="pres">
      <dgm:prSet presAssocID="{BB0C8C22-AAB6-4276-BF51-64811823B4F6}" presName="spacer" presStyleCnt="0"/>
      <dgm:spPr/>
    </dgm:pt>
    <dgm:pt modelId="{7DEF55DC-60A2-4234-B68D-D4C1EA5893C9}" type="pres">
      <dgm:prSet presAssocID="{77C9FB0B-6911-4364-89AB-E1BE7225CD1A}" presName="parentText" presStyleLbl="node1" presStyleIdx="1" presStyleCnt="3">
        <dgm:presLayoutVars>
          <dgm:chMax val="0"/>
          <dgm:bulletEnabled val="1"/>
        </dgm:presLayoutVars>
      </dgm:prSet>
      <dgm:spPr/>
    </dgm:pt>
    <dgm:pt modelId="{4BACE444-8454-4209-93DB-BCAB48149182}" type="pres">
      <dgm:prSet presAssocID="{761962CD-CC31-4E2B-8D65-C06F87BF6FD5}" presName="spacer" presStyleCnt="0"/>
      <dgm:spPr/>
    </dgm:pt>
    <dgm:pt modelId="{BD516C65-2BED-40D2-8793-253577A1B59C}" type="pres">
      <dgm:prSet presAssocID="{21D00960-B9CD-4D96-BA00-6E7907BE2E7C}" presName="parentText" presStyleLbl="node1" presStyleIdx="2" presStyleCnt="3">
        <dgm:presLayoutVars>
          <dgm:chMax val="0"/>
          <dgm:bulletEnabled val="1"/>
        </dgm:presLayoutVars>
      </dgm:prSet>
      <dgm:spPr/>
    </dgm:pt>
  </dgm:ptLst>
  <dgm:cxnLst>
    <dgm:cxn modelId="{A140FC5C-836D-4048-83F1-00015369B08F}" type="presOf" srcId="{77C9FB0B-6911-4364-89AB-E1BE7225CD1A}" destId="{7DEF55DC-60A2-4234-B68D-D4C1EA5893C9}" srcOrd="0" destOrd="0" presId="urn:microsoft.com/office/officeart/2005/8/layout/vList2"/>
    <dgm:cxn modelId="{C3BEED4C-906D-42E9-AF95-5929DF7034EC}" type="presOf" srcId="{03B0118A-4EA3-4CE7-9E9D-4E287633BD7D}" destId="{D496B373-59C3-4DE5-9636-2CF883F14358}" srcOrd="0" destOrd="0" presId="urn:microsoft.com/office/officeart/2005/8/layout/vList2"/>
    <dgm:cxn modelId="{3A72B173-CFCC-45AC-A563-78736ED4BB1C}" srcId="{AD161380-65F4-4EB1-B880-1BB9663B9439}" destId="{77C9FB0B-6911-4364-89AB-E1BE7225CD1A}" srcOrd="1" destOrd="0" parTransId="{5DBE8564-973C-4C24-B4A5-427FD406E682}" sibTransId="{761962CD-CC31-4E2B-8D65-C06F87BF6FD5}"/>
    <dgm:cxn modelId="{5CF08399-A481-4DC3-AD20-AC466B3A467E}" srcId="{AD161380-65F4-4EB1-B880-1BB9663B9439}" destId="{03B0118A-4EA3-4CE7-9E9D-4E287633BD7D}" srcOrd="0" destOrd="0" parTransId="{ABC4DDA5-9FD8-4BDA-8F4E-8A6486588219}" sibTransId="{BB0C8C22-AAB6-4276-BF51-64811823B4F6}"/>
    <dgm:cxn modelId="{83B4B3D7-A378-4F44-A618-7465CA5CB613}" type="presOf" srcId="{AD161380-65F4-4EB1-B880-1BB9663B9439}" destId="{251087FF-3C32-4D83-A609-EFE9D4F214C7}" srcOrd="0" destOrd="0" presId="urn:microsoft.com/office/officeart/2005/8/layout/vList2"/>
    <dgm:cxn modelId="{DCAD0AE1-9950-4D47-BEF0-A1D4734867AA}" srcId="{AD161380-65F4-4EB1-B880-1BB9663B9439}" destId="{21D00960-B9CD-4D96-BA00-6E7907BE2E7C}" srcOrd="2" destOrd="0" parTransId="{21464322-3835-4B14-98EE-A1FCFE33BF09}" sibTransId="{AF114E80-716B-47F0-BF1C-9995A16A7EB3}"/>
    <dgm:cxn modelId="{A0E6D2EE-331B-4D37-BB15-A9D97B74E88A}" type="presOf" srcId="{21D00960-B9CD-4D96-BA00-6E7907BE2E7C}" destId="{BD516C65-2BED-40D2-8793-253577A1B59C}" srcOrd="0" destOrd="0" presId="urn:microsoft.com/office/officeart/2005/8/layout/vList2"/>
    <dgm:cxn modelId="{36488DA6-1D51-4692-9ECD-44991637F040}" type="presParOf" srcId="{251087FF-3C32-4D83-A609-EFE9D4F214C7}" destId="{D496B373-59C3-4DE5-9636-2CF883F14358}" srcOrd="0" destOrd="0" presId="urn:microsoft.com/office/officeart/2005/8/layout/vList2"/>
    <dgm:cxn modelId="{8D0E3587-6959-4286-B36F-3F020BE16BC9}" type="presParOf" srcId="{251087FF-3C32-4D83-A609-EFE9D4F214C7}" destId="{ED29ADE2-490B-4EF0-966F-15C9B5ECC05C}" srcOrd="1" destOrd="0" presId="urn:microsoft.com/office/officeart/2005/8/layout/vList2"/>
    <dgm:cxn modelId="{970A364A-4D68-40B9-A1F8-0D70F5019130}" type="presParOf" srcId="{251087FF-3C32-4D83-A609-EFE9D4F214C7}" destId="{7DEF55DC-60A2-4234-B68D-D4C1EA5893C9}" srcOrd="2" destOrd="0" presId="urn:microsoft.com/office/officeart/2005/8/layout/vList2"/>
    <dgm:cxn modelId="{00CCC863-F4C3-4B11-9FA8-BF6486C19E8C}" type="presParOf" srcId="{251087FF-3C32-4D83-A609-EFE9D4F214C7}" destId="{4BACE444-8454-4209-93DB-BCAB48149182}" srcOrd="3" destOrd="0" presId="urn:microsoft.com/office/officeart/2005/8/layout/vList2"/>
    <dgm:cxn modelId="{E9ACF3CA-C8FA-489C-A8E9-7577BE6AB4E4}" type="presParOf" srcId="{251087FF-3C32-4D83-A609-EFE9D4F214C7}" destId="{BD516C65-2BED-40D2-8793-253577A1B59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838C48-119D-4D93-9B06-DED58897C1F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3E75212-60D0-4AEC-8079-6F9463D09DA8}">
      <dgm:prSet/>
      <dgm:spPr/>
      <dgm:t>
        <a:bodyPr/>
        <a:lstStyle/>
        <a:p>
          <a:r>
            <a:rPr lang="en-US" b="1" dirty="0"/>
            <a:t>1. </a:t>
          </a:r>
          <a:r>
            <a:rPr lang="x-none" b="1" dirty="0"/>
            <a:t>Prepararse para enseñar con sensibilidad cultural</a:t>
          </a:r>
          <a:endParaRPr lang="en-US" dirty="0"/>
        </a:p>
      </dgm:t>
    </dgm:pt>
    <dgm:pt modelId="{0B943602-DFE9-428F-8A10-188B461E796D}" type="parTrans" cxnId="{BF6795E2-87E4-42B7-B4DB-9CA7B2082B90}">
      <dgm:prSet/>
      <dgm:spPr/>
      <dgm:t>
        <a:bodyPr/>
        <a:lstStyle/>
        <a:p>
          <a:endParaRPr lang="en-US"/>
        </a:p>
      </dgm:t>
    </dgm:pt>
    <dgm:pt modelId="{33ECF249-ADB5-4D48-A683-FE9CB9A88500}" type="sibTrans" cxnId="{BF6795E2-87E4-42B7-B4DB-9CA7B2082B90}">
      <dgm:prSet/>
      <dgm:spPr/>
      <dgm:t>
        <a:bodyPr/>
        <a:lstStyle/>
        <a:p>
          <a:endParaRPr lang="en-US"/>
        </a:p>
      </dgm:t>
    </dgm:pt>
    <dgm:pt modelId="{31612BB2-77D2-4E07-B3E0-49B2E7012269}">
      <dgm:prSet/>
      <dgm:spPr/>
      <dgm:t>
        <a:bodyPr/>
        <a:lstStyle/>
        <a:p>
          <a:r>
            <a:rPr lang="en-US" b="1" dirty="0"/>
            <a:t>2. </a:t>
          </a:r>
          <a:r>
            <a:rPr lang="x-none" b="1" dirty="0"/>
            <a:t>Reconceptualizar la relación maestro-estudiante</a:t>
          </a:r>
          <a:endParaRPr lang="en-US" dirty="0"/>
        </a:p>
      </dgm:t>
    </dgm:pt>
    <dgm:pt modelId="{ECE7F0F1-5036-4F80-9026-F4A0DA1B75D4}" type="parTrans" cxnId="{E3DCE9CA-8706-4EDF-8F78-8678F1B870AC}">
      <dgm:prSet/>
      <dgm:spPr/>
      <dgm:t>
        <a:bodyPr/>
        <a:lstStyle/>
        <a:p>
          <a:endParaRPr lang="en-US"/>
        </a:p>
      </dgm:t>
    </dgm:pt>
    <dgm:pt modelId="{44FFD1CE-1F45-4738-956C-F06F2F844CBC}" type="sibTrans" cxnId="{E3DCE9CA-8706-4EDF-8F78-8678F1B870AC}">
      <dgm:prSet/>
      <dgm:spPr/>
      <dgm:t>
        <a:bodyPr/>
        <a:lstStyle/>
        <a:p>
          <a:endParaRPr lang="en-US"/>
        </a:p>
      </dgm:t>
    </dgm:pt>
    <dgm:pt modelId="{42C5F1A8-E32C-4CD5-AFA4-5311A2D9B5C3}">
      <dgm:prSet/>
      <dgm:spPr/>
      <dgm:t>
        <a:bodyPr/>
        <a:lstStyle/>
        <a:p>
          <a:r>
            <a:rPr lang="en-US" b="1" dirty="0"/>
            <a:t>3. </a:t>
          </a:r>
          <a:r>
            <a:rPr lang="x-none" b="1" dirty="0"/>
            <a:t>Conectar con l</a:t>
          </a:r>
          <a:r>
            <a:rPr lang="en-US" b="1" dirty="0"/>
            <a:t>as </a:t>
          </a:r>
          <a:r>
            <a:rPr lang="es-PR" b="1" dirty="0"/>
            <a:t>referencias culturales </a:t>
          </a:r>
          <a:endParaRPr lang="en-US" dirty="0"/>
        </a:p>
      </dgm:t>
    </dgm:pt>
    <dgm:pt modelId="{7D92CF7C-8833-4A25-8F4C-D7E95D80573C}" type="parTrans" cxnId="{043C17D6-B463-4EE1-ADDB-5DBFAC36FA7B}">
      <dgm:prSet/>
      <dgm:spPr/>
      <dgm:t>
        <a:bodyPr/>
        <a:lstStyle/>
        <a:p>
          <a:endParaRPr lang="en-US"/>
        </a:p>
      </dgm:t>
    </dgm:pt>
    <dgm:pt modelId="{1C3273EF-937C-420E-826B-FF503C69E2D1}" type="sibTrans" cxnId="{043C17D6-B463-4EE1-ADDB-5DBFAC36FA7B}">
      <dgm:prSet/>
      <dgm:spPr/>
      <dgm:t>
        <a:bodyPr/>
        <a:lstStyle/>
        <a:p>
          <a:endParaRPr lang="en-US"/>
        </a:p>
      </dgm:t>
    </dgm:pt>
    <dgm:pt modelId="{A94F8F7E-FCE0-4199-8D4A-607825FD7CA2}">
      <dgm:prSet/>
      <dgm:spPr/>
      <dgm:t>
        <a:bodyPr/>
        <a:lstStyle/>
        <a:p>
          <a:r>
            <a:rPr lang="es-PR" b="1" dirty="0"/>
            <a:t>4. Exaltar una comunidad de aprendices</a:t>
          </a:r>
          <a:endParaRPr lang="en-US" dirty="0"/>
        </a:p>
      </dgm:t>
    </dgm:pt>
    <dgm:pt modelId="{465E4E46-BADF-4D9C-926D-62638AF46FBE}" type="parTrans" cxnId="{C289C2AC-02B2-4C3C-B67A-0871A1EA47A3}">
      <dgm:prSet/>
      <dgm:spPr/>
      <dgm:t>
        <a:bodyPr/>
        <a:lstStyle/>
        <a:p>
          <a:endParaRPr lang="en-US"/>
        </a:p>
      </dgm:t>
    </dgm:pt>
    <dgm:pt modelId="{5E6D1001-6159-404C-B607-AE2080F356F3}" type="sibTrans" cxnId="{C289C2AC-02B2-4C3C-B67A-0871A1EA47A3}">
      <dgm:prSet/>
      <dgm:spPr/>
      <dgm:t>
        <a:bodyPr/>
        <a:lstStyle/>
        <a:p>
          <a:endParaRPr lang="en-US"/>
        </a:p>
      </dgm:t>
    </dgm:pt>
    <dgm:pt modelId="{5DAEB27F-BCD6-4CDF-A8DD-05E8F55D55DF}">
      <dgm:prSet/>
      <dgm:spPr/>
      <dgm:t>
        <a:bodyPr/>
        <a:lstStyle/>
        <a:p>
          <a:r>
            <a:rPr lang="es-PR" b="1" dirty="0"/>
            <a:t>5. Usar historias </a:t>
          </a:r>
          <a:endParaRPr lang="en-US" dirty="0"/>
        </a:p>
      </dgm:t>
    </dgm:pt>
    <dgm:pt modelId="{83877D59-0788-432E-B3E7-B8DEE58D9165}" type="parTrans" cxnId="{90B49551-5A1E-4AD7-BB44-8BF04C4952D4}">
      <dgm:prSet/>
      <dgm:spPr/>
      <dgm:t>
        <a:bodyPr/>
        <a:lstStyle/>
        <a:p>
          <a:endParaRPr lang="en-US"/>
        </a:p>
      </dgm:t>
    </dgm:pt>
    <dgm:pt modelId="{40F52A72-886B-4C74-A2E4-C5FAA8EE8544}" type="sibTrans" cxnId="{90B49551-5A1E-4AD7-BB44-8BF04C4952D4}">
      <dgm:prSet/>
      <dgm:spPr/>
      <dgm:t>
        <a:bodyPr/>
        <a:lstStyle/>
        <a:p>
          <a:endParaRPr lang="en-US"/>
        </a:p>
      </dgm:t>
    </dgm:pt>
    <dgm:pt modelId="{E433FB10-70EC-4DB3-B525-B7E4A22E4831}" type="pres">
      <dgm:prSet presAssocID="{B5838C48-119D-4D93-9B06-DED58897C1F0}" presName="linear" presStyleCnt="0">
        <dgm:presLayoutVars>
          <dgm:animLvl val="lvl"/>
          <dgm:resizeHandles val="exact"/>
        </dgm:presLayoutVars>
      </dgm:prSet>
      <dgm:spPr/>
    </dgm:pt>
    <dgm:pt modelId="{2D038A85-6A7F-4709-9023-81FAD1EAFD8A}" type="pres">
      <dgm:prSet presAssocID="{F3E75212-60D0-4AEC-8079-6F9463D09DA8}" presName="parentText" presStyleLbl="node1" presStyleIdx="0" presStyleCnt="5">
        <dgm:presLayoutVars>
          <dgm:chMax val="0"/>
          <dgm:bulletEnabled val="1"/>
        </dgm:presLayoutVars>
      </dgm:prSet>
      <dgm:spPr/>
    </dgm:pt>
    <dgm:pt modelId="{F3591674-D47F-42DB-B570-8B01509985AC}" type="pres">
      <dgm:prSet presAssocID="{33ECF249-ADB5-4D48-A683-FE9CB9A88500}" presName="spacer" presStyleCnt="0"/>
      <dgm:spPr/>
    </dgm:pt>
    <dgm:pt modelId="{667CDE1F-E0B4-4D77-BA4A-815BD7DC267E}" type="pres">
      <dgm:prSet presAssocID="{31612BB2-77D2-4E07-B3E0-49B2E7012269}" presName="parentText" presStyleLbl="node1" presStyleIdx="1" presStyleCnt="5">
        <dgm:presLayoutVars>
          <dgm:chMax val="0"/>
          <dgm:bulletEnabled val="1"/>
        </dgm:presLayoutVars>
      </dgm:prSet>
      <dgm:spPr/>
    </dgm:pt>
    <dgm:pt modelId="{EDDFF006-39DD-4996-A441-3A8A8FA6C017}" type="pres">
      <dgm:prSet presAssocID="{44FFD1CE-1F45-4738-956C-F06F2F844CBC}" presName="spacer" presStyleCnt="0"/>
      <dgm:spPr/>
    </dgm:pt>
    <dgm:pt modelId="{AE91A8D4-D692-4FA5-80B7-9B6C73430BCC}" type="pres">
      <dgm:prSet presAssocID="{42C5F1A8-E32C-4CD5-AFA4-5311A2D9B5C3}" presName="parentText" presStyleLbl="node1" presStyleIdx="2" presStyleCnt="5">
        <dgm:presLayoutVars>
          <dgm:chMax val="0"/>
          <dgm:bulletEnabled val="1"/>
        </dgm:presLayoutVars>
      </dgm:prSet>
      <dgm:spPr/>
    </dgm:pt>
    <dgm:pt modelId="{65517B47-523F-4166-8E20-5F626DB3A952}" type="pres">
      <dgm:prSet presAssocID="{1C3273EF-937C-420E-826B-FF503C69E2D1}" presName="spacer" presStyleCnt="0"/>
      <dgm:spPr/>
    </dgm:pt>
    <dgm:pt modelId="{7862A5E6-2C5D-4A71-973E-114BD2B14589}" type="pres">
      <dgm:prSet presAssocID="{A94F8F7E-FCE0-4199-8D4A-607825FD7CA2}" presName="parentText" presStyleLbl="node1" presStyleIdx="3" presStyleCnt="5">
        <dgm:presLayoutVars>
          <dgm:chMax val="0"/>
          <dgm:bulletEnabled val="1"/>
        </dgm:presLayoutVars>
      </dgm:prSet>
      <dgm:spPr/>
    </dgm:pt>
    <dgm:pt modelId="{719916D0-AAF2-4174-BAA1-6679362444D9}" type="pres">
      <dgm:prSet presAssocID="{5E6D1001-6159-404C-B607-AE2080F356F3}" presName="spacer" presStyleCnt="0"/>
      <dgm:spPr/>
    </dgm:pt>
    <dgm:pt modelId="{979AF9DC-47EC-48A5-A00F-E8A8957E2A57}" type="pres">
      <dgm:prSet presAssocID="{5DAEB27F-BCD6-4CDF-A8DD-05E8F55D55DF}" presName="parentText" presStyleLbl="node1" presStyleIdx="4" presStyleCnt="5">
        <dgm:presLayoutVars>
          <dgm:chMax val="0"/>
          <dgm:bulletEnabled val="1"/>
        </dgm:presLayoutVars>
      </dgm:prSet>
      <dgm:spPr/>
    </dgm:pt>
  </dgm:ptLst>
  <dgm:cxnLst>
    <dgm:cxn modelId="{1BE0550C-5B24-45EE-AB23-9BF25BEB956D}" type="presOf" srcId="{42C5F1A8-E32C-4CD5-AFA4-5311A2D9B5C3}" destId="{AE91A8D4-D692-4FA5-80B7-9B6C73430BCC}" srcOrd="0" destOrd="0" presId="urn:microsoft.com/office/officeart/2005/8/layout/vList2"/>
    <dgm:cxn modelId="{148E1C21-20F9-4701-A231-046EC694F877}" type="presOf" srcId="{31612BB2-77D2-4E07-B3E0-49B2E7012269}" destId="{667CDE1F-E0B4-4D77-BA4A-815BD7DC267E}" srcOrd="0" destOrd="0" presId="urn:microsoft.com/office/officeart/2005/8/layout/vList2"/>
    <dgm:cxn modelId="{9251F322-E5E0-4DFF-A42F-48964A00558E}" type="presOf" srcId="{F3E75212-60D0-4AEC-8079-6F9463D09DA8}" destId="{2D038A85-6A7F-4709-9023-81FAD1EAFD8A}" srcOrd="0" destOrd="0" presId="urn:microsoft.com/office/officeart/2005/8/layout/vList2"/>
    <dgm:cxn modelId="{A9265561-E61C-453E-9681-A785AAA82605}" type="presOf" srcId="{5DAEB27F-BCD6-4CDF-A8DD-05E8F55D55DF}" destId="{979AF9DC-47EC-48A5-A00F-E8A8957E2A57}" srcOrd="0" destOrd="0" presId="urn:microsoft.com/office/officeart/2005/8/layout/vList2"/>
    <dgm:cxn modelId="{90B49551-5A1E-4AD7-BB44-8BF04C4952D4}" srcId="{B5838C48-119D-4D93-9B06-DED58897C1F0}" destId="{5DAEB27F-BCD6-4CDF-A8DD-05E8F55D55DF}" srcOrd="4" destOrd="0" parTransId="{83877D59-0788-432E-B3E7-B8DEE58D9165}" sibTransId="{40F52A72-886B-4C74-A2E4-C5FAA8EE8544}"/>
    <dgm:cxn modelId="{C289C2AC-02B2-4C3C-B67A-0871A1EA47A3}" srcId="{B5838C48-119D-4D93-9B06-DED58897C1F0}" destId="{A94F8F7E-FCE0-4199-8D4A-607825FD7CA2}" srcOrd="3" destOrd="0" parTransId="{465E4E46-BADF-4D9C-926D-62638AF46FBE}" sibTransId="{5E6D1001-6159-404C-B607-AE2080F356F3}"/>
    <dgm:cxn modelId="{FF9EF6C3-8B69-4CA6-948A-6D91E07B262E}" type="presOf" srcId="{B5838C48-119D-4D93-9B06-DED58897C1F0}" destId="{E433FB10-70EC-4DB3-B525-B7E4A22E4831}" srcOrd="0" destOrd="0" presId="urn:microsoft.com/office/officeart/2005/8/layout/vList2"/>
    <dgm:cxn modelId="{E3DCE9CA-8706-4EDF-8F78-8678F1B870AC}" srcId="{B5838C48-119D-4D93-9B06-DED58897C1F0}" destId="{31612BB2-77D2-4E07-B3E0-49B2E7012269}" srcOrd="1" destOrd="0" parTransId="{ECE7F0F1-5036-4F80-9026-F4A0DA1B75D4}" sibTransId="{44FFD1CE-1F45-4738-956C-F06F2F844CBC}"/>
    <dgm:cxn modelId="{043C17D6-B463-4EE1-ADDB-5DBFAC36FA7B}" srcId="{B5838C48-119D-4D93-9B06-DED58897C1F0}" destId="{42C5F1A8-E32C-4CD5-AFA4-5311A2D9B5C3}" srcOrd="2" destOrd="0" parTransId="{7D92CF7C-8833-4A25-8F4C-D7E95D80573C}" sibTransId="{1C3273EF-937C-420E-826B-FF503C69E2D1}"/>
    <dgm:cxn modelId="{BF6795E2-87E4-42B7-B4DB-9CA7B2082B90}" srcId="{B5838C48-119D-4D93-9B06-DED58897C1F0}" destId="{F3E75212-60D0-4AEC-8079-6F9463D09DA8}" srcOrd="0" destOrd="0" parTransId="{0B943602-DFE9-428F-8A10-188B461E796D}" sibTransId="{33ECF249-ADB5-4D48-A683-FE9CB9A88500}"/>
    <dgm:cxn modelId="{E1714EF3-DA96-4D3C-B3A0-EADC811A055F}" type="presOf" srcId="{A94F8F7E-FCE0-4199-8D4A-607825FD7CA2}" destId="{7862A5E6-2C5D-4A71-973E-114BD2B14589}" srcOrd="0" destOrd="0" presId="urn:microsoft.com/office/officeart/2005/8/layout/vList2"/>
    <dgm:cxn modelId="{FEFD3EF6-89E0-4275-AB3B-3AC777FCDC47}" type="presParOf" srcId="{E433FB10-70EC-4DB3-B525-B7E4A22E4831}" destId="{2D038A85-6A7F-4709-9023-81FAD1EAFD8A}" srcOrd="0" destOrd="0" presId="urn:microsoft.com/office/officeart/2005/8/layout/vList2"/>
    <dgm:cxn modelId="{9E4862F2-D170-49B3-80F9-29B2197357BD}" type="presParOf" srcId="{E433FB10-70EC-4DB3-B525-B7E4A22E4831}" destId="{F3591674-D47F-42DB-B570-8B01509985AC}" srcOrd="1" destOrd="0" presId="urn:microsoft.com/office/officeart/2005/8/layout/vList2"/>
    <dgm:cxn modelId="{3AD0FA31-7FEF-41EF-B424-CCF11A7C9F88}" type="presParOf" srcId="{E433FB10-70EC-4DB3-B525-B7E4A22E4831}" destId="{667CDE1F-E0B4-4D77-BA4A-815BD7DC267E}" srcOrd="2" destOrd="0" presId="urn:microsoft.com/office/officeart/2005/8/layout/vList2"/>
    <dgm:cxn modelId="{9CC873FC-9AA1-4A99-B362-186F8C15C672}" type="presParOf" srcId="{E433FB10-70EC-4DB3-B525-B7E4A22E4831}" destId="{EDDFF006-39DD-4996-A441-3A8A8FA6C017}" srcOrd="3" destOrd="0" presId="urn:microsoft.com/office/officeart/2005/8/layout/vList2"/>
    <dgm:cxn modelId="{E408102F-821E-4821-AE7D-9EF4E0A53717}" type="presParOf" srcId="{E433FB10-70EC-4DB3-B525-B7E4A22E4831}" destId="{AE91A8D4-D692-4FA5-80B7-9B6C73430BCC}" srcOrd="4" destOrd="0" presId="urn:microsoft.com/office/officeart/2005/8/layout/vList2"/>
    <dgm:cxn modelId="{308ACC55-AB40-4EF4-B2DB-58FC71A06045}" type="presParOf" srcId="{E433FB10-70EC-4DB3-B525-B7E4A22E4831}" destId="{65517B47-523F-4166-8E20-5F626DB3A952}" srcOrd="5" destOrd="0" presId="urn:microsoft.com/office/officeart/2005/8/layout/vList2"/>
    <dgm:cxn modelId="{B2E409A7-7EA1-41B4-A0BB-17A27667FC6D}" type="presParOf" srcId="{E433FB10-70EC-4DB3-B525-B7E4A22E4831}" destId="{7862A5E6-2C5D-4A71-973E-114BD2B14589}" srcOrd="6" destOrd="0" presId="urn:microsoft.com/office/officeart/2005/8/layout/vList2"/>
    <dgm:cxn modelId="{37E6C613-5B09-4658-9994-60D3B40702B3}" type="presParOf" srcId="{E433FB10-70EC-4DB3-B525-B7E4A22E4831}" destId="{719916D0-AAF2-4174-BAA1-6679362444D9}" srcOrd="7" destOrd="0" presId="urn:microsoft.com/office/officeart/2005/8/layout/vList2"/>
    <dgm:cxn modelId="{6C44FA92-A9D7-41D2-8F03-54DA82E42A7F}" type="presParOf" srcId="{E433FB10-70EC-4DB3-B525-B7E4A22E4831}" destId="{979AF9DC-47EC-48A5-A00F-E8A8957E2A57}"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895A7F8-5605-401A-94B6-2CA747F5C17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F2469008-F6C3-4065-85F7-DEB54223EEE2}">
      <dgm:prSet/>
      <dgm:spPr/>
      <dgm:t>
        <a:bodyPr/>
        <a:lstStyle/>
        <a:p>
          <a:r>
            <a:rPr lang="x-none" dirty="0"/>
            <a:t>1. Definir la orientación</a:t>
          </a:r>
          <a:endParaRPr lang="en-US" dirty="0"/>
        </a:p>
      </dgm:t>
    </dgm:pt>
    <dgm:pt modelId="{CD9703A5-9B8C-420D-8560-E3C4D92EDC29}" type="parTrans" cxnId="{FF264517-4A9E-45A3-B01B-2AC071416B9B}">
      <dgm:prSet/>
      <dgm:spPr/>
      <dgm:t>
        <a:bodyPr/>
        <a:lstStyle/>
        <a:p>
          <a:endParaRPr lang="en-US"/>
        </a:p>
      </dgm:t>
    </dgm:pt>
    <dgm:pt modelId="{2A658363-816D-4E9C-B447-087027DA2C47}" type="sibTrans" cxnId="{FF264517-4A9E-45A3-B01B-2AC071416B9B}">
      <dgm:prSet/>
      <dgm:spPr/>
      <dgm:t>
        <a:bodyPr/>
        <a:lstStyle/>
        <a:p>
          <a:endParaRPr lang="en-US"/>
        </a:p>
      </dgm:t>
    </dgm:pt>
    <dgm:pt modelId="{BB6BFE1B-0C9D-4CCF-A8FD-F182B17120C3}">
      <dgm:prSet/>
      <dgm:spPr/>
      <dgm:t>
        <a:bodyPr/>
        <a:lstStyle/>
        <a:p>
          <a:r>
            <a:rPr lang="x-none" dirty="0"/>
            <a:t>¿Cuál es la GRAN Idea de sensibilidad cultural de su equipo?</a:t>
          </a:r>
          <a:endParaRPr lang="en-US" dirty="0"/>
        </a:p>
      </dgm:t>
    </dgm:pt>
    <dgm:pt modelId="{BE5DC68F-150B-490F-BA0A-0B27E6F07E63}" type="parTrans" cxnId="{9383353F-EA92-4EC7-A857-320E0F2BEE75}">
      <dgm:prSet/>
      <dgm:spPr/>
      <dgm:t>
        <a:bodyPr/>
        <a:lstStyle/>
        <a:p>
          <a:endParaRPr lang="en-US"/>
        </a:p>
      </dgm:t>
    </dgm:pt>
    <dgm:pt modelId="{8AFF90DE-E137-4A62-8CD1-A96DFEA19162}" type="sibTrans" cxnId="{9383353F-EA92-4EC7-A857-320E0F2BEE75}">
      <dgm:prSet/>
      <dgm:spPr/>
      <dgm:t>
        <a:bodyPr/>
        <a:lstStyle/>
        <a:p>
          <a:endParaRPr lang="en-US"/>
        </a:p>
      </dgm:t>
    </dgm:pt>
    <dgm:pt modelId="{C9B76165-AA6F-4F9C-A563-7F3429528813}">
      <dgm:prSet/>
      <dgm:spPr/>
      <dgm:t>
        <a:bodyPr/>
        <a:lstStyle/>
        <a:p>
          <a:r>
            <a:rPr lang="x-none" dirty="0"/>
            <a:t>Una gran idea toma más de 6 semanas, pero </a:t>
          </a:r>
          <a:r>
            <a:rPr lang="en-US" dirty="0"/>
            <a:t>lo </a:t>
          </a:r>
          <a:r>
            <a:rPr lang="x-none" dirty="0"/>
            <a:t>menos un año, para implementarse completamente.</a:t>
          </a:r>
          <a:endParaRPr lang="en-US" dirty="0"/>
        </a:p>
      </dgm:t>
    </dgm:pt>
    <dgm:pt modelId="{BCBB17FD-569D-483E-8DBD-5F9B56A018FC}" type="parTrans" cxnId="{D886AE0F-8AD0-4341-8C85-A71E748F904B}">
      <dgm:prSet/>
      <dgm:spPr/>
      <dgm:t>
        <a:bodyPr/>
        <a:lstStyle/>
        <a:p>
          <a:endParaRPr lang="en-US"/>
        </a:p>
      </dgm:t>
    </dgm:pt>
    <dgm:pt modelId="{8D929ED6-6D32-4513-8F52-E406F83D579A}" type="sibTrans" cxnId="{D886AE0F-8AD0-4341-8C85-A71E748F904B}">
      <dgm:prSet/>
      <dgm:spPr/>
      <dgm:t>
        <a:bodyPr/>
        <a:lstStyle/>
        <a:p>
          <a:endParaRPr lang="en-US"/>
        </a:p>
      </dgm:t>
    </dgm:pt>
    <dgm:pt modelId="{169260A8-42C5-426D-BF0B-2D64E95E44E4}">
      <dgm:prSet/>
      <dgm:spPr/>
      <dgm:t>
        <a:bodyPr/>
        <a:lstStyle/>
        <a:p>
          <a:r>
            <a:rPr lang="x-none" dirty="0"/>
            <a:t>¿Cuál es su objetivo? (Evaluar necesidades)</a:t>
          </a:r>
          <a:endParaRPr lang="en-US" dirty="0"/>
        </a:p>
      </dgm:t>
    </dgm:pt>
    <dgm:pt modelId="{0EC7DD82-D491-41D1-8EE1-8165979EDBCA}" type="parTrans" cxnId="{A5877100-4975-43FE-99DE-F3076E4C15A0}">
      <dgm:prSet/>
      <dgm:spPr/>
      <dgm:t>
        <a:bodyPr/>
        <a:lstStyle/>
        <a:p>
          <a:endParaRPr lang="en-US"/>
        </a:p>
      </dgm:t>
    </dgm:pt>
    <dgm:pt modelId="{E79BD017-9953-44C6-9100-5B9D6BA4BB33}" type="sibTrans" cxnId="{A5877100-4975-43FE-99DE-F3076E4C15A0}">
      <dgm:prSet/>
      <dgm:spPr/>
      <dgm:t>
        <a:bodyPr/>
        <a:lstStyle/>
        <a:p>
          <a:endParaRPr lang="en-US"/>
        </a:p>
      </dgm:t>
    </dgm:pt>
    <dgm:pt modelId="{D2297F38-B5DA-4A59-AB21-CAF81F1AF5B0}">
      <dgm:prSet/>
      <dgm:spPr/>
      <dgm:t>
        <a:bodyPr/>
        <a:lstStyle/>
        <a:p>
          <a:r>
            <a:rPr lang="x-none" dirty="0"/>
            <a:t>Describir lo que existe, la situación actual</a:t>
          </a:r>
          <a:endParaRPr lang="en-US" dirty="0"/>
        </a:p>
      </dgm:t>
    </dgm:pt>
    <dgm:pt modelId="{BAB2330A-EF76-4D1C-9518-E0AD8D7ED2EB}" type="parTrans" cxnId="{4C3CA084-2297-4EE4-B38D-F421C4BA5CE2}">
      <dgm:prSet/>
      <dgm:spPr/>
      <dgm:t>
        <a:bodyPr/>
        <a:lstStyle/>
        <a:p>
          <a:endParaRPr lang="en-US"/>
        </a:p>
      </dgm:t>
    </dgm:pt>
    <dgm:pt modelId="{C9DD66B2-12CD-461C-B7D6-FA28B4CE5598}" type="sibTrans" cxnId="{4C3CA084-2297-4EE4-B38D-F421C4BA5CE2}">
      <dgm:prSet/>
      <dgm:spPr/>
      <dgm:t>
        <a:bodyPr/>
        <a:lstStyle/>
        <a:p>
          <a:endParaRPr lang="en-US"/>
        </a:p>
      </dgm:t>
    </dgm:pt>
    <dgm:pt modelId="{26063A5E-0F97-4110-96C7-4AB7BDD8B101}">
      <dgm:prSet/>
      <dgm:spPr/>
      <dgm:t>
        <a:bodyPr/>
        <a:lstStyle/>
        <a:p>
          <a:r>
            <a:rPr lang="x-none" dirty="0"/>
            <a:t>¿Qué falta?</a:t>
          </a:r>
          <a:endParaRPr lang="en-US" dirty="0"/>
        </a:p>
      </dgm:t>
    </dgm:pt>
    <dgm:pt modelId="{CF004237-9818-44E7-AEA3-A56B20BEB7A5}" type="parTrans" cxnId="{59836B6F-B46E-4A16-BA3B-1CCAB85E69D4}">
      <dgm:prSet/>
      <dgm:spPr/>
      <dgm:t>
        <a:bodyPr/>
        <a:lstStyle/>
        <a:p>
          <a:endParaRPr lang="en-US"/>
        </a:p>
      </dgm:t>
    </dgm:pt>
    <dgm:pt modelId="{23EC1583-E5B6-47BB-A749-8287954273A6}" type="sibTrans" cxnId="{59836B6F-B46E-4A16-BA3B-1CCAB85E69D4}">
      <dgm:prSet/>
      <dgm:spPr/>
      <dgm:t>
        <a:bodyPr/>
        <a:lstStyle/>
        <a:p>
          <a:endParaRPr lang="en-US"/>
        </a:p>
      </dgm:t>
    </dgm:pt>
    <dgm:pt modelId="{CFE28399-94A5-490D-BEC2-CEFAD70148E4}">
      <dgm:prSet/>
      <dgm:spPr/>
      <dgm:t>
        <a:bodyPr/>
        <a:lstStyle/>
        <a:p>
          <a:r>
            <a:rPr lang="x-none"/>
            <a:t>2. Crear el plan</a:t>
          </a:r>
          <a:endParaRPr lang="en-US"/>
        </a:p>
      </dgm:t>
    </dgm:pt>
    <dgm:pt modelId="{7D4D4FC9-660B-4D7F-9759-E2C00623AAB1}" type="parTrans" cxnId="{E03E560C-162F-4F11-B863-E2005AEF7E1E}">
      <dgm:prSet/>
      <dgm:spPr/>
      <dgm:t>
        <a:bodyPr/>
        <a:lstStyle/>
        <a:p>
          <a:endParaRPr lang="en-US"/>
        </a:p>
      </dgm:t>
    </dgm:pt>
    <dgm:pt modelId="{20E286B3-DCE7-470D-A489-E9404AC10971}" type="sibTrans" cxnId="{E03E560C-162F-4F11-B863-E2005AEF7E1E}">
      <dgm:prSet/>
      <dgm:spPr/>
      <dgm:t>
        <a:bodyPr/>
        <a:lstStyle/>
        <a:p>
          <a:endParaRPr lang="en-US"/>
        </a:p>
      </dgm:t>
    </dgm:pt>
    <dgm:pt modelId="{6173044D-CEBF-45FD-AD5F-493AC38A84B3}">
      <dgm:prSet/>
      <dgm:spPr/>
      <dgm:t>
        <a:bodyPr/>
        <a:lstStyle/>
        <a:p>
          <a:r>
            <a:rPr lang="x-none"/>
            <a:t>Pasos, fechas previstas, persona responsable, recursos, notas, comprobación completada</a:t>
          </a:r>
          <a:endParaRPr lang="en-US"/>
        </a:p>
      </dgm:t>
    </dgm:pt>
    <dgm:pt modelId="{7D7E8001-E708-4E7C-B103-37C97BEC4407}" type="parTrans" cxnId="{80653152-9049-4A36-B4E5-A974DB6DF842}">
      <dgm:prSet/>
      <dgm:spPr/>
      <dgm:t>
        <a:bodyPr/>
        <a:lstStyle/>
        <a:p>
          <a:endParaRPr lang="en-US"/>
        </a:p>
      </dgm:t>
    </dgm:pt>
    <dgm:pt modelId="{B4740EF8-7B95-4368-A648-E4168E4D4C53}" type="sibTrans" cxnId="{80653152-9049-4A36-B4E5-A974DB6DF842}">
      <dgm:prSet/>
      <dgm:spPr/>
      <dgm:t>
        <a:bodyPr/>
        <a:lstStyle/>
        <a:p>
          <a:endParaRPr lang="en-US"/>
        </a:p>
      </dgm:t>
    </dgm:pt>
    <dgm:pt modelId="{DF2360C0-C71C-409E-AC5B-02A65E1CB400}">
      <dgm:prSet/>
      <dgm:spPr/>
      <dgm:t>
        <a:bodyPr/>
        <a:lstStyle/>
        <a:p>
          <a:r>
            <a:rPr lang="x-none"/>
            <a:t>3. Implementar, monitorear y ajustar</a:t>
          </a:r>
          <a:endParaRPr lang="en-US"/>
        </a:p>
      </dgm:t>
    </dgm:pt>
    <dgm:pt modelId="{464F76DF-4AE2-4230-B0E5-07C586FE80BB}" type="parTrans" cxnId="{AD2855A8-1262-4070-972D-D3B91425344E}">
      <dgm:prSet/>
      <dgm:spPr/>
      <dgm:t>
        <a:bodyPr/>
        <a:lstStyle/>
        <a:p>
          <a:endParaRPr lang="en-US"/>
        </a:p>
      </dgm:t>
    </dgm:pt>
    <dgm:pt modelId="{923EA3BE-683C-4905-A3B4-FCF40CBDD61A}" type="sibTrans" cxnId="{AD2855A8-1262-4070-972D-D3B91425344E}">
      <dgm:prSet/>
      <dgm:spPr/>
      <dgm:t>
        <a:bodyPr/>
        <a:lstStyle/>
        <a:p>
          <a:endParaRPr lang="en-US"/>
        </a:p>
      </dgm:t>
    </dgm:pt>
    <dgm:pt modelId="{B20A4E4A-FD03-410B-A97A-59567D8EAE4B}">
      <dgm:prSet/>
      <dgm:spPr/>
      <dgm:t>
        <a:bodyPr/>
        <a:lstStyle/>
        <a:p>
          <a:r>
            <a:rPr lang="x-none"/>
            <a:t>¿Cómo sabrán cuando hayan alcanzado su objetivo?</a:t>
          </a:r>
          <a:endParaRPr lang="en-US"/>
        </a:p>
      </dgm:t>
    </dgm:pt>
    <dgm:pt modelId="{2006C02D-0928-4BD4-8A49-71A092296590}" type="parTrans" cxnId="{312A3A6E-74A8-46DB-907E-FAF98D69FEC0}">
      <dgm:prSet/>
      <dgm:spPr/>
      <dgm:t>
        <a:bodyPr/>
        <a:lstStyle/>
        <a:p>
          <a:endParaRPr lang="en-US"/>
        </a:p>
      </dgm:t>
    </dgm:pt>
    <dgm:pt modelId="{5AF39F6B-FF45-4B97-BFB5-41DC806BFB1C}" type="sibTrans" cxnId="{312A3A6E-74A8-46DB-907E-FAF98D69FEC0}">
      <dgm:prSet/>
      <dgm:spPr/>
      <dgm:t>
        <a:bodyPr/>
        <a:lstStyle/>
        <a:p>
          <a:endParaRPr lang="en-US"/>
        </a:p>
      </dgm:t>
    </dgm:pt>
    <dgm:pt modelId="{F3CF8FBF-DA65-44D9-8B5B-2B40E80F7749}">
      <dgm:prSet/>
      <dgm:spPr/>
      <dgm:t>
        <a:bodyPr/>
        <a:lstStyle/>
        <a:p>
          <a:r>
            <a:rPr lang="x-none"/>
            <a:t>¿Cuáles son sus fuentes de datos?</a:t>
          </a:r>
          <a:endParaRPr lang="en-US"/>
        </a:p>
      </dgm:t>
    </dgm:pt>
    <dgm:pt modelId="{2B686D9D-2F0F-41FA-AD28-F9FD282B443E}" type="parTrans" cxnId="{A4C3C018-7798-4AD7-905C-087DF3F12646}">
      <dgm:prSet/>
      <dgm:spPr/>
      <dgm:t>
        <a:bodyPr/>
        <a:lstStyle/>
        <a:p>
          <a:endParaRPr lang="en-US"/>
        </a:p>
      </dgm:t>
    </dgm:pt>
    <dgm:pt modelId="{372ED380-00A3-46C6-BC7E-BEACFA3ECE85}" type="sibTrans" cxnId="{A4C3C018-7798-4AD7-905C-087DF3F12646}">
      <dgm:prSet/>
      <dgm:spPr/>
      <dgm:t>
        <a:bodyPr/>
        <a:lstStyle/>
        <a:p>
          <a:endParaRPr lang="en-US"/>
        </a:p>
      </dgm:t>
    </dgm:pt>
    <dgm:pt modelId="{1B63D072-1423-41B1-8ED0-535B0234748C}">
      <dgm:prSet/>
      <dgm:spPr/>
      <dgm:t>
        <a:bodyPr/>
        <a:lstStyle/>
        <a:p>
          <a:r>
            <a:rPr lang="x-none"/>
            <a:t>¿Cómo medirán?</a:t>
          </a:r>
          <a:endParaRPr lang="en-US"/>
        </a:p>
      </dgm:t>
    </dgm:pt>
    <dgm:pt modelId="{30B1F288-FCB5-4631-BE2F-2C74D58AC89A}" type="parTrans" cxnId="{23DD459D-6580-4270-9EA8-9AEF03EFA83D}">
      <dgm:prSet/>
      <dgm:spPr/>
      <dgm:t>
        <a:bodyPr/>
        <a:lstStyle/>
        <a:p>
          <a:endParaRPr lang="en-US"/>
        </a:p>
      </dgm:t>
    </dgm:pt>
    <dgm:pt modelId="{4AE7B034-E36C-43E4-8368-318D6CD98FCD}" type="sibTrans" cxnId="{23DD459D-6580-4270-9EA8-9AEF03EFA83D}">
      <dgm:prSet/>
      <dgm:spPr/>
      <dgm:t>
        <a:bodyPr/>
        <a:lstStyle/>
        <a:p>
          <a:endParaRPr lang="en-US"/>
        </a:p>
      </dgm:t>
    </dgm:pt>
    <dgm:pt modelId="{B71DDD15-D372-4CCF-8233-6863D785A715}">
      <dgm:prSet/>
      <dgm:spPr/>
      <dgm:t>
        <a:bodyPr/>
        <a:lstStyle/>
        <a:p>
          <a:r>
            <a:rPr lang="x-none"/>
            <a:t>¿Cómo sabrán si están implementando correctamente su plan?</a:t>
          </a:r>
          <a:endParaRPr lang="en-US"/>
        </a:p>
      </dgm:t>
    </dgm:pt>
    <dgm:pt modelId="{36C2C906-773F-4A0E-BA67-FFF9F3093683}" type="parTrans" cxnId="{3AC6EE79-B527-449D-B44B-E8B006596BF9}">
      <dgm:prSet/>
      <dgm:spPr/>
      <dgm:t>
        <a:bodyPr/>
        <a:lstStyle/>
        <a:p>
          <a:endParaRPr lang="en-US"/>
        </a:p>
      </dgm:t>
    </dgm:pt>
    <dgm:pt modelId="{8EC1C16A-7865-464F-A64C-8F0CEFA09732}" type="sibTrans" cxnId="{3AC6EE79-B527-449D-B44B-E8B006596BF9}">
      <dgm:prSet/>
      <dgm:spPr/>
      <dgm:t>
        <a:bodyPr/>
        <a:lstStyle/>
        <a:p>
          <a:endParaRPr lang="en-US"/>
        </a:p>
      </dgm:t>
    </dgm:pt>
    <dgm:pt modelId="{E53C14BE-2AE6-4109-AEF4-2E1ECA31E8F3}" type="pres">
      <dgm:prSet presAssocID="{2895A7F8-5605-401A-94B6-2CA747F5C175}" presName="linear" presStyleCnt="0">
        <dgm:presLayoutVars>
          <dgm:animLvl val="lvl"/>
          <dgm:resizeHandles val="exact"/>
        </dgm:presLayoutVars>
      </dgm:prSet>
      <dgm:spPr/>
    </dgm:pt>
    <dgm:pt modelId="{CC4FBD7B-5ACA-4368-AF2A-A785E4C18D86}" type="pres">
      <dgm:prSet presAssocID="{F2469008-F6C3-4065-85F7-DEB54223EEE2}" presName="parentText" presStyleLbl="node1" presStyleIdx="0" presStyleCnt="3">
        <dgm:presLayoutVars>
          <dgm:chMax val="0"/>
          <dgm:bulletEnabled val="1"/>
        </dgm:presLayoutVars>
      </dgm:prSet>
      <dgm:spPr/>
    </dgm:pt>
    <dgm:pt modelId="{F1440736-07FD-4154-8231-00AC9F493E22}" type="pres">
      <dgm:prSet presAssocID="{F2469008-F6C3-4065-85F7-DEB54223EEE2}" presName="childText" presStyleLbl="revTx" presStyleIdx="0" presStyleCnt="3">
        <dgm:presLayoutVars>
          <dgm:bulletEnabled val="1"/>
        </dgm:presLayoutVars>
      </dgm:prSet>
      <dgm:spPr/>
    </dgm:pt>
    <dgm:pt modelId="{9B62A6F3-B938-4F2B-B66B-254523F61A4F}" type="pres">
      <dgm:prSet presAssocID="{CFE28399-94A5-490D-BEC2-CEFAD70148E4}" presName="parentText" presStyleLbl="node1" presStyleIdx="1" presStyleCnt="3">
        <dgm:presLayoutVars>
          <dgm:chMax val="0"/>
          <dgm:bulletEnabled val="1"/>
        </dgm:presLayoutVars>
      </dgm:prSet>
      <dgm:spPr/>
    </dgm:pt>
    <dgm:pt modelId="{B1658607-B9B5-4D33-B4FB-9F82C85A9DA5}" type="pres">
      <dgm:prSet presAssocID="{CFE28399-94A5-490D-BEC2-CEFAD70148E4}" presName="childText" presStyleLbl="revTx" presStyleIdx="1" presStyleCnt="3">
        <dgm:presLayoutVars>
          <dgm:bulletEnabled val="1"/>
        </dgm:presLayoutVars>
      </dgm:prSet>
      <dgm:spPr/>
    </dgm:pt>
    <dgm:pt modelId="{CF170077-A86C-4CB4-B2DD-93C5CD47676B}" type="pres">
      <dgm:prSet presAssocID="{DF2360C0-C71C-409E-AC5B-02A65E1CB400}" presName="parentText" presStyleLbl="node1" presStyleIdx="2" presStyleCnt="3">
        <dgm:presLayoutVars>
          <dgm:chMax val="0"/>
          <dgm:bulletEnabled val="1"/>
        </dgm:presLayoutVars>
      </dgm:prSet>
      <dgm:spPr/>
    </dgm:pt>
    <dgm:pt modelId="{AA831330-1492-4925-B26C-F6AF2054202C}" type="pres">
      <dgm:prSet presAssocID="{DF2360C0-C71C-409E-AC5B-02A65E1CB400}" presName="childText" presStyleLbl="revTx" presStyleIdx="2" presStyleCnt="3">
        <dgm:presLayoutVars>
          <dgm:bulletEnabled val="1"/>
        </dgm:presLayoutVars>
      </dgm:prSet>
      <dgm:spPr/>
    </dgm:pt>
  </dgm:ptLst>
  <dgm:cxnLst>
    <dgm:cxn modelId="{A5877100-4975-43FE-99DE-F3076E4C15A0}" srcId="{F2469008-F6C3-4065-85F7-DEB54223EEE2}" destId="{169260A8-42C5-426D-BF0B-2D64E95E44E4}" srcOrd="2" destOrd="0" parTransId="{0EC7DD82-D491-41D1-8EE1-8165979EDBCA}" sibTransId="{E79BD017-9953-44C6-9100-5B9D6BA4BB33}"/>
    <dgm:cxn modelId="{7AF9E501-675A-4359-889A-B56521371217}" type="presOf" srcId="{CFE28399-94A5-490D-BEC2-CEFAD70148E4}" destId="{9B62A6F3-B938-4F2B-B66B-254523F61A4F}" srcOrd="0" destOrd="0" presId="urn:microsoft.com/office/officeart/2005/8/layout/vList2"/>
    <dgm:cxn modelId="{10F6E702-46CA-4358-8540-E82D45161D6E}" type="presOf" srcId="{BB6BFE1B-0C9D-4CCF-A8FD-F182B17120C3}" destId="{F1440736-07FD-4154-8231-00AC9F493E22}" srcOrd="0" destOrd="0" presId="urn:microsoft.com/office/officeart/2005/8/layout/vList2"/>
    <dgm:cxn modelId="{4EAAAC08-C780-4EEF-ACF8-6FA06CB59752}" type="presOf" srcId="{D2297F38-B5DA-4A59-AB21-CAF81F1AF5B0}" destId="{F1440736-07FD-4154-8231-00AC9F493E22}" srcOrd="0" destOrd="3" presId="urn:microsoft.com/office/officeart/2005/8/layout/vList2"/>
    <dgm:cxn modelId="{E03E560C-162F-4F11-B863-E2005AEF7E1E}" srcId="{2895A7F8-5605-401A-94B6-2CA747F5C175}" destId="{CFE28399-94A5-490D-BEC2-CEFAD70148E4}" srcOrd="1" destOrd="0" parTransId="{7D4D4FC9-660B-4D7F-9759-E2C00623AAB1}" sibTransId="{20E286B3-DCE7-470D-A489-E9404AC10971}"/>
    <dgm:cxn modelId="{D886AE0F-8AD0-4341-8C85-A71E748F904B}" srcId="{F2469008-F6C3-4065-85F7-DEB54223EEE2}" destId="{C9B76165-AA6F-4F9C-A563-7F3429528813}" srcOrd="1" destOrd="0" parTransId="{BCBB17FD-569D-483E-8DBD-5F9B56A018FC}" sibTransId="{8D929ED6-6D32-4513-8F52-E406F83D579A}"/>
    <dgm:cxn modelId="{3B28D410-C0AF-4396-B2B9-A76579E1D5B3}" type="presOf" srcId="{26063A5E-0F97-4110-96C7-4AB7BDD8B101}" destId="{F1440736-07FD-4154-8231-00AC9F493E22}" srcOrd="0" destOrd="4" presId="urn:microsoft.com/office/officeart/2005/8/layout/vList2"/>
    <dgm:cxn modelId="{FF264517-4A9E-45A3-B01B-2AC071416B9B}" srcId="{2895A7F8-5605-401A-94B6-2CA747F5C175}" destId="{F2469008-F6C3-4065-85F7-DEB54223EEE2}" srcOrd="0" destOrd="0" parTransId="{CD9703A5-9B8C-420D-8560-E3C4D92EDC29}" sibTransId="{2A658363-816D-4E9C-B447-087027DA2C47}"/>
    <dgm:cxn modelId="{A4C3C018-7798-4AD7-905C-087DF3F12646}" srcId="{DF2360C0-C71C-409E-AC5B-02A65E1CB400}" destId="{F3CF8FBF-DA65-44D9-8B5B-2B40E80F7749}" srcOrd="1" destOrd="0" parTransId="{2B686D9D-2F0F-41FA-AD28-F9FD282B443E}" sibTransId="{372ED380-00A3-46C6-BC7E-BEACFA3ECE85}"/>
    <dgm:cxn modelId="{05103E1F-159F-4E57-8324-966B3A23E0FA}" type="presOf" srcId="{169260A8-42C5-426D-BF0B-2D64E95E44E4}" destId="{F1440736-07FD-4154-8231-00AC9F493E22}" srcOrd="0" destOrd="2" presId="urn:microsoft.com/office/officeart/2005/8/layout/vList2"/>
    <dgm:cxn modelId="{C1CC942D-E2AE-4D5A-AA4A-1FAD4DDF8860}" type="presOf" srcId="{B71DDD15-D372-4CCF-8233-6863D785A715}" destId="{AA831330-1492-4925-B26C-F6AF2054202C}" srcOrd="0" destOrd="3" presId="urn:microsoft.com/office/officeart/2005/8/layout/vList2"/>
    <dgm:cxn modelId="{9383353F-EA92-4EC7-A857-320E0F2BEE75}" srcId="{F2469008-F6C3-4065-85F7-DEB54223EEE2}" destId="{BB6BFE1B-0C9D-4CCF-A8FD-F182B17120C3}" srcOrd="0" destOrd="0" parTransId="{BE5DC68F-150B-490F-BA0A-0B27E6F07E63}" sibTransId="{8AFF90DE-E137-4A62-8CD1-A96DFEA19162}"/>
    <dgm:cxn modelId="{509D515C-1D79-4970-8B2A-A2AB207D5821}" type="presOf" srcId="{F3CF8FBF-DA65-44D9-8B5B-2B40E80F7749}" destId="{AA831330-1492-4925-B26C-F6AF2054202C}" srcOrd="0" destOrd="1" presId="urn:microsoft.com/office/officeart/2005/8/layout/vList2"/>
    <dgm:cxn modelId="{98CE5463-7185-4CF4-AA29-483CDE07CEE3}" type="presOf" srcId="{C9B76165-AA6F-4F9C-A563-7F3429528813}" destId="{F1440736-07FD-4154-8231-00AC9F493E22}" srcOrd="0" destOrd="1" presId="urn:microsoft.com/office/officeart/2005/8/layout/vList2"/>
    <dgm:cxn modelId="{4E8B9E44-B300-47B3-8539-82AAADC5A2CB}" type="presOf" srcId="{6173044D-CEBF-45FD-AD5F-493AC38A84B3}" destId="{B1658607-B9B5-4D33-B4FB-9F82C85A9DA5}" srcOrd="0" destOrd="0" presId="urn:microsoft.com/office/officeart/2005/8/layout/vList2"/>
    <dgm:cxn modelId="{C7952649-70FA-4C00-9668-C07A83FAC3F7}" type="presOf" srcId="{F2469008-F6C3-4065-85F7-DEB54223EEE2}" destId="{CC4FBD7B-5ACA-4368-AF2A-A785E4C18D86}" srcOrd="0" destOrd="0" presId="urn:microsoft.com/office/officeart/2005/8/layout/vList2"/>
    <dgm:cxn modelId="{312A3A6E-74A8-46DB-907E-FAF98D69FEC0}" srcId="{DF2360C0-C71C-409E-AC5B-02A65E1CB400}" destId="{B20A4E4A-FD03-410B-A97A-59567D8EAE4B}" srcOrd="0" destOrd="0" parTransId="{2006C02D-0928-4BD4-8A49-71A092296590}" sibTransId="{5AF39F6B-FF45-4B97-BFB5-41DC806BFB1C}"/>
    <dgm:cxn modelId="{59836B6F-B46E-4A16-BA3B-1CCAB85E69D4}" srcId="{F2469008-F6C3-4065-85F7-DEB54223EEE2}" destId="{26063A5E-0F97-4110-96C7-4AB7BDD8B101}" srcOrd="4" destOrd="0" parTransId="{CF004237-9818-44E7-AEA3-A56B20BEB7A5}" sibTransId="{23EC1583-E5B6-47BB-A749-8287954273A6}"/>
    <dgm:cxn modelId="{80653152-9049-4A36-B4E5-A974DB6DF842}" srcId="{CFE28399-94A5-490D-BEC2-CEFAD70148E4}" destId="{6173044D-CEBF-45FD-AD5F-493AC38A84B3}" srcOrd="0" destOrd="0" parTransId="{7D7E8001-E708-4E7C-B103-37C97BEC4407}" sibTransId="{B4740EF8-7B95-4368-A648-E4168E4D4C53}"/>
    <dgm:cxn modelId="{3AC6EE79-B527-449D-B44B-E8B006596BF9}" srcId="{DF2360C0-C71C-409E-AC5B-02A65E1CB400}" destId="{B71DDD15-D372-4CCF-8233-6863D785A715}" srcOrd="3" destOrd="0" parTransId="{36C2C906-773F-4A0E-BA67-FFF9F3093683}" sibTransId="{8EC1C16A-7865-464F-A64C-8F0CEFA09732}"/>
    <dgm:cxn modelId="{4C3CA084-2297-4EE4-B38D-F421C4BA5CE2}" srcId="{F2469008-F6C3-4065-85F7-DEB54223EEE2}" destId="{D2297F38-B5DA-4A59-AB21-CAF81F1AF5B0}" srcOrd="3" destOrd="0" parTransId="{BAB2330A-EF76-4D1C-9518-E0AD8D7ED2EB}" sibTransId="{C9DD66B2-12CD-461C-B7D6-FA28B4CE5598}"/>
    <dgm:cxn modelId="{23DD459D-6580-4270-9EA8-9AEF03EFA83D}" srcId="{DF2360C0-C71C-409E-AC5B-02A65E1CB400}" destId="{1B63D072-1423-41B1-8ED0-535B0234748C}" srcOrd="2" destOrd="0" parTransId="{30B1F288-FCB5-4631-BE2F-2C74D58AC89A}" sibTransId="{4AE7B034-E36C-43E4-8368-318D6CD98FCD}"/>
    <dgm:cxn modelId="{AD2855A8-1262-4070-972D-D3B91425344E}" srcId="{2895A7F8-5605-401A-94B6-2CA747F5C175}" destId="{DF2360C0-C71C-409E-AC5B-02A65E1CB400}" srcOrd="2" destOrd="0" parTransId="{464F76DF-4AE2-4230-B0E5-07C586FE80BB}" sibTransId="{923EA3BE-683C-4905-A3B4-FCF40CBDD61A}"/>
    <dgm:cxn modelId="{243AB0A8-81E2-41DB-B29F-C7059C03FBA5}" type="presOf" srcId="{B20A4E4A-FD03-410B-A97A-59567D8EAE4B}" destId="{AA831330-1492-4925-B26C-F6AF2054202C}" srcOrd="0" destOrd="0" presId="urn:microsoft.com/office/officeart/2005/8/layout/vList2"/>
    <dgm:cxn modelId="{3423F9C4-1462-436A-90E0-07FE65DD5EBB}" type="presOf" srcId="{DF2360C0-C71C-409E-AC5B-02A65E1CB400}" destId="{CF170077-A86C-4CB4-B2DD-93C5CD47676B}" srcOrd="0" destOrd="0" presId="urn:microsoft.com/office/officeart/2005/8/layout/vList2"/>
    <dgm:cxn modelId="{A5D454C9-2675-4BA1-AAFF-45CE74605EDC}" type="presOf" srcId="{2895A7F8-5605-401A-94B6-2CA747F5C175}" destId="{E53C14BE-2AE6-4109-AEF4-2E1ECA31E8F3}" srcOrd="0" destOrd="0" presId="urn:microsoft.com/office/officeart/2005/8/layout/vList2"/>
    <dgm:cxn modelId="{1CFBFCDB-25DF-4626-9F49-D8D9F0CDFCB9}" type="presOf" srcId="{1B63D072-1423-41B1-8ED0-535B0234748C}" destId="{AA831330-1492-4925-B26C-F6AF2054202C}" srcOrd="0" destOrd="2" presId="urn:microsoft.com/office/officeart/2005/8/layout/vList2"/>
    <dgm:cxn modelId="{0E4ADCB4-7801-4B5F-BFDB-02AA9BA1F56F}" type="presParOf" srcId="{E53C14BE-2AE6-4109-AEF4-2E1ECA31E8F3}" destId="{CC4FBD7B-5ACA-4368-AF2A-A785E4C18D86}" srcOrd="0" destOrd="0" presId="urn:microsoft.com/office/officeart/2005/8/layout/vList2"/>
    <dgm:cxn modelId="{7E0CAA22-D3DE-4781-A39C-69548DD56C3B}" type="presParOf" srcId="{E53C14BE-2AE6-4109-AEF4-2E1ECA31E8F3}" destId="{F1440736-07FD-4154-8231-00AC9F493E22}" srcOrd="1" destOrd="0" presId="urn:microsoft.com/office/officeart/2005/8/layout/vList2"/>
    <dgm:cxn modelId="{0BC5EC42-A5CE-447E-8C89-EA60E8A200A1}" type="presParOf" srcId="{E53C14BE-2AE6-4109-AEF4-2E1ECA31E8F3}" destId="{9B62A6F3-B938-4F2B-B66B-254523F61A4F}" srcOrd="2" destOrd="0" presId="urn:microsoft.com/office/officeart/2005/8/layout/vList2"/>
    <dgm:cxn modelId="{6DE2E1B8-E098-4909-A52B-CCF7152726D9}" type="presParOf" srcId="{E53C14BE-2AE6-4109-AEF4-2E1ECA31E8F3}" destId="{B1658607-B9B5-4D33-B4FB-9F82C85A9DA5}" srcOrd="3" destOrd="0" presId="urn:microsoft.com/office/officeart/2005/8/layout/vList2"/>
    <dgm:cxn modelId="{CA9B0F07-F0D1-4020-A867-05047EF3A37E}" type="presParOf" srcId="{E53C14BE-2AE6-4109-AEF4-2E1ECA31E8F3}" destId="{CF170077-A86C-4CB4-B2DD-93C5CD47676B}" srcOrd="4" destOrd="0" presId="urn:microsoft.com/office/officeart/2005/8/layout/vList2"/>
    <dgm:cxn modelId="{8439B3FD-7BC9-4027-B45D-756A026A118C}" type="presParOf" srcId="{E53C14BE-2AE6-4109-AEF4-2E1ECA31E8F3}" destId="{AA831330-1492-4925-B26C-F6AF2054202C}"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19FE98A-17A2-DC43-8CE5-521651C2269A}" type="doc">
      <dgm:prSet loTypeId="urn:microsoft.com/office/officeart/2005/8/layout/hList1" loCatId="" qsTypeId="urn:microsoft.com/office/officeart/2005/8/quickstyle/simple4" qsCatId="simple" csTypeId="urn:microsoft.com/office/officeart/2005/8/colors/colorful1" csCatId="colorful" phldr="1"/>
      <dgm:spPr/>
      <dgm:t>
        <a:bodyPr/>
        <a:lstStyle/>
        <a:p>
          <a:endParaRPr lang="en-US"/>
        </a:p>
      </dgm:t>
    </dgm:pt>
    <dgm:pt modelId="{5D9C2FF5-1A18-B14F-B7B1-E3B3E8E10A47}">
      <dgm:prSet phldrT="[Text]"/>
      <dgm:spPr/>
      <dgm:t>
        <a:bodyPr/>
        <a:lstStyle/>
        <a:p>
          <a:r>
            <a:t>Mes 1</a:t>
          </a:r>
        </a:p>
      </dgm:t>
    </dgm:pt>
    <dgm:pt modelId="{555032E4-8F92-B54D-A786-F5CC581C75E1}" type="parTrans" cxnId="{04CF0293-CFF7-0D47-B9B9-BEA6C7B13A43}">
      <dgm:prSet/>
      <dgm:spPr/>
      <dgm:t>
        <a:bodyPr/>
        <a:lstStyle/>
        <a:p>
          <a:endParaRPr lang="en-US"/>
        </a:p>
      </dgm:t>
    </dgm:pt>
    <dgm:pt modelId="{B2C4FC01-6072-BC4B-A0B7-9DC3EE1C3DFE}" type="sibTrans" cxnId="{04CF0293-CFF7-0D47-B9B9-BEA6C7B13A43}">
      <dgm:prSet/>
      <dgm:spPr/>
      <dgm:t>
        <a:bodyPr/>
        <a:lstStyle/>
        <a:p>
          <a:endParaRPr lang="en-US"/>
        </a:p>
      </dgm:t>
    </dgm:pt>
    <dgm:pt modelId="{EB6865DA-F40C-A64B-923C-36A4EA24290F}">
      <dgm:prSet/>
      <dgm:spPr/>
      <dgm:t>
        <a:bodyPr/>
        <a:lstStyle/>
        <a:p>
          <a:r>
            <a:rPr lang="en-US" u="none" dirty="0"/>
            <a:t>Mantener los logros rápidos ya implementados (en curso).</a:t>
          </a:r>
        </a:p>
      </dgm:t>
    </dgm:pt>
    <dgm:pt modelId="{3E609609-964B-4D49-82B4-A050EC445234}" type="parTrans" cxnId="{E7F7B20A-1A69-1D4C-A3CE-30BEB3580D6F}">
      <dgm:prSet/>
      <dgm:spPr/>
      <dgm:t>
        <a:bodyPr/>
        <a:lstStyle/>
        <a:p>
          <a:endParaRPr lang="en-US"/>
        </a:p>
      </dgm:t>
    </dgm:pt>
    <dgm:pt modelId="{6B0EFD3A-994D-8B4D-B9DF-0A7C62D2EE8D}" type="sibTrans" cxnId="{E7F7B20A-1A69-1D4C-A3CE-30BEB3580D6F}">
      <dgm:prSet/>
      <dgm:spPr/>
      <dgm:t>
        <a:bodyPr/>
        <a:lstStyle/>
        <a:p>
          <a:endParaRPr lang="en-US"/>
        </a:p>
      </dgm:t>
    </dgm:pt>
    <dgm:pt modelId="{74D5F47D-EEB6-604D-A2CE-807D746B156C}">
      <dgm:prSet phldrT="[Text]"/>
      <dgm:spPr/>
      <dgm:t>
        <a:bodyPr/>
        <a:lstStyle/>
        <a:p>
          <a:r>
            <a:t>Meses 2 y 3</a:t>
          </a:r>
        </a:p>
      </dgm:t>
    </dgm:pt>
    <dgm:pt modelId="{6FFFE77D-5876-0741-BB5D-BCDC0CC6E72A}" type="parTrans" cxnId="{82CEE3E1-FC3B-CE47-B07B-4990938753F8}">
      <dgm:prSet/>
      <dgm:spPr/>
      <dgm:t>
        <a:bodyPr/>
        <a:lstStyle/>
        <a:p>
          <a:endParaRPr lang="en-US"/>
        </a:p>
      </dgm:t>
    </dgm:pt>
    <dgm:pt modelId="{FFBF3C68-A8B2-CC41-919F-5A16CD34867B}" type="sibTrans" cxnId="{82CEE3E1-FC3B-CE47-B07B-4990938753F8}">
      <dgm:prSet/>
      <dgm:spPr/>
      <dgm:t>
        <a:bodyPr/>
        <a:lstStyle/>
        <a:p>
          <a:endParaRPr lang="en-US"/>
        </a:p>
      </dgm:t>
    </dgm:pt>
    <dgm:pt modelId="{5C0D3C9F-B764-E443-873A-13B31BB6A97D}">
      <dgm:prSet phldrT="[Text]"/>
      <dgm:spPr/>
      <dgm:t>
        <a:bodyPr/>
        <a:lstStyle/>
        <a:p>
          <a:r>
            <a:t>Meses 3 a 6 </a:t>
          </a:r>
        </a:p>
      </dgm:t>
    </dgm:pt>
    <dgm:pt modelId="{2E0BD647-29B0-494F-8D4D-B7D51AA6E9A9}" type="parTrans" cxnId="{444922FE-E511-8344-9128-E6F45D25EEF8}">
      <dgm:prSet/>
      <dgm:spPr/>
      <dgm:t>
        <a:bodyPr/>
        <a:lstStyle/>
        <a:p>
          <a:endParaRPr lang="en-US"/>
        </a:p>
      </dgm:t>
    </dgm:pt>
    <dgm:pt modelId="{3B88EE1F-C624-3F41-B039-018A5E83A799}" type="sibTrans" cxnId="{444922FE-E511-8344-9128-E6F45D25EEF8}">
      <dgm:prSet/>
      <dgm:spPr/>
      <dgm:t>
        <a:bodyPr/>
        <a:lstStyle/>
        <a:p>
          <a:endParaRPr lang="en-US"/>
        </a:p>
      </dgm:t>
    </dgm:pt>
    <dgm:pt modelId="{E15B2DE9-A75D-4C48-8470-D96CECAA6E06}">
      <dgm:prSet phldrT="[Text]"/>
      <dgm:spPr/>
      <dgm:t>
        <a:bodyPr/>
        <a:lstStyle/>
        <a:p>
          <a:r>
            <a:t>El Consejo Escolar continúa la implementación de las GRANDES Ideas y los logros rápidos</a:t>
          </a:r>
        </a:p>
      </dgm:t>
    </dgm:pt>
    <dgm:pt modelId="{47545B7F-BDE7-434D-9BC2-2ED1BE0D5236}" type="parTrans" cxnId="{8AB588C9-0483-E946-85A9-541797538F92}">
      <dgm:prSet/>
      <dgm:spPr/>
      <dgm:t>
        <a:bodyPr/>
        <a:lstStyle/>
        <a:p>
          <a:endParaRPr lang="en-US"/>
        </a:p>
      </dgm:t>
    </dgm:pt>
    <dgm:pt modelId="{0DFA1970-FD79-C04C-84C5-08FE6377A2F5}" type="sibTrans" cxnId="{8AB588C9-0483-E946-85A9-541797538F92}">
      <dgm:prSet/>
      <dgm:spPr/>
      <dgm:t>
        <a:bodyPr/>
        <a:lstStyle/>
        <a:p>
          <a:endParaRPr lang="en-US"/>
        </a:p>
      </dgm:t>
    </dgm:pt>
    <dgm:pt modelId="{BCC93498-F311-B441-9398-CA8DC43FA12A}">
      <dgm:prSet/>
      <dgm:spPr/>
      <dgm:t>
        <a:bodyPr/>
        <a:lstStyle/>
        <a:p>
          <a:r>
            <a:t>Completar la evaluación de indicadores con el Consejo Escolar</a:t>
          </a:r>
        </a:p>
      </dgm:t>
    </dgm:pt>
    <dgm:pt modelId="{9740AAF8-59CE-534D-B3BB-BE1A18AE9365}" type="parTrans" cxnId="{430DDFA8-3F9B-EB47-AC51-171FD0DF7E29}">
      <dgm:prSet/>
      <dgm:spPr/>
      <dgm:t>
        <a:bodyPr/>
        <a:lstStyle/>
        <a:p>
          <a:endParaRPr lang="en-US"/>
        </a:p>
      </dgm:t>
    </dgm:pt>
    <dgm:pt modelId="{DAAC34A9-271D-7743-9174-F12DAE5FF8ED}" type="sibTrans" cxnId="{430DDFA8-3F9B-EB47-AC51-171FD0DF7E29}">
      <dgm:prSet/>
      <dgm:spPr/>
      <dgm:t>
        <a:bodyPr/>
        <a:lstStyle/>
        <a:p>
          <a:endParaRPr lang="en-US"/>
        </a:p>
      </dgm:t>
    </dgm:pt>
    <dgm:pt modelId="{850FCE50-FF33-C44D-B1B2-A773D9BF953F}">
      <dgm:prSet phldrT="[Text]"/>
      <dgm:spPr/>
      <dgm:t>
        <a:bodyPr/>
        <a:lstStyle/>
        <a:p>
          <a:r>
            <a:t>Orientar al Consejo Escolar para que asuma la responsabilidad de la implementación de los planes de los logros rápidos y la GRAN Idea</a:t>
          </a:r>
        </a:p>
      </dgm:t>
    </dgm:pt>
    <dgm:pt modelId="{3C028618-DD36-2B47-B84D-8E56FBCCA846}" type="parTrans" cxnId="{3386DD3A-6D12-9140-AD48-888B7733C360}">
      <dgm:prSet/>
      <dgm:spPr/>
      <dgm:t>
        <a:bodyPr/>
        <a:lstStyle/>
        <a:p>
          <a:endParaRPr lang="en-US"/>
        </a:p>
      </dgm:t>
    </dgm:pt>
    <dgm:pt modelId="{2870F017-4CA6-D843-8A87-7DCD398D9ECA}" type="sibTrans" cxnId="{3386DD3A-6D12-9140-AD48-888B7733C360}">
      <dgm:prSet/>
      <dgm:spPr/>
      <dgm:t>
        <a:bodyPr/>
        <a:lstStyle/>
        <a:p>
          <a:endParaRPr lang="en-US"/>
        </a:p>
      </dgm:t>
    </dgm:pt>
    <dgm:pt modelId="{26156B87-969B-0E48-BE5C-0E87B86FF425}">
      <dgm:prSet phldrT="[Text]"/>
      <dgm:spPr/>
      <dgm:t>
        <a:bodyPr/>
        <a:lstStyle/>
        <a:p>
          <a:r>
            <a:t>Meses 6 a 9 </a:t>
          </a:r>
        </a:p>
      </dgm:t>
    </dgm:pt>
    <dgm:pt modelId="{8EAE0C2B-CC6C-B743-9C99-F49ADDE11688}" type="parTrans" cxnId="{D497BBF9-59E3-9C40-83F3-33EA7CA9DBAE}">
      <dgm:prSet/>
      <dgm:spPr/>
      <dgm:t>
        <a:bodyPr/>
        <a:lstStyle/>
        <a:p>
          <a:endParaRPr lang="en-US"/>
        </a:p>
      </dgm:t>
    </dgm:pt>
    <dgm:pt modelId="{24255753-BFFA-B645-A767-6063E44D61BB}" type="sibTrans" cxnId="{D497BBF9-59E3-9C40-83F3-33EA7CA9DBAE}">
      <dgm:prSet/>
      <dgm:spPr/>
      <dgm:t>
        <a:bodyPr/>
        <a:lstStyle/>
        <a:p>
          <a:endParaRPr lang="en-US"/>
        </a:p>
      </dgm:t>
    </dgm:pt>
    <dgm:pt modelId="{D59FDA67-FD39-F140-9F60-A994D27E6F4D}">
      <dgm:prSet phldrT="[Text]"/>
      <dgm:spPr/>
      <dgm:t>
        <a:bodyPr/>
        <a:lstStyle/>
        <a:p>
          <a:r>
            <a:rPr lang="es-PR" noProof="0" dirty="0"/>
            <a:t>El Consejo Escolar completa de nuevo la evaluación de indicadores y compara los resultados con la primera</a:t>
          </a:r>
        </a:p>
      </dgm:t>
    </dgm:pt>
    <dgm:pt modelId="{9666C8C5-4CF3-C246-ABDF-960DF26ADBCD}" type="parTrans" cxnId="{ADD8EF79-7B51-7241-9390-80A9C0EA53FC}">
      <dgm:prSet/>
      <dgm:spPr/>
      <dgm:t>
        <a:bodyPr/>
        <a:lstStyle/>
        <a:p>
          <a:endParaRPr lang="en-US"/>
        </a:p>
      </dgm:t>
    </dgm:pt>
    <dgm:pt modelId="{BAEB1289-476B-0D49-910A-EB460126EB9C}" type="sibTrans" cxnId="{ADD8EF79-7B51-7241-9390-80A9C0EA53FC}">
      <dgm:prSet/>
      <dgm:spPr/>
      <dgm:t>
        <a:bodyPr/>
        <a:lstStyle/>
        <a:p>
          <a:endParaRPr lang="en-US"/>
        </a:p>
      </dgm:t>
    </dgm:pt>
    <dgm:pt modelId="{3FF4C985-8740-4025-8911-B16C6C205F19}">
      <dgm:prSet/>
      <dgm:spPr/>
      <dgm:t>
        <a:bodyPr/>
        <a:lstStyle/>
        <a:p>
          <a:r>
            <a:t>Analizar los datos y ajustar el curso, si es necesario </a:t>
          </a:r>
        </a:p>
      </dgm:t>
    </dgm:pt>
    <dgm:pt modelId="{85FFB845-18A1-407D-8E31-FDE7E28E8F94}" type="parTrans" cxnId="{D1D76DC7-897A-4B0C-AB9E-D0377483FF11}">
      <dgm:prSet/>
      <dgm:spPr/>
      <dgm:t>
        <a:bodyPr/>
        <a:lstStyle/>
        <a:p>
          <a:endParaRPr lang="en-US"/>
        </a:p>
      </dgm:t>
    </dgm:pt>
    <dgm:pt modelId="{984457E2-23E9-41CB-905F-EFBB2AF76CEC}" type="sibTrans" cxnId="{D1D76DC7-897A-4B0C-AB9E-D0377483FF11}">
      <dgm:prSet/>
      <dgm:spPr/>
      <dgm:t>
        <a:bodyPr/>
        <a:lstStyle/>
        <a:p>
          <a:endParaRPr lang="en-US"/>
        </a:p>
      </dgm:t>
    </dgm:pt>
    <dgm:pt modelId="{B641F8E2-38CB-614B-8015-6C7720FA0F78}">
      <dgm:prSet/>
      <dgm:spPr/>
      <dgm:t>
        <a:bodyPr/>
        <a:lstStyle/>
        <a:p>
          <a:r>
            <a:t>Utilizar los resultados de la evaluación de indicadores para planificar y refinar el trabajo</a:t>
          </a:r>
        </a:p>
      </dgm:t>
    </dgm:pt>
    <dgm:pt modelId="{DE6286B3-D452-FF4C-B8B8-9FF423B1356C}" type="parTrans" cxnId="{0DD85C02-F699-914C-92AE-7C988055BEAE}">
      <dgm:prSet/>
      <dgm:spPr/>
      <dgm:t>
        <a:bodyPr/>
        <a:lstStyle/>
        <a:p>
          <a:endParaRPr lang="en-US"/>
        </a:p>
      </dgm:t>
    </dgm:pt>
    <dgm:pt modelId="{87D20E03-BE58-154E-9E74-85AD8C1D87C4}" type="sibTrans" cxnId="{0DD85C02-F699-914C-92AE-7C988055BEAE}">
      <dgm:prSet/>
      <dgm:spPr/>
      <dgm:t>
        <a:bodyPr/>
        <a:lstStyle/>
        <a:p>
          <a:endParaRPr lang="en-US"/>
        </a:p>
      </dgm:t>
    </dgm:pt>
    <dgm:pt modelId="{1376F25D-C174-EA47-BA46-957F3D9C180C}">
      <dgm:prSet phldrT="[Text]"/>
      <dgm:spPr/>
      <dgm:t>
        <a:bodyPr/>
        <a:lstStyle/>
        <a:p>
          <a:r>
            <a:t>Desarrollar y distribuir una encuesta de percepción de 15 ítems para estudiantes, maestros y/o padres de familia (vea las preguntas de ejemplo en el documento que encuentra en el sitio web)</a:t>
          </a:r>
        </a:p>
      </dgm:t>
    </dgm:pt>
    <dgm:pt modelId="{3915027C-B4E9-294F-B675-BCD3EBDB880B}" type="parTrans" cxnId="{5FDC4E81-76B0-F543-A5C5-168D7B4FCF89}">
      <dgm:prSet/>
      <dgm:spPr/>
      <dgm:t>
        <a:bodyPr/>
        <a:lstStyle/>
        <a:p>
          <a:endParaRPr lang="en-US"/>
        </a:p>
      </dgm:t>
    </dgm:pt>
    <dgm:pt modelId="{178B46EE-A13A-0C47-97E9-6168BB91EA98}" type="sibTrans" cxnId="{5FDC4E81-76B0-F543-A5C5-168D7B4FCF89}">
      <dgm:prSet/>
      <dgm:spPr/>
      <dgm:t>
        <a:bodyPr/>
        <a:lstStyle/>
        <a:p>
          <a:endParaRPr lang="en-US"/>
        </a:p>
      </dgm:t>
    </dgm:pt>
    <dgm:pt modelId="{4C2CB701-A7C0-1544-B5DB-4C80AA959416}">
      <dgm:prSet phldrT="[Text]"/>
      <dgm:spPr/>
      <dgm:t>
        <a:bodyPr/>
        <a:lstStyle/>
        <a:p>
          <a:r>
            <a:rPr lang="es-PR" noProof="0" dirty="0"/>
            <a:t>Se completa nuevamente la encuesta de percepción y se comparan los resultados con la primera </a:t>
          </a:r>
        </a:p>
      </dgm:t>
    </dgm:pt>
    <dgm:pt modelId="{B7E31B2B-C17B-8D4B-AE49-254882D1F8BC}" type="parTrans" cxnId="{869B30C1-BD17-1545-90AA-6121C539AC38}">
      <dgm:prSet/>
      <dgm:spPr/>
      <dgm:t>
        <a:bodyPr/>
        <a:lstStyle/>
        <a:p>
          <a:endParaRPr lang="en-US"/>
        </a:p>
      </dgm:t>
    </dgm:pt>
    <dgm:pt modelId="{6744858E-5BDB-D646-92FC-F33146137DE1}" type="sibTrans" cxnId="{869B30C1-BD17-1545-90AA-6121C539AC38}">
      <dgm:prSet/>
      <dgm:spPr/>
      <dgm:t>
        <a:bodyPr/>
        <a:lstStyle/>
        <a:p>
          <a:endParaRPr lang="en-US"/>
        </a:p>
      </dgm:t>
    </dgm:pt>
    <dgm:pt modelId="{BD80C5E7-A776-CC4C-B97A-2C8E1808C5F2}">
      <dgm:prSet phldrT="[Text]"/>
      <dgm:spPr/>
      <dgm:t>
        <a:bodyPr/>
        <a:lstStyle/>
        <a:p>
          <a:r>
            <a:rPr lang="es-PR" noProof="0" dirty="0"/>
            <a:t>Analizar los datos y hacer ajustes, si es necesario</a:t>
          </a:r>
        </a:p>
      </dgm:t>
    </dgm:pt>
    <dgm:pt modelId="{966AD53E-7708-A646-AA46-DDA15FABDAB1}" type="parTrans" cxnId="{C96A45AC-5FAA-AC4F-8A1F-D645ACCF6E23}">
      <dgm:prSet/>
      <dgm:spPr/>
      <dgm:t>
        <a:bodyPr/>
        <a:lstStyle/>
        <a:p>
          <a:endParaRPr lang="en-US"/>
        </a:p>
      </dgm:t>
    </dgm:pt>
    <dgm:pt modelId="{ACD373FB-0BC9-6944-84D8-9163AEA09DD6}" type="sibTrans" cxnId="{C96A45AC-5FAA-AC4F-8A1F-D645ACCF6E23}">
      <dgm:prSet/>
      <dgm:spPr/>
      <dgm:t>
        <a:bodyPr/>
        <a:lstStyle/>
        <a:p>
          <a:endParaRPr lang="en-US"/>
        </a:p>
      </dgm:t>
    </dgm:pt>
    <dgm:pt modelId="{175E5A74-984E-D147-BE76-5055EA141A91}">
      <dgm:prSet/>
      <dgm:spPr/>
      <dgm:t>
        <a:bodyPr/>
        <a:lstStyle/>
        <a:p>
          <a:r>
            <a:rPr lang="en-US" b="0" i="0" u="none" dirty="0"/>
            <a:t>Conectarse con los GE para discutir los apoyos que su Consejo Escolar pueda necesitar para implementar su plan</a:t>
          </a:r>
          <a:endParaRPr lang="x-none" dirty="0"/>
        </a:p>
      </dgm:t>
    </dgm:pt>
    <dgm:pt modelId="{80D68210-BFB2-4841-8F95-79955CCAA49D}" type="parTrans" cxnId="{542F1EC3-974E-554D-B00C-6B11E4C7CD7D}">
      <dgm:prSet/>
      <dgm:spPr/>
      <dgm:t>
        <a:bodyPr/>
        <a:lstStyle/>
        <a:p>
          <a:endParaRPr lang="en-US"/>
        </a:p>
      </dgm:t>
    </dgm:pt>
    <dgm:pt modelId="{7245E11A-7C36-FA47-9EF4-931185CBCE56}" type="sibTrans" cxnId="{542F1EC3-974E-554D-B00C-6B11E4C7CD7D}">
      <dgm:prSet/>
      <dgm:spPr/>
      <dgm:t>
        <a:bodyPr/>
        <a:lstStyle/>
        <a:p>
          <a:endParaRPr lang="en-US"/>
        </a:p>
      </dgm:t>
    </dgm:pt>
    <dgm:pt modelId="{3C066C42-607F-2849-8B3A-1AF6F3DBF6B1}">
      <dgm:prSet/>
      <dgm:spPr/>
      <dgm:t>
        <a:bodyPr/>
        <a:lstStyle/>
        <a:p>
          <a:r>
            <a:rPr dirty="0"/>
            <a:t>Trabajarán con el Consejo Escolar para planificar </a:t>
          </a:r>
          <a:r>
            <a:rPr lang="en-US" dirty="0"/>
            <a:t>al menos </a:t>
          </a:r>
          <a:r>
            <a:rPr dirty="0"/>
            <a:t>una GRAN Idea</a:t>
          </a:r>
        </a:p>
      </dgm:t>
    </dgm:pt>
    <dgm:pt modelId="{8949E575-AD68-0E46-96AC-C7FE5B8F6650}" type="parTrans" cxnId="{B17BE272-5676-CD49-80B0-96E6B24751EF}">
      <dgm:prSet/>
      <dgm:spPr/>
      <dgm:t>
        <a:bodyPr/>
        <a:lstStyle/>
        <a:p>
          <a:endParaRPr lang="en-US"/>
        </a:p>
      </dgm:t>
    </dgm:pt>
    <dgm:pt modelId="{16F9A2AE-FA8A-4842-B607-5DAF0CEFDB4E}" type="sibTrans" cxnId="{B17BE272-5676-CD49-80B0-96E6B24751EF}">
      <dgm:prSet/>
      <dgm:spPr/>
      <dgm:t>
        <a:bodyPr/>
        <a:lstStyle/>
        <a:p>
          <a:endParaRPr lang="en-US"/>
        </a:p>
      </dgm:t>
    </dgm:pt>
    <dgm:pt modelId="{80EE43F6-1233-3F43-869D-5EFE48610756}">
      <dgm:prSet/>
      <dgm:spPr/>
      <dgm:t>
        <a:bodyPr/>
        <a:lstStyle/>
        <a:p>
          <a:r>
            <a:rPr lang="en-US" dirty="0"/>
            <a:t>Someta el plan para una Gran Idea</a:t>
          </a:r>
          <a:endParaRPr dirty="0"/>
        </a:p>
      </dgm:t>
    </dgm:pt>
    <dgm:pt modelId="{BCFE7232-B875-8246-8CDA-CB8CF3095DA4}" type="parTrans" cxnId="{7BC414ED-2B5E-A74E-8380-553D60D268A6}">
      <dgm:prSet/>
      <dgm:spPr/>
      <dgm:t>
        <a:bodyPr/>
        <a:lstStyle/>
        <a:p>
          <a:endParaRPr lang="en-US"/>
        </a:p>
      </dgm:t>
    </dgm:pt>
    <dgm:pt modelId="{058FED7B-29E7-C24A-B77D-C2B8548319CE}" type="sibTrans" cxnId="{7BC414ED-2B5E-A74E-8380-553D60D268A6}">
      <dgm:prSet/>
      <dgm:spPr/>
      <dgm:t>
        <a:bodyPr/>
        <a:lstStyle/>
        <a:p>
          <a:endParaRPr lang="en-US"/>
        </a:p>
      </dgm:t>
    </dgm:pt>
    <dgm:pt modelId="{483F8866-78E5-BC46-983C-1AC5AC738221}" type="pres">
      <dgm:prSet presAssocID="{519FE98A-17A2-DC43-8CE5-521651C2269A}" presName="Name0" presStyleCnt="0">
        <dgm:presLayoutVars>
          <dgm:dir/>
          <dgm:animLvl val="lvl"/>
          <dgm:resizeHandles val="exact"/>
        </dgm:presLayoutVars>
      </dgm:prSet>
      <dgm:spPr/>
    </dgm:pt>
    <dgm:pt modelId="{9F383431-F447-CF42-BA08-BD46CAD0ECE6}" type="pres">
      <dgm:prSet presAssocID="{5D9C2FF5-1A18-B14F-B7B1-E3B3E8E10A47}" presName="composite" presStyleCnt="0"/>
      <dgm:spPr/>
    </dgm:pt>
    <dgm:pt modelId="{193A85CE-2201-564D-8305-21C5C1BBD88C}" type="pres">
      <dgm:prSet presAssocID="{5D9C2FF5-1A18-B14F-B7B1-E3B3E8E10A47}" presName="parTx" presStyleLbl="alignNode1" presStyleIdx="0" presStyleCnt="4">
        <dgm:presLayoutVars>
          <dgm:chMax val="0"/>
          <dgm:chPref val="0"/>
          <dgm:bulletEnabled val="1"/>
        </dgm:presLayoutVars>
      </dgm:prSet>
      <dgm:spPr/>
    </dgm:pt>
    <dgm:pt modelId="{FD597492-9689-E740-91F8-02E89477C0F1}" type="pres">
      <dgm:prSet presAssocID="{5D9C2FF5-1A18-B14F-B7B1-E3B3E8E10A47}" presName="desTx" presStyleLbl="alignAccFollowNode1" presStyleIdx="0" presStyleCnt="4">
        <dgm:presLayoutVars>
          <dgm:bulletEnabled val="1"/>
        </dgm:presLayoutVars>
      </dgm:prSet>
      <dgm:spPr/>
    </dgm:pt>
    <dgm:pt modelId="{0FDD9471-E5CE-9F41-B735-8A3054BA0AC1}" type="pres">
      <dgm:prSet presAssocID="{B2C4FC01-6072-BC4B-A0B7-9DC3EE1C3DFE}" presName="space" presStyleCnt="0"/>
      <dgm:spPr/>
    </dgm:pt>
    <dgm:pt modelId="{E66F08BE-D489-5845-BB2D-D59F28ABB463}" type="pres">
      <dgm:prSet presAssocID="{74D5F47D-EEB6-604D-A2CE-807D746B156C}" presName="composite" presStyleCnt="0"/>
      <dgm:spPr/>
    </dgm:pt>
    <dgm:pt modelId="{C59CB513-8A74-D14C-BC01-49B768CAA3F6}" type="pres">
      <dgm:prSet presAssocID="{74D5F47D-EEB6-604D-A2CE-807D746B156C}" presName="parTx" presStyleLbl="alignNode1" presStyleIdx="1" presStyleCnt="4">
        <dgm:presLayoutVars>
          <dgm:chMax val="0"/>
          <dgm:chPref val="0"/>
          <dgm:bulletEnabled val="1"/>
        </dgm:presLayoutVars>
      </dgm:prSet>
      <dgm:spPr/>
    </dgm:pt>
    <dgm:pt modelId="{11AAEAF3-DE98-A546-BF0F-726EB0D57ED2}" type="pres">
      <dgm:prSet presAssocID="{74D5F47D-EEB6-604D-A2CE-807D746B156C}" presName="desTx" presStyleLbl="alignAccFollowNode1" presStyleIdx="1" presStyleCnt="4">
        <dgm:presLayoutVars>
          <dgm:bulletEnabled val="1"/>
        </dgm:presLayoutVars>
      </dgm:prSet>
      <dgm:spPr/>
    </dgm:pt>
    <dgm:pt modelId="{24C5A480-4768-8044-B448-E5032A79D696}" type="pres">
      <dgm:prSet presAssocID="{FFBF3C68-A8B2-CC41-919F-5A16CD34867B}" presName="space" presStyleCnt="0"/>
      <dgm:spPr/>
    </dgm:pt>
    <dgm:pt modelId="{8EB8099B-7D5A-5B41-800A-52AD0A10E11A}" type="pres">
      <dgm:prSet presAssocID="{5C0D3C9F-B764-E443-873A-13B31BB6A97D}" presName="composite" presStyleCnt="0"/>
      <dgm:spPr/>
    </dgm:pt>
    <dgm:pt modelId="{6C55917B-7A86-344C-AA33-CE47F1EA41ED}" type="pres">
      <dgm:prSet presAssocID="{5C0D3C9F-B764-E443-873A-13B31BB6A97D}" presName="parTx" presStyleLbl="alignNode1" presStyleIdx="2" presStyleCnt="4">
        <dgm:presLayoutVars>
          <dgm:chMax val="0"/>
          <dgm:chPref val="0"/>
          <dgm:bulletEnabled val="1"/>
        </dgm:presLayoutVars>
      </dgm:prSet>
      <dgm:spPr/>
    </dgm:pt>
    <dgm:pt modelId="{082EACCC-C221-664E-8A33-97DC632E2434}" type="pres">
      <dgm:prSet presAssocID="{5C0D3C9F-B764-E443-873A-13B31BB6A97D}" presName="desTx" presStyleLbl="alignAccFollowNode1" presStyleIdx="2" presStyleCnt="4">
        <dgm:presLayoutVars>
          <dgm:bulletEnabled val="1"/>
        </dgm:presLayoutVars>
      </dgm:prSet>
      <dgm:spPr/>
    </dgm:pt>
    <dgm:pt modelId="{A3973080-6AA5-EE44-BF7F-D423679482DD}" type="pres">
      <dgm:prSet presAssocID="{3B88EE1F-C624-3F41-B039-018A5E83A799}" presName="space" presStyleCnt="0"/>
      <dgm:spPr/>
    </dgm:pt>
    <dgm:pt modelId="{A1ED008D-8075-9847-824B-51F510DFF664}" type="pres">
      <dgm:prSet presAssocID="{26156B87-969B-0E48-BE5C-0E87B86FF425}" presName="composite" presStyleCnt="0"/>
      <dgm:spPr/>
    </dgm:pt>
    <dgm:pt modelId="{68DD8934-4C29-0F46-99E9-12A2682AED3E}" type="pres">
      <dgm:prSet presAssocID="{26156B87-969B-0E48-BE5C-0E87B86FF425}" presName="parTx" presStyleLbl="alignNode1" presStyleIdx="3" presStyleCnt="4">
        <dgm:presLayoutVars>
          <dgm:chMax val="0"/>
          <dgm:chPref val="0"/>
          <dgm:bulletEnabled val="1"/>
        </dgm:presLayoutVars>
      </dgm:prSet>
      <dgm:spPr/>
    </dgm:pt>
    <dgm:pt modelId="{C8A72677-6F5E-614B-AB9A-6586273258B0}" type="pres">
      <dgm:prSet presAssocID="{26156B87-969B-0E48-BE5C-0E87B86FF425}" presName="desTx" presStyleLbl="alignAccFollowNode1" presStyleIdx="3" presStyleCnt="4">
        <dgm:presLayoutVars>
          <dgm:bulletEnabled val="1"/>
        </dgm:presLayoutVars>
      </dgm:prSet>
      <dgm:spPr/>
    </dgm:pt>
  </dgm:ptLst>
  <dgm:cxnLst>
    <dgm:cxn modelId="{0DD85C02-F699-914C-92AE-7C988055BEAE}" srcId="{5D9C2FF5-1A18-B14F-B7B1-E3B3E8E10A47}" destId="{B641F8E2-38CB-614B-8015-6C7720FA0F78}" srcOrd="2" destOrd="0" parTransId="{DE6286B3-D452-FF4C-B8B8-9FF423B1356C}" sibTransId="{87D20E03-BE58-154E-9E74-85AD8C1D87C4}"/>
    <dgm:cxn modelId="{E7F7B20A-1A69-1D4C-A3CE-30BEB3580D6F}" srcId="{5D9C2FF5-1A18-B14F-B7B1-E3B3E8E10A47}" destId="{EB6865DA-F40C-A64B-923C-36A4EA24290F}" srcOrd="0" destOrd="0" parTransId="{3E609609-964B-4D49-82B4-A050EC445234}" sibTransId="{6B0EFD3A-994D-8B4D-B9DF-0A7C62D2EE8D}"/>
    <dgm:cxn modelId="{8B225E0C-E21A-2346-BC80-329CA69D8B52}" type="presOf" srcId="{175E5A74-984E-D147-BE76-5055EA141A91}" destId="{082EACCC-C221-664E-8A33-97DC632E2434}" srcOrd="0" destOrd="2" presId="urn:microsoft.com/office/officeart/2005/8/layout/hList1"/>
    <dgm:cxn modelId="{8FFD8511-32AD-4772-82DC-5B4EDB3353C2}" type="presOf" srcId="{3FF4C985-8740-4025-8911-B16C6C205F19}" destId="{082EACCC-C221-664E-8A33-97DC632E2434}" srcOrd="0" destOrd="1" presId="urn:microsoft.com/office/officeart/2005/8/layout/hList1"/>
    <dgm:cxn modelId="{E0C86333-BEA2-9C4F-9691-C41626D62F79}" type="presOf" srcId="{E15B2DE9-A75D-4C48-8470-D96CECAA6E06}" destId="{082EACCC-C221-664E-8A33-97DC632E2434}" srcOrd="0" destOrd="0" presId="urn:microsoft.com/office/officeart/2005/8/layout/hList1"/>
    <dgm:cxn modelId="{3386DD3A-6D12-9140-AD48-888B7733C360}" srcId="{74D5F47D-EEB6-604D-A2CE-807D746B156C}" destId="{850FCE50-FF33-C44D-B1B2-A773D9BF953F}" srcOrd="0" destOrd="0" parTransId="{3C028618-DD36-2B47-B84D-8E56FBCCA846}" sibTransId="{2870F017-4CA6-D843-8A87-7DCD398D9ECA}"/>
    <dgm:cxn modelId="{24A36969-4BCC-9946-8E71-713B0707C330}" type="presOf" srcId="{5C0D3C9F-B764-E443-873A-13B31BB6A97D}" destId="{6C55917B-7A86-344C-AA33-CE47F1EA41ED}" srcOrd="0" destOrd="0" presId="urn:microsoft.com/office/officeart/2005/8/layout/hList1"/>
    <dgm:cxn modelId="{D0730C6A-66BB-A648-BDA3-1ACE52D21448}" type="presOf" srcId="{519FE98A-17A2-DC43-8CE5-521651C2269A}" destId="{483F8866-78E5-BC46-983C-1AC5AC738221}" srcOrd="0" destOrd="0" presId="urn:microsoft.com/office/officeart/2005/8/layout/hList1"/>
    <dgm:cxn modelId="{24A1154D-8977-3C41-A360-C8EEBBD78BC2}" type="presOf" srcId="{D59FDA67-FD39-F140-9F60-A994D27E6F4D}" destId="{C8A72677-6F5E-614B-AB9A-6586273258B0}" srcOrd="0" destOrd="0" presId="urn:microsoft.com/office/officeart/2005/8/layout/hList1"/>
    <dgm:cxn modelId="{1CFFEE4E-8AC4-A545-9F56-A850DB046EB1}" type="presOf" srcId="{EB6865DA-F40C-A64B-923C-36A4EA24290F}" destId="{FD597492-9689-E740-91F8-02E89477C0F1}" srcOrd="0" destOrd="0" presId="urn:microsoft.com/office/officeart/2005/8/layout/hList1"/>
    <dgm:cxn modelId="{D0FB2370-659B-F140-8EC5-EC9BCFE86038}" type="presOf" srcId="{5D9C2FF5-1A18-B14F-B7B1-E3B3E8E10A47}" destId="{193A85CE-2201-564D-8305-21C5C1BBD88C}" srcOrd="0" destOrd="0" presId="urn:microsoft.com/office/officeart/2005/8/layout/hList1"/>
    <dgm:cxn modelId="{B17BE272-5676-CD49-80B0-96E6B24751EF}" srcId="{5D9C2FF5-1A18-B14F-B7B1-E3B3E8E10A47}" destId="{3C066C42-607F-2849-8B3A-1AF6F3DBF6B1}" srcOrd="3" destOrd="0" parTransId="{8949E575-AD68-0E46-96AC-C7FE5B8F6650}" sibTransId="{16F9A2AE-FA8A-4842-B607-5DAF0CEFDB4E}"/>
    <dgm:cxn modelId="{ADD8EF79-7B51-7241-9390-80A9C0EA53FC}" srcId="{26156B87-969B-0E48-BE5C-0E87B86FF425}" destId="{D59FDA67-FD39-F140-9F60-A994D27E6F4D}" srcOrd="0" destOrd="0" parTransId="{9666C8C5-4CF3-C246-ABDF-960DF26ADBCD}" sibTransId="{BAEB1289-476B-0D49-910A-EB460126EB9C}"/>
    <dgm:cxn modelId="{EA242A5A-1978-F04C-8770-ABEF857F86C0}" type="presOf" srcId="{80EE43F6-1233-3F43-869D-5EFE48610756}" destId="{FD597492-9689-E740-91F8-02E89477C0F1}" srcOrd="0" destOrd="4" presId="urn:microsoft.com/office/officeart/2005/8/layout/hList1"/>
    <dgm:cxn modelId="{5FDC4E81-76B0-F543-A5C5-168D7B4FCF89}" srcId="{74D5F47D-EEB6-604D-A2CE-807D746B156C}" destId="{1376F25D-C174-EA47-BA46-957F3D9C180C}" srcOrd="1" destOrd="0" parTransId="{3915027C-B4E9-294F-B675-BCD3EBDB880B}" sibTransId="{178B46EE-A13A-0C47-97E9-6168BB91EA98}"/>
    <dgm:cxn modelId="{04CF0293-CFF7-0D47-B9B9-BEA6C7B13A43}" srcId="{519FE98A-17A2-DC43-8CE5-521651C2269A}" destId="{5D9C2FF5-1A18-B14F-B7B1-E3B3E8E10A47}" srcOrd="0" destOrd="0" parTransId="{555032E4-8F92-B54D-A786-F5CC581C75E1}" sibTransId="{B2C4FC01-6072-BC4B-A0B7-9DC3EE1C3DFE}"/>
    <dgm:cxn modelId="{8E511A97-1695-D04A-8C08-BD1001AA49ED}" type="presOf" srcId="{74D5F47D-EEB6-604D-A2CE-807D746B156C}" destId="{C59CB513-8A74-D14C-BC01-49B768CAA3F6}" srcOrd="0" destOrd="0" presId="urn:microsoft.com/office/officeart/2005/8/layout/hList1"/>
    <dgm:cxn modelId="{F0FBAC9C-F0CC-CD42-9614-1EA5C43BE5BA}" type="presOf" srcId="{850FCE50-FF33-C44D-B1B2-A773D9BF953F}" destId="{11AAEAF3-DE98-A546-BF0F-726EB0D57ED2}" srcOrd="0" destOrd="0" presId="urn:microsoft.com/office/officeart/2005/8/layout/hList1"/>
    <dgm:cxn modelId="{430DDFA8-3F9B-EB47-AC51-171FD0DF7E29}" srcId="{5D9C2FF5-1A18-B14F-B7B1-E3B3E8E10A47}" destId="{BCC93498-F311-B441-9398-CA8DC43FA12A}" srcOrd="1" destOrd="0" parTransId="{9740AAF8-59CE-534D-B3BB-BE1A18AE9365}" sibTransId="{DAAC34A9-271D-7743-9174-F12DAE5FF8ED}"/>
    <dgm:cxn modelId="{C96A45AC-5FAA-AC4F-8A1F-D645ACCF6E23}" srcId="{26156B87-969B-0E48-BE5C-0E87B86FF425}" destId="{BD80C5E7-A776-CC4C-B97A-2C8E1808C5F2}" srcOrd="2" destOrd="0" parTransId="{966AD53E-7708-A646-AA46-DDA15FABDAB1}" sibTransId="{ACD373FB-0BC9-6944-84D8-9163AEA09DD6}"/>
    <dgm:cxn modelId="{14BCD8AD-AD72-6A45-A47D-8BF1AE53AE71}" type="presOf" srcId="{26156B87-969B-0E48-BE5C-0E87B86FF425}" destId="{68DD8934-4C29-0F46-99E9-12A2682AED3E}" srcOrd="0" destOrd="0" presId="urn:microsoft.com/office/officeart/2005/8/layout/hList1"/>
    <dgm:cxn modelId="{533DE4BB-4DFC-9443-9CD7-A5FC1719BBBC}" type="presOf" srcId="{BCC93498-F311-B441-9398-CA8DC43FA12A}" destId="{FD597492-9689-E740-91F8-02E89477C0F1}" srcOrd="0" destOrd="1" presId="urn:microsoft.com/office/officeart/2005/8/layout/hList1"/>
    <dgm:cxn modelId="{09A433BC-88E4-CC46-8805-89B1A4B20AF0}" type="presOf" srcId="{BD80C5E7-A776-CC4C-B97A-2C8E1808C5F2}" destId="{C8A72677-6F5E-614B-AB9A-6586273258B0}" srcOrd="0" destOrd="2" presId="urn:microsoft.com/office/officeart/2005/8/layout/hList1"/>
    <dgm:cxn modelId="{869B30C1-BD17-1545-90AA-6121C539AC38}" srcId="{26156B87-969B-0E48-BE5C-0E87B86FF425}" destId="{4C2CB701-A7C0-1544-B5DB-4C80AA959416}" srcOrd="1" destOrd="0" parTransId="{B7E31B2B-C17B-8D4B-AE49-254882D1F8BC}" sibTransId="{6744858E-5BDB-D646-92FC-F33146137DE1}"/>
    <dgm:cxn modelId="{542F1EC3-974E-554D-B00C-6B11E4C7CD7D}" srcId="{5C0D3C9F-B764-E443-873A-13B31BB6A97D}" destId="{175E5A74-984E-D147-BE76-5055EA141A91}" srcOrd="2" destOrd="0" parTransId="{80D68210-BFB2-4841-8F95-79955CCAA49D}" sibTransId="{7245E11A-7C36-FA47-9EF4-931185CBCE56}"/>
    <dgm:cxn modelId="{3347EAC3-17C6-E042-BD55-CF1865A817CF}" type="presOf" srcId="{3C066C42-607F-2849-8B3A-1AF6F3DBF6B1}" destId="{FD597492-9689-E740-91F8-02E89477C0F1}" srcOrd="0" destOrd="3" presId="urn:microsoft.com/office/officeart/2005/8/layout/hList1"/>
    <dgm:cxn modelId="{D1D76DC7-897A-4B0C-AB9E-D0377483FF11}" srcId="{5C0D3C9F-B764-E443-873A-13B31BB6A97D}" destId="{3FF4C985-8740-4025-8911-B16C6C205F19}" srcOrd="1" destOrd="0" parTransId="{85FFB845-18A1-407D-8E31-FDE7E28E8F94}" sibTransId="{984457E2-23E9-41CB-905F-EFBB2AF76CEC}"/>
    <dgm:cxn modelId="{8AB588C9-0483-E946-85A9-541797538F92}" srcId="{5C0D3C9F-B764-E443-873A-13B31BB6A97D}" destId="{E15B2DE9-A75D-4C48-8470-D96CECAA6E06}" srcOrd="0" destOrd="0" parTransId="{47545B7F-BDE7-434D-9BC2-2ED1BE0D5236}" sibTransId="{0DFA1970-FD79-C04C-84C5-08FE6377A2F5}"/>
    <dgm:cxn modelId="{F32F5EDD-BE98-C04F-A5C1-80FE8FF0DC9F}" type="presOf" srcId="{B641F8E2-38CB-614B-8015-6C7720FA0F78}" destId="{FD597492-9689-E740-91F8-02E89477C0F1}" srcOrd="0" destOrd="2" presId="urn:microsoft.com/office/officeart/2005/8/layout/hList1"/>
    <dgm:cxn modelId="{82CEE3E1-FC3B-CE47-B07B-4990938753F8}" srcId="{519FE98A-17A2-DC43-8CE5-521651C2269A}" destId="{74D5F47D-EEB6-604D-A2CE-807D746B156C}" srcOrd="1" destOrd="0" parTransId="{6FFFE77D-5876-0741-BB5D-BCDC0CC6E72A}" sibTransId="{FFBF3C68-A8B2-CC41-919F-5A16CD34867B}"/>
    <dgm:cxn modelId="{7BC414ED-2B5E-A74E-8380-553D60D268A6}" srcId="{5D9C2FF5-1A18-B14F-B7B1-E3B3E8E10A47}" destId="{80EE43F6-1233-3F43-869D-5EFE48610756}" srcOrd="4" destOrd="0" parTransId="{BCFE7232-B875-8246-8CDA-CB8CF3095DA4}" sibTransId="{058FED7B-29E7-C24A-B77D-C2B8548319CE}"/>
    <dgm:cxn modelId="{D497BBF9-59E3-9C40-83F3-33EA7CA9DBAE}" srcId="{519FE98A-17A2-DC43-8CE5-521651C2269A}" destId="{26156B87-969B-0E48-BE5C-0E87B86FF425}" srcOrd="3" destOrd="0" parTransId="{8EAE0C2B-CC6C-B743-9C99-F49ADDE11688}" sibTransId="{24255753-BFFA-B645-A767-6063E44D61BB}"/>
    <dgm:cxn modelId="{93ECBDFD-378F-AA46-80A7-365D2482F489}" type="presOf" srcId="{4C2CB701-A7C0-1544-B5DB-4C80AA959416}" destId="{C8A72677-6F5E-614B-AB9A-6586273258B0}" srcOrd="0" destOrd="1" presId="urn:microsoft.com/office/officeart/2005/8/layout/hList1"/>
    <dgm:cxn modelId="{444922FE-E511-8344-9128-E6F45D25EEF8}" srcId="{519FE98A-17A2-DC43-8CE5-521651C2269A}" destId="{5C0D3C9F-B764-E443-873A-13B31BB6A97D}" srcOrd="2" destOrd="0" parTransId="{2E0BD647-29B0-494F-8D4D-B7D51AA6E9A9}" sibTransId="{3B88EE1F-C624-3F41-B039-018A5E83A799}"/>
    <dgm:cxn modelId="{703ED9FE-ECE9-BB45-99AB-DF251D2A4FC1}" type="presOf" srcId="{1376F25D-C174-EA47-BA46-957F3D9C180C}" destId="{11AAEAF3-DE98-A546-BF0F-726EB0D57ED2}" srcOrd="0" destOrd="1" presId="urn:microsoft.com/office/officeart/2005/8/layout/hList1"/>
    <dgm:cxn modelId="{1906DAB4-BD31-3D4A-9A5C-3A5B60F5D76A}" type="presParOf" srcId="{483F8866-78E5-BC46-983C-1AC5AC738221}" destId="{9F383431-F447-CF42-BA08-BD46CAD0ECE6}" srcOrd="0" destOrd="0" presId="urn:microsoft.com/office/officeart/2005/8/layout/hList1"/>
    <dgm:cxn modelId="{FB9B6C25-080C-9F48-8050-7E9E261612CD}" type="presParOf" srcId="{9F383431-F447-CF42-BA08-BD46CAD0ECE6}" destId="{193A85CE-2201-564D-8305-21C5C1BBD88C}" srcOrd="0" destOrd="0" presId="urn:microsoft.com/office/officeart/2005/8/layout/hList1"/>
    <dgm:cxn modelId="{38F510A5-70AF-E044-A23E-875B55B249A2}" type="presParOf" srcId="{9F383431-F447-CF42-BA08-BD46CAD0ECE6}" destId="{FD597492-9689-E740-91F8-02E89477C0F1}" srcOrd="1" destOrd="0" presId="urn:microsoft.com/office/officeart/2005/8/layout/hList1"/>
    <dgm:cxn modelId="{8327D393-7560-A14F-8D18-E60F06F56C17}" type="presParOf" srcId="{483F8866-78E5-BC46-983C-1AC5AC738221}" destId="{0FDD9471-E5CE-9F41-B735-8A3054BA0AC1}" srcOrd="1" destOrd="0" presId="urn:microsoft.com/office/officeart/2005/8/layout/hList1"/>
    <dgm:cxn modelId="{9FC15ADE-4D02-BF45-BECD-D44506D10A71}" type="presParOf" srcId="{483F8866-78E5-BC46-983C-1AC5AC738221}" destId="{E66F08BE-D489-5845-BB2D-D59F28ABB463}" srcOrd="2" destOrd="0" presId="urn:microsoft.com/office/officeart/2005/8/layout/hList1"/>
    <dgm:cxn modelId="{3DF27016-FA44-C749-9F9F-211925F65B31}" type="presParOf" srcId="{E66F08BE-D489-5845-BB2D-D59F28ABB463}" destId="{C59CB513-8A74-D14C-BC01-49B768CAA3F6}" srcOrd="0" destOrd="0" presId="urn:microsoft.com/office/officeart/2005/8/layout/hList1"/>
    <dgm:cxn modelId="{6C7605C9-5289-404D-907F-C9ADB96EBFF6}" type="presParOf" srcId="{E66F08BE-D489-5845-BB2D-D59F28ABB463}" destId="{11AAEAF3-DE98-A546-BF0F-726EB0D57ED2}" srcOrd="1" destOrd="0" presId="urn:microsoft.com/office/officeart/2005/8/layout/hList1"/>
    <dgm:cxn modelId="{46D762D2-6333-5A44-904F-E017F1EB9832}" type="presParOf" srcId="{483F8866-78E5-BC46-983C-1AC5AC738221}" destId="{24C5A480-4768-8044-B448-E5032A79D696}" srcOrd="3" destOrd="0" presId="urn:microsoft.com/office/officeart/2005/8/layout/hList1"/>
    <dgm:cxn modelId="{C67C897E-F568-7144-8E9F-693F850D896A}" type="presParOf" srcId="{483F8866-78E5-BC46-983C-1AC5AC738221}" destId="{8EB8099B-7D5A-5B41-800A-52AD0A10E11A}" srcOrd="4" destOrd="0" presId="urn:microsoft.com/office/officeart/2005/8/layout/hList1"/>
    <dgm:cxn modelId="{5579C70D-A70D-1B4E-BC56-28C38CAC347C}" type="presParOf" srcId="{8EB8099B-7D5A-5B41-800A-52AD0A10E11A}" destId="{6C55917B-7A86-344C-AA33-CE47F1EA41ED}" srcOrd="0" destOrd="0" presId="urn:microsoft.com/office/officeart/2005/8/layout/hList1"/>
    <dgm:cxn modelId="{AE859399-76DE-CA4F-93BF-9A0B590CDE66}" type="presParOf" srcId="{8EB8099B-7D5A-5B41-800A-52AD0A10E11A}" destId="{082EACCC-C221-664E-8A33-97DC632E2434}" srcOrd="1" destOrd="0" presId="urn:microsoft.com/office/officeart/2005/8/layout/hList1"/>
    <dgm:cxn modelId="{205A5B26-2F9D-194D-9564-785E93BE3FAF}" type="presParOf" srcId="{483F8866-78E5-BC46-983C-1AC5AC738221}" destId="{A3973080-6AA5-EE44-BF7F-D423679482DD}" srcOrd="5" destOrd="0" presId="urn:microsoft.com/office/officeart/2005/8/layout/hList1"/>
    <dgm:cxn modelId="{5D2E70E0-36C9-FA4B-9150-75231261398F}" type="presParOf" srcId="{483F8866-78E5-BC46-983C-1AC5AC738221}" destId="{A1ED008D-8075-9847-824B-51F510DFF664}" srcOrd="6" destOrd="0" presId="urn:microsoft.com/office/officeart/2005/8/layout/hList1"/>
    <dgm:cxn modelId="{3E51A07C-7591-D746-B2E5-06ABE778C3ED}" type="presParOf" srcId="{A1ED008D-8075-9847-824B-51F510DFF664}" destId="{68DD8934-4C29-0F46-99E9-12A2682AED3E}" srcOrd="0" destOrd="0" presId="urn:microsoft.com/office/officeart/2005/8/layout/hList1"/>
    <dgm:cxn modelId="{92597278-03FD-074F-B578-F95F09DC834D}" type="presParOf" srcId="{A1ED008D-8075-9847-824B-51F510DFF664}" destId="{C8A72677-6F5E-614B-AB9A-6586273258B0}"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885F24-2722-486A-BF63-C5784901D39E}">
      <dsp:nvSpPr>
        <dsp:cNvPr id="0" name=""/>
        <dsp:cNvSpPr/>
      </dsp:nvSpPr>
      <dsp:spPr>
        <a:xfrm>
          <a:off x="0" y="482"/>
          <a:ext cx="6797675"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812681DF-7E3F-4FA8-904E-FF45F7CBBB62}">
      <dsp:nvSpPr>
        <dsp:cNvPr id="0" name=""/>
        <dsp:cNvSpPr/>
      </dsp:nvSpPr>
      <dsp:spPr>
        <a:xfrm>
          <a:off x="201036" y="150013"/>
          <a:ext cx="365520" cy="3655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6D4A5AF-8E61-47B2-A8C0-FC46D60A8053}">
      <dsp:nvSpPr>
        <dsp:cNvPr id="0" name=""/>
        <dsp:cNvSpPr/>
      </dsp:nvSpPr>
      <dsp:spPr>
        <a:xfrm>
          <a:off x="767592" y="482"/>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lang="es-PR" sz="1600" kern="1200" noProof="0" dirty="0"/>
            <a:t>Comenzar las sesiones y regresar a tiempo de los recesos</a:t>
          </a:r>
        </a:p>
      </dsp:txBody>
      <dsp:txXfrm>
        <a:off x="767592" y="482"/>
        <a:ext cx="6030082" cy="664581"/>
      </dsp:txXfrm>
    </dsp:sp>
    <dsp:sp modelId="{F447235D-0A16-492C-9E26-56157B864F79}">
      <dsp:nvSpPr>
        <dsp:cNvPr id="0" name=""/>
        <dsp:cNvSpPr/>
      </dsp:nvSpPr>
      <dsp:spPr>
        <a:xfrm>
          <a:off x="0" y="831210"/>
          <a:ext cx="6797675"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A58A3C6-6CF7-4050-A1BA-DCAEE6F2A5BF}">
      <dsp:nvSpPr>
        <dsp:cNvPr id="0" name=""/>
        <dsp:cNvSpPr/>
      </dsp:nvSpPr>
      <dsp:spPr>
        <a:xfrm>
          <a:off x="201036" y="980741"/>
          <a:ext cx="365520" cy="3655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09C0BD6F-5E6B-4694-ADE2-B12CC332762E}">
      <dsp:nvSpPr>
        <dsp:cNvPr id="0" name=""/>
        <dsp:cNvSpPr/>
      </dsp:nvSpPr>
      <dsp:spPr>
        <a:xfrm>
          <a:off x="767592" y="831210"/>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sz="1600" kern="1200"/>
            <a:t>Guardar los teléfonos</a:t>
          </a:r>
        </a:p>
      </dsp:txBody>
      <dsp:txXfrm>
        <a:off x="767592" y="831210"/>
        <a:ext cx="6030082" cy="664581"/>
      </dsp:txXfrm>
    </dsp:sp>
    <dsp:sp modelId="{78161725-2AB1-47CB-AA1E-EC231A7E8060}">
      <dsp:nvSpPr>
        <dsp:cNvPr id="0" name=""/>
        <dsp:cNvSpPr/>
      </dsp:nvSpPr>
      <dsp:spPr>
        <a:xfrm>
          <a:off x="0" y="1661937"/>
          <a:ext cx="6797675"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D7CC4B01-E7A5-4D59-844D-271C5E8D0135}">
      <dsp:nvSpPr>
        <dsp:cNvPr id="0" name=""/>
        <dsp:cNvSpPr/>
      </dsp:nvSpPr>
      <dsp:spPr>
        <a:xfrm>
          <a:off x="201036" y="1811468"/>
          <a:ext cx="365520" cy="3655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3B22F6A-D418-47FB-9A76-BE86916B4915}">
      <dsp:nvSpPr>
        <dsp:cNvPr id="0" name=""/>
        <dsp:cNvSpPr/>
      </dsp:nvSpPr>
      <dsp:spPr>
        <a:xfrm>
          <a:off x="767592" y="1661937"/>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sz="1600" kern="1200"/>
            <a:t>Una computadora portátil por equipo</a:t>
          </a:r>
        </a:p>
      </dsp:txBody>
      <dsp:txXfrm>
        <a:off x="767592" y="1661937"/>
        <a:ext cx="6030082" cy="664581"/>
      </dsp:txXfrm>
    </dsp:sp>
    <dsp:sp modelId="{D866C4E1-8999-440E-B164-15F73C03C7E9}">
      <dsp:nvSpPr>
        <dsp:cNvPr id="0" name=""/>
        <dsp:cNvSpPr/>
      </dsp:nvSpPr>
      <dsp:spPr>
        <a:xfrm>
          <a:off x="0" y="2492665"/>
          <a:ext cx="6797675"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41C2EF60-B18F-4A5C-AAF4-7E2104BBD91D}">
      <dsp:nvSpPr>
        <dsp:cNvPr id="0" name=""/>
        <dsp:cNvSpPr/>
      </dsp:nvSpPr>
      <dsp:spPr>
        <a:xfrm>
          <a:off x="201036" y="2642195"/>
          <a:ext cx="365520" cy="3655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3ADEAAC-1FCC-4FBC-9C20-6AB5D84D97AF}">
      <dsp:nvSpPr>
        <dsp:cNvPr id="0" name=""/>
        <dsp:cNvSpPr/>
      </dsp:nvSpPr>
      <dsp:spPr>
        <a:xfrm>
          <a:off x="767592" y="2492665"/>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sz="1600" kern="1200"/>
            <a:t>Participar completamente</a:t>
          </a:r>
        </a:p>
      </dsp:txBody>
      <dsp:txXfrm>
        <a:off x="767592" y="2492665"/>
        <a:ext cx="6030082" cy="664581"/>
      </dsp:txXfrm>
    </dsp:sp>
    <dsp:sp modelId="{3D49FB60-5DEC-4627-A947-E41CCE1D2E53}">
      <dsp:nvSpPr>
        <dsp:cNvPr id="0" name=""/>
        <dsp:cNvSpPr/>
      </dsp:nvSpPr>
      <dsp:spPr>
        <a:xfrm>
          <a:off x="0" y="3323392"/>
          <a:ext cx="6797675"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E6281FB-CD07-4FB4-BC7E-67492CB94B06}">
      <dsp:nvSpPr>
        <dsp:cNvPr id="0" name=""/>
        <dsp:cNvSpPr/>
      </dsp:nvSpPr>
      <dsp:spPr>
        <a:xfrm>
          <a:off x="201036" y="3472923"/>
          <a:ext cx="365520" cy="36552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CD969E63-38B3-4B3B-858C-E9C6A14B4736}">
      <dsp:nvSpPr>
        <dsp:cNvPr id="0" name=""/>
        <dsp:cNvSpPr/>
      </dsp:nvSpPr>
      <dsp:spPr>
        <a:xfrm>
          <a:off x="767592" y="3323392"/>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sz="1600" kern="1200"/>
            <a:t>Escuchar activamente</a:t>
          </a:r>
        </a:p>
      </dsp:txBody>
      <dsp:txXfrm>
        <a:off x="767592" y="3323392"/>
        <a:ext cx="6030082" cy="664581"/>
      </dsp:txXfrm>
    </dsp:sp>
    <dsp:sp modelId="{04A6C2AA-8611-4684-87C5-C27EAF92C310}">
      <dsp:nvSpPr>
        <dsp:cNvPr id="0" name=""/>
        <dsp:cNvSpPr/>
      </dsp:nvSpPr>
      <dsp:spPr>
        <a:xfrm>
          <a:off x="0" y="4154119"/>
          <a:ext cx="6797675"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F1CA0D6A-F9F0-431B-B8D9-F5366E4F299F}">
      <dsp:nvSpPr>
        <dsp:cNvPr id="0" name=""/>
        <dsp:cNvSpPr/>
      </dsp:nvSpPr>
      <dsp:spPr>
        <a:xfrm>
          <a:off x="201036" y="4303650"/>
          <a:ext cx="365520" cy="36552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BC149C1E-A2F3-4890-AC13-1C5667A73C96}">
      <dsp:nvSpPr>
        <dsp:cNvPr id="0" name=""/>
        <dsp:cNvSpPr/>
      </dsp:nvSpPr>
      <dsp:spPr>
        <a:xfrm>
          <a:off x="767592" y="4154119"/>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sz="1600" kern="1200"/>
            <a:t>Estar de acuerdo con lo que significan las palabras importantes</a:t>
          </a:r>
        </a:p>
      </dsp:txBody>
      <dsp:txXfrm>
        <a:off x="767592" y="4154119"/>
        <a:ext cx="6030082" cy="664581"/>
      </dsp:txXfrm>
    </dsp:sp>
    <dsp:sp modelId="{D5E1BBE5-9149-44C4-A981-D195247EF8A9}">
      <dsp:nvSpPr>
        <dsp:cNvPr id="0" name=""/>
        <dsp:cNvSpPr/>
      </dsp:nvSpPr>
      <dsp:spPr>
        <a:xfrm>
          <a:off x="0" y="4984847"/>
          <a:ext cx="6797675" cy="664581"/>
        </a:xfrm>
        <a:prstGeom prst="roundRect">
          <a:avLst>
            <a:gd name="adj" fmla="val 10000"/>
          </a:avLst>
        </a:prstGeom>
        <a:solidFill>
          <a:schemeClr val="bg1">
            <a:lumMod val="95000"/>
            <a:hueOff val="0"/>
            <a:satOff val="0"/>
            <a:lumOff val="0"/>
            <a:alphaOff val="0"/>
          </a:schemeClr>
        </a:solidFill>
        <a:ln>
          <a:noFill/>
        </a:ln>
        <a:effectLst>
          <a:outerShdw blurRad="38100" dist="25400" dir="2700000" algn="br" rotWithShape="0">
            <a:srgbClr val="000000">
              <a:alpha val="60000"/>
            </a:srgbClr>
          </a:outerShdw>
        </a:effectLst>
      </dsp:spPr>
      <dsp:style>
        <a:lnRef idx="0">
          <a:scrgbClr r="0" g="0" b="0"/>
        </a:lnRef>
        <a:fillRef idx="1">
          <a:scrgbClr r="0" g="0" b="0"/>
        </a:fillRef>
        <a:effectRef idx="2">
          <a:scrgbClr r="0" g="0" b="0"/>
        </a:effectRef>
        <a:fontRef idx="minor"/>
      </dsp:style>
    </dsp:sp>
    <dsp:sp modelId="{39D7729B-6D27-45B5-AF24-7C24F36D9759}">
      <dsp:nvSpPr>
        <dsp:cNvPr id="0" name=""/>
        <dsp:cNvSpPr/>
      </dsp:nvSpPr>
      <dsp:spPr>
        <a:xfrm>
          <a:off x="201036" y="5134378"/>
          <a:ext cx="365520" cy="365520"/>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9B83ED80-D8FD-4923-9834-517D64ADBC2B}">
      <dsp:nvSpPr>
        <dsp:cNvPr id="0" name=""/>
        <dsp:cNvSpPr/>
      </dsp:nvSpPr>
      <dsp:spPr>
        <a:xfrm>
          <a:off x="767592" y="4984847"/>
          <a:ext cx="6030082" cy="6645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335" tIns="70335" rIns="70335" bIns="70335" numCol="1" spcCol="1270" anchor="ctr" anchorCtr="0">
          <a:noAutofit/>
        </a:bodyPr>
        <a:lstStyle/>
        <a:p>
          <a:pPr marL="0" lvl="0" indent="0" algn="l" defTabSz="711200">
            <a:lnSpc>
              <a:spcPct val="90000"/>
            </a:lnSpc>
            <a:spcBef>
              <a:spcPct val="0"/>
            </a:spcBef>
            <a:spcAft>
              <a:spcPct val="35000"/>
            </a:spcAft>
            <a:buNone/>
          </a:pPr>
          <a:r>
            <a:rPr sz="1600" kern="1200"/>
            <a:t>Apreciar la diversidad de opiniones</a:t>
          </a:r>
        </a:p>
      </dsp:txBody>
      <dsp:txXfrm>
        <a:off x="767592" y="4984847"/>
        <a:ext cx="6030082" cy="6645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DB6C3-BE8C-4351-BADA-B6BBD22459FC}">
      <dsp:nvSpPr>
        <dsp:cNvPr id="0" name=""/>
        <dsp:cNvSpPr/>
      </dsp:nvSpPr>
      <dsp:spPr>
        <a:xfrm>
          <a:off x="3401" y="419101"/>
          <a:ext cx="2698841" cy="45465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412" tIns="330200" rIns="210412" bIns="330200" numCol="1" spcCol="1270" anchor="t" anchorCtr="0">
          <a:noAutofit/>
        </a:bodyPr>
        <a:lstStyle/>
        <a:p>
          <a:pPr marL="0" lvl="0" indent="0" algn="l" defTabSz="889000">
            <a:lnSpc>
              <a:spcPct val="90000"/>
            </a:lnSpc>
            <a:spcBef>
              <a:spcPct val="0"/>
            </a:spcBef>
            <a:spcAft>
              <a:spcPct val="35000"/>
            </a:spcAft>
            <a:buNone/>
          </a:pPr>
          <a:r>
            <a:rPr lang="en-US" sz="2000" kern="1200" dirty="0"/>
            <a:t>Sesión 1</a:t>
          </a:r>
        </a:p>
        <a:p>
          <a:pPr marL="114300" lvl="1" indent="-114300" algn="l" defTabSz="622300">
            <a:lnSpc>
              <a:spcPct val="90000"/>
            </a:lnSpc>
            <a:spcBef>
              <a:spcPct val="0"/>
            </a:spcBef>
            <a:spcAft>
              <a:spcPct val="15000"/>
            </a:spcAft>
            <a:buChar char="•"/>
          </a:pPr>
          <a:r>
            <a:rPr lang="en-US" sz="1400" kern="1200" dirty="0"/>
            <a:t>Aprender sobre la cultura escolar</a:t>
          </a:r>
        </a:p>
        <a:p>
          <a:pPr marL="114300" lvl="1" indent="-114300" algn="l" defTabSz="622300">
            <a:lnSpc>
              <a:spcPct val="90000"/>
            </a:lnSpc>
            <a:spcBef>
              <a:spcPct val="0"/>
            </a:spcBef>
            <a:spcAft>
              <a:spcPct val="15000"/>
            </a:spcAft>
            <a:buChar char="•"/>
          </a:pPr>
          <a:r>
            <a:rPr lang="en-US" sz="1400" kern="1200" dirty="0"/>
            <a:t>Describir la cultura escolar actual y la ideal</a:t>
          </a:r>
        </a:p>
        <a:p>
          <a:pPr marL="114300" lvl="1" indent="-114300" algn="l" defTabSz="622300">
            <a:lnSpc>
              <a:spcPct val="90000"/>
            </a:lnSpc>
            <a:spcBef>
              <a:spcPct val="0"/>
            </a:spcBef>
            <a:spcAft>
              <a:spcPct val="15000"/>
            </a:spcAft>
            <a:buChar char="•"/>
          </a:pPr>
          <a:r>
            <a:rPr lang="en-US" sz="1400" kern="1200" dirty="0"/>
            <a:t>Comenzar a planificar un cambio de cultura</a:t>
          </a:r>
        </a:p>
        <a:p>
          <a:pPr marL="228600" lvl="2" indent="-114300" algn="l" defTabSz="622300">
            <a:lnSpc>
              <a:spcPct val="90000"/>
            </a:lnSpc>
            <a:spcBef>
              <a:spcPct val="0"/>
            </a:spcBef>
            <a:spcAft>
              <a:spcPct val="15000"/>
            </a:spcAft>
            <a:buChar char="•"/>
          </a:pPr>
          <a:r>
            <a:rPr lang="es-PR" sz="1400" kern="1200" noProof="0" dirty="0"/>
            <a:t>Logros rápidos</a:t>
          </a:r>
        </a:p>
        <a:p>
          <a:pPr marL="228600" lvl="2" indent="-114300" algn="l" defTabSz="622300">
            <a:lnSpc>
              <a:spcPct val="90000"/>
            </a:lnSpc>
            <a:spcBef>
              <a:spcPct val="0"/>
            </a:spcBef>
            <a:spcAft>
              <a:spcPct val="15000"/>
            </a:spcAft>
            <a:buChar char="•"/>
          </a:pPr>
          <a:r>
            <a:rPr lang="en-US" sz="1400" kern="1200" dirty="0"/>
            <a:t>Grandes ideas</a:t>
          </a:r>
        </a:p>
      </dsp:txBody>
      <dsp:txXfrm>
        <a:off x="3401" y="2146808"/>
        <a:ext cx="2698841" cy="2727958"/>
      </dsp:txXfrm>
    </dsp:sp>
    <dsp:sp modelId="{ED4B4B4E-993B-440D-A1F9-C9D6008E806E}">
      <dsp:nvSpPr>
        <dsp:cNvPr id="0" name=""/>
        <dsp:cNvSpPr/>
      </dsp:nvSpPr>
      <dsp:spPr>
        <a:xfrm>
          <a:off x="786065" y="1181048"/>
          <a:ext cx="1133513" cy="113351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3" tIns="12700" rIns="88373" bIns="12700" numCol="1" spcCol="1270" anchor="ctr" anchorCtr="0">
          <a:noAutofit/>
        </a:bodyPr>
        <a:lstStyle/>
        <a:p>
          <a:pPr marL="0" lvl="0" indent="0" algn="ctr" defTabSz="2133600">
            <a:lnSpc>
              <a:spcPct val="90000"/>
            </a:lnSpc>
            <a:spcBef>
              <a:spcPct val="0"/>
            </a:spcBef>
            <a:spcAft>
              <a:spcPct val="35000"/>
            </a:spcAft>
            <a:buNone/>
          </a:pPr>
          <a:r>
            <a:rPr sz="4800" kern="1200"/>
            <a:t>1</a:t>
          </a:r>
        </a:p>
      </dsp:txBody>
      <dsp:txXfrm>
        <a:off x="952064" y="1347047"/>
        <a:ext cx="801515" cy="801515"/>
      </dsp:txXfrm>
    </dsp:sp>
    <dsp:sp modelId="{D7740234-ED43-4486-917D-37D285E25267}">
      <dsp:nvSpPr>
        <dsp:cNvPr id="0" name=""/>
        <dsp:cNvSpPr/>
      </dsp:nvSpPr>
      <dsp:spPr>
        <a:xfrm>
          <a:off x="3401" y="4962516"/>
          <a:ext cx="269884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DDBCB84-BD29-4D5D-9951-90BFF73031C9}">
      <dsp:nvSpPr>
        <dsp:cNvPr id="0" name=""/>
        <dsp:cNvSpPr/>
      </dsp:nvSpPr>
      <dsp:spPr>
        <a:xfrm>
          <a:off x="2972127" y="419101"/>
          <a:ext cx="2698841" cy="45465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412" tIns="330200" rIns="210412" bIns="330200" numCol="1" spcCol="1270" anchor="t" anchorCtr="0">
          <a:noAutofit/>
        </a:bodyPr>
        <a:lstStyle/>
        <a:p>
          <a:pPr marL="0" lvl="0" indent="0" algn="l" defTabSz="800100">
            <a:lnSpc>
              <a:spcPct val="90000"/>
            </a:lnSpc>
            <a:spcBef>
              <a:spcPct val="0"/>
            </a:spcBef>
            <a:spcAft>
              <a:spcPct val="35000"/>
            </a:spcAft>
            <a:buNone/>
          </a:pPr>
          <a:r>
            <a:rPr lang="en-US" sz="1800" kern="1200" dirty="0"/>
            <a:t>6 semanas </a:t>
          </a:r>
        </a:p>
        <a:p>
          <a:pPr marL="114300" lvl="1" indent="-114300" algn="l" defTabSz="622300">
            <a:lnSpc>
              <a:spcPct val="90000"/>
            </a:lnSpc>
            <a:spcBef>
              <a:spcPct val="0"/>
            </a:spcBef>
            <a:spcAft>
              <a:spcPct val="15000"/>
            </a:spcAft>
            <a:buChar char="•"/>
          </a:pPr>
          <a:r>
            <a:rPr lang="en-US" sz="1400" kern="1200" dirty="0"/>
            <a:t>Ampliar el equipo con representantes del Consejo Escolar</a:t>
          </a:r>
        </a:p>
        <a:p>
          <a:pPr marL="114300" lvl="1" indent="-114300" algn="l" defTabSz="622300">
            <a:lnSpc>
              <a:spcPct val="90000"/>
            </a:lnSpc>
            <a:spcBef>
              <a:spcPct val="0"/>
            </a:spcBef>
            <a:spcAft>
              <a:spcPct val="15000"/>
            </a:spcAft>
            <a:buChar char="•"/>
          </a:pPr>
          <a:r>
            <a:rPr lang="en-US" sz="1400" kern="1200" dirty="0"/>
            <a:t>Refinar y construir el plan</a:t>
          </a:r>
        </a:p>
        <a:p>
          <a:pPr marL="114300" lvl="1" indent="-114300" algn="l" defTabSz="622300">
            <a:lnSpc>
              <a:spcPct val="90000"/>
            </a:lnSpc>
            <a:spcBef>
              <a:spcPct val="0"/>
            </a:spcBef>
            <a:spcAft>
              <a:spcPct val="15000"/>
            </a:spcAft>
            <a:buChar char="•"/>
          </a:pPr>
          <a:r>
            <a:rPr lang="en-US" sz="1400" kern="1200" dirty="0"/>
            <a:t>Implementar logros rápidos</a:t>
          </a:r>
        </a:p>
      </dsp:txBody>
      <dsp:txXfrm>
        <a:off x="2972127" y="2146808"/>
        <a:ext cx="2698841" cy="2727958"/>
      </dsp:txXfrm>
    </dsp:sp>
    <dsp:sp modelId="{4B45DA39-66DD-4FF9-8633-7FAD817CEC46}">
      <dsp:nvSpPr>
        <dsp:cNvPr id="0" name=""/>
        <dsp:cNvSpPr/>
      </dsp:nvSpPr>
      <dsp:spPr>
        <a:xfrm>
          <a:off x="3754791" y="1181048"/>
          <a:ext cx="1133513" cy="113351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3" tIns="12700" rIns="88373" bIns="12700" numCol="1" spcCol="1270" anchor="ctr" anchorCtr="0">
          <a:noAutofit/>
        </a:bodyPr>
        <a:lstStyle/>
        <a:p>
          <a:pPr marL="0" lvl="0" indent="0" algn="ctr" defTabSz="2133600">
            <a:lnSpc>
              <a:spcPct val="90000"/>
            </a:lnSpc>
            <a:spcBef>
              <a:spcPct val="0"/>
            </a:spcBef>
            <a:spcAft>
              <a:spcPct val="35000"/>
            </a:spcAft>
            <a:buNone/>
          </a:pPr>
          <a:r>
            <a:rPr sz="4800" kern="1200"/>
            <a:t>2</a:t>
          </a:r>
        </a:p>
      </dsp:txBody>
      <dsp:txXfrm>
        <a:off x="3920790" y="1347047"/>
        <a:ext cx="801515" cy="801515"/>
      </dsp:txXfrm>
    </dsp:sp>
    <dsp:sp modelId="{58CDBD01-0D2C-4AE8-9579-EB8AA3261575}">
      <dsp:nvSpPr>
        <dsp:cNvPr id="0" name=""/>
        <dsp:cNvSpPr/>
      </dsp:nvSpPr>
      <dsp:spPr>
        <a:xfrm>
          <a:off x="2972127" y="4962516"/>
          <a:ext cx="269884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73A75B1-3A95-4618-88D0-3047E0466F9F}">
      <dsp:nvSpPr>
        <dsp:cNvPr id="0" name=""/>
        <dsp:cNvSpPr/>
      </dsp:nvSpPr>
      <dsp:spPr>
        <a:xfrm>
          <a:off x="5940852" y="419101"/>
          <a:ext cx="2698841" cy="45465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412" tIns="330200" rIns="210412" bIns="330200" numCol="1" spcCol="1270" anchor="t" anchorCtr="0">
          <a:noAutofit/>
        </a:bodyPr>
        <a:lstStyle/>
        <a:p>
          <a:pPr marL="0" lvl="0" indent="0" algn="l" defTabSz="800100">
            <a:lnSpc>
              <a:spcPct val="90000"/>
            </a:lnSpc>
            <a:spcBef>
              <a:spcPct val="0"/>
            </a:spcBef>
            <a:spcAft>
              <a:spcPct val="35000"/>
            </a:spcAft>
            <a:buNone/>
          </a:pPr>
          <a:r>
            <a:rPr lang="en-US" sz="1800" kern="1200" dirty="0"/>
            <a:t>Sesión 2 </a:t>
          </a:r>
        </a:p>
        <a:p>
          <a:pPr marL="114300" lvl="1" indent="-114300" algn="l" defTabSz="622300">
            <a:lnSpc>
              <a:spcPct val="90000"/>
            </a:lnSpc>
            <a:spcBef>
              <a:spcPct val="0"/>
            </a:spcBef>
            <a:spcAft>
              <a:spcPct val="15000"/>
            </a:spcAft>
            <a:buChar char="•"/>
          </a:pPr>
          <a:r>
            <a:rPr lang="en-US" sz="1400" kern="1200" dirty="0"/>
            <a:t>Compartir y celebrar</a:t>
          </a:r>
        </a:p>
        <a:p>
          <a:pPr marL="114300" lvl="1" indent="-114300" algn="l" defTabSz="622300">
            <a:lnSpc>
              <a:spcPct val="90000"/>
            </a:lnSpc>
            <a:spcBef>
              <a:spcPct val="0"/>
            </a:spcBef>
            <a:spcAft>
              <a:spcPct val="15000"/>
            </a:spcAft>
            <a:buChar char="•"/>
          </a:pPr>
          <a:r>
            <a:rPr lang="en-US" sz="1400" kern="1200" dirty="0"/>
            <a:t>Profundizar más en la cultura</a:t>
          </a:r>
        </a:p>
        <a:p>
          <a:pPr marL="114300" lvl="1" indent="-114300" algn="l" defTabSz="622300">
            <a:lnSpc>
              <a:spcPct val="90000"/>
            </a:lnSpc>
            <a:spcBef>
              <a:spcPct val="0"/>
            </a:spcBef>
            <a:spcAft>
              <a:spcPct val="15000"/>
            </a:spcAft>
            <a:buChar char="•"/>
          </a:pPr>
          <a:r>
            <a:rPr lang="en-US" sz="1400" kern="1200" dirty="0"/>
            <a:t>Aprender sobre la enseñanza culturalmente sensible</a:t>
          </a:r>
        </a:p>
        <a:p>
          <a:pPr marL="114300" lvl="1" indent="-114300" algn="l" defTabSz="622300">
            <a:lnSpc>
              <a:spcPct val="90000"/>
            </a:lnSpc>
            <a:spcBef>
              <a:spcPct val="0"/>
            </a:spcBef>
            <a:spcAft>
              <a:spcPct val="15000"/>
            </a:spcAft>
            <a:buChar char="•"/>
          </a:pPr>
          <a:r>
            <a:rPr lang="es-PR" sz="1400" kern="1200" noProof="0" dirty="0"/>
            <a:t>Redactar </a:t>
          </a:r>
          <a:r>
            <a:rPr lang="en-US" sz="1400" kern="1200" dirty="0"/>
            <a:t>un plan de un año de Grandes Ideas</a:t>
          </a:r>
        </a:p>
      </dsp:txBody>
      <dsp:txXfrm>
        <a:off x="5940852" y="2146808"/>
        <a:ext cx="2698841" cy="2727958"/>
      </dsp:txXfrm>
    </dsp:sp>
    <dsp:sp modelId="{4A49AD6B-C050-431C-9CCB-CDE6AB513F9F}">
      <dsp:nvSpPr>
        <dsp:cNvPr id="0" name=""/>
        <dsp:cNvSpPr/>
      </dsp:nvSpPr>
      <dsp:spPr>
        <a:xfrm>
          <a:off x="6723516" y="1181048"/>
          <a:ext cx="1133513" cy="113351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3" tIns="12700" rIns="88373" bIns="12700" numCol="1" spcCol="1270" anchor="ctr" anchorCtr="0">
          <a:noAutofit/>
        </a:bodyPr>
        <a:lstStyle/>
        <a:p>
          <a:pPr marL="0" lvl="0" indent="0" algn="ctr" defTabSz="2133600">
            <a:lnSpc>
              <a:spcPct val="90000"/>
            </a:lnSpc>
            <a:spcBef>
              <a:spcPct val="0"/>
            </a:spcBef>
            <a:spcAft>
              <a:spcPct val="35000"/>
            </a:spcAft>
            <a:buNone/>
          </a:pPr>
          <a:r>
            <a:rPr sz="4800" kern="1200"/>
            <a:t>3</a:t>
          </a:r>
        </a:p>
      </dsp:txBody>
      <dsp:txXfrm>
        <a:off x="6889515" y="1347047"/>
        <a:ext cx="801515" cy="801515"/>
      </dsp:txXfrm>
    </dsp:sp>
    <dsp:sp modelId="{696BFAD8-678F-4169-9E8B-6BC92CCA25AB}">
      <dsp:nvSpPr>
        <dsp:cNvPr id="0" name=""/>
        <dsp:cNvSpPr/>
      </dsp:nvSpPr>
      <dsp:spPr>
        <a:xfrm>
          <a:off x="5940852" y="4962516"/>
          <a:ext cx="269884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141B48-F40D-4A50-993F-5C59074F2855}">
      <dsp:nvSpPr>
        <dsp:cNvPr id="0" name=""/>
        <dsp:cNvSpPr/>
      </dsp:nvSpPr>
      <dsp:spPr>
        <a:xfrm>
          <a:off x="8909577" y="419101"/>
          <a:ext cx="2698841" cy="4546597"/>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0412" tIns="330200" rIns="210412" bIns="330200" numCol="1" spcCol="1270" anchor="t" anchorCtr="0">
          <a:noAutofit/>
        </a:bodyPr>
        <a:lstStyle/>
        <a:p>
          <a:pPr marL="0" lvl="0" indent="0" algn="l" defTabSz="800100">
            <a:lnSpc>
              <a:spcPct val="90000"/>
            </a:lnSpc>
            <a:spcBef>
              <a:spcPct val="0"/>
            </a:spcBef>
            <a:spcAft>
              <a:spcPct val="35000"/>
            </a:spcAft>
            <a:buNone/>
          </a:pPr>
          <a:r>
            <a:rPr sz="1800" kern="1200"/>
            <a:t>En curso (Consejo Escolar)</a:t>
          </a:r>
        </a:p>
        <a:p>
          <a:pPr marL="114300" lvl="1" indent="-114300" algn="l" defTabSz="622300">
            <a:lnSpc>
              <a:spcPct val="90000"/>
            </a:lnSpc>
            <a:spcBef>
              <a:spcPct val="0"/>
            </a:spcBef>
            <a:spcAft>
              <a:spcPct val="15000"/>
            </a:spcAft>
            <a:buChar char="•"/>
          </a:pPr>
          <a:r>
            <a:rPr sz="1400" kern="1200"/>
            <a:t>Plan completo para el Consejo Escolar</a:t>
          </a:r>
        </a:p>
        <a:p>
          <a:pPr marL="114300" lvl="1" indent="-114300" algn="l" defTabSz="622300">
            <a:lnSpc>
              <a:spcPct val="90000"/>
            </a:lnSpc>
            <a:spcBef>
              <a:spcPct val="0"/>
            </a:spcBef>
            <a:spcAft>
              <a:spcPct val="15000"/>
            </a:spcAft>
            <a:buChar char="•"/>
          </a:pPr>
          <a:r>
            <a:rPr sz="1400" kern="1200"/>
            <a:t>Implementar el plan de Grandes Ideas</a:t>
          </a:r>
        </a:p>
        <a:p>
          <a:pPr marL="114300" lvl="1" indent="-114300" algn="l" defTabSz="622300">
            <a:lnSpc>
              <a:spcPct val="90000"/>
            </a:lnSpc>
            <a:spcBef>
              <a:spcPct val="0"/>
            </a:spcBef>
            <a:spcAft>
              <a:spcPct val="15000"/>
            </a:spcAft>
            <a:buChar char="•"/>
          </a:pPr>
          <a:r>
            <a:rPr lang="es-PR" sz="1400" kern="1200" noProof="0" dirty="0"/>
            <a:t>Monitorear el progreso, revisar</a:t>
          </a:r>
        </a:p>
      </dsp:txBody>
      <dsp:txXfrm>
        <a:off x="8909577" y="2146808"/>
        <a:ext cx="2698841" cy="2727958"/>
      </dsp:txXfrm>
    </dsp:sp>
    <dsp:sp modelId="{27D0DF33-70A6-40D2-917D-0B9FD7EF2F15}">
      <dsp:nvSpPr>
        <dsp:cNvPr id="0" name=""/>
        <dsp:cNvSpPr/>
      </dsp:nvSpPr>
      <dsp:spPr>
        <a:xfrm>
          <a:off x="9692241" y="1181048"/>
          <a:ext cx="1133513" cy="1133513"/>
        </a:xfrm>
        <a:prstGeom prst="ellipse">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373" tIns="12700" rIns="88373" bIns="12700" numCol="1" spcCol="1270" anchor="ctr" anchorCtr="0">
          <a:noAutofit/>
        </a:bodyPr>
        <a:lstStyle/>
        <a:p>
          <a:pPr marL="0" lvl="0" indent="0" algn="ctr" defTabSz="2133600">
            <a:lnSpc>
              <a:spcPct val="90000"/>
            </a:lnSpc>
            <a:spcBef>
              <a:spcPct val="0"/>
            </a:spcBef>
            <a:spcAft>
              <a:spcPct val="35000"/>
            </a:spcAft>
            <a:buNone/>
          </a:pPr>
          <a:r>
            <a:rPr sz="4800" kern="1200"/>
            <a:t>4</a:t>
          </a:r>
        </a:p>
      </dsp:txBody>
      <dsp:txXfrm>
        <a:off x="9858240" y="1347047"/>
        <a:ext cx="801515" cy="801515"/>
      </dsp:txXfrm>
    </dsp:sp>
    <dsp:sp modelId="{0CB8FA3C-76B7-4FD3-8FCD-A1D0CF2150F1}">
      <dsp:nvSpPr>
        <dsp:cNvPr id="0" name=""/>
        <dsp:cNvSpPr/>
      </dsp:nvSpPr>
      <dsp:spPr>
        <a:xfrm>
          <a:off x="8909577" y="4962516"/>
          <a:ext cx="2698841" cy="72"/>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DD3C86-B463-2643-B1BE-CF6E7910C956}">
      <dsp:nvSpPr>
        <dsp:cNvPr id="0" name=""/>
        <dsp:cNvSpPr/>
      </dsp:nvSpPr>
      <dsp:spPr>
        <a:xfrm rot="5400000">
          <a:off x="5444807" y="-1475057"/>
          <a:ext cx="2789809" cy="6437376"/>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sz="2000" kern="1200"/>
            <a:t>Proporcione desarrollo profesional al personal </a:t>
          </a:r>
        </a:p>
        <a:p>
          <a:pPr marL="228600" lvl="1" indent="-228600" algn="l" defTabSz="889000">
            <a:lnSpc>
              <a:spcPct val="90000"/>
            </a:lnSpc>
            <a:spcBef>
              <a:spcPct val="0"/>
            </a:spcBef>
            <a:spcAft>
              <a:spcPct val="15000"/>
            </a:spcAft>
            <a:buChar char="•"/>
          </a:pPr>
          <a:r>
            <a:rPr sz="2000" kern="1200"/>
            <a:t>Defina expectativas claras y un cronograma para el personal</a:t>
          </a:r>
        </a:p>
        <a:p>
          <a:pPr marL="228600" lvl="1" indent="-228600" algn="l" defTabSz="889000">
            <a:lnSpc>
              <a:spcPct val="90000"/>
            </a:lnSpc>
            <a:spcBef>
              <a:spcPct val="0"/>
            </a:spcBef>
            <a:spcAft>
              <a:spcPct val="15000"/>
            </a:spcAft>
            <a:buChar char="•"/>
          </a:pPr>
          <a:r>
            <a:rPr sz="2000" kern="1200"/>
            <a:t>Haga que cada maestro trabaje con la clase para desarrollar un mensaje y proceso de saludo</a:t>
          </a:r>
        </a:p>
        <a:p>
          <a:pPr marL="228600" lvl="1" indent="-228600" algn="l" defTabSz="889000">
            <a:lnSpc>
              <a:spcPct val="90000"/>
            </a:lnSpc>
            <a:spcBef>
              <a:spcPct val="0"/>
            </a:spcBef>
            <a:spcAft>
              <a:spcPct val="15000"/>
            </a:spcAft>
            <a:buChar char="•"/>
          </a:pPr>
          <a:r>
            <a:rPr sz="2000" kern="1200"/>
            <a:t>Monitoree la frecuencia y número de maestros que implementaron el logro rápido </a:t>
          </a:r>
        </a:p>
      </dsp:txBody>
      <dsp:txXfrm rot="-5400000">
        <a:off x="3621024" y="484913"/>
        <a:ext cx="6301189" cy="2517435"/>
      </dsp:txXfrm>
    </dsp:sp>
    <dsp:sp modelId="{29CC54D6-7CC4-E14D-BBF7-926409C69D9C}">
      <dsp:nvSpPr>
        <dsp:cNvPr id="0" name=""/>
        <dsp:cNvSpPr/>
      </dsp:nvSpPr>
      <dsp:spPr>
        <a:xfrm>
          <a:off x="0" y="0"/>
          <a:ext cx="3621024" cy="3487262"/>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57150" rIns="114300" bIns="57150" numCol="1" spcCol="1270" anchor="ctr" anchorCtr="0">
          <a:noAutofit/>
        </a:bodyPr>
        <a:lstStyle/>
        <a:p>
          <a:pPr marL="0" lvl="0" indent="0" algn="ctr" defTabSz="1333500">
            <a:lnSpc>
              <a:spcPct val="90000"/>
            </a:lnSpc>
            <a:spcBef>
              <a:spcPct val="0"/>
            </a:spcBef>
            <a:spcAft>
              <a:spcPct val="35000"/>
            </a:spcAft>
            <a:buNone/>
          </a:pPr>
          <a:r>
            <a:rPr sz="3000" kern="1200"/>
            <a:t>Ejemplo: Salude a los estudiantes en la primera clase de cada día con un mensaje de aprendizaje</a:t>
          </a:r>
        </a:p>
      </dsp:txBody>
      <dsp:txXfrm>
        <a:off x="170234" y="170234"/>
        <a:ext cx="3280556" cy="31467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3C594-6033-4D7D-B6A0-D2BF3AD141EF}">
      <dsp:nvSpPr>
        <dsp:cNvPr id="0" name=""/>
        <dsp:cNvSpPr/>
      </dsp:nvSpPr>
      <dsp:spPr>
        <a:xfrm>
          <a:off x="0" y="89316"/>
          <a:ext cx="6797675" cy="10389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1. </a:t>
          </a:r>
          <a:r>
            <a:rPr lang="x-none" sz="2400" b="1" kern="1200" dirty="0"/>
            <a:t>Prepararse para enseñar con sensibilidad cultural</a:t>
          </a:r>
          <a:endParaRPr lang="en-US" sz="2400" kern="1200" dirty="0"/>
        </a:p>
      </dsp:txBody>
      <dsp:txXfrm>
        <a:off x="50718" y="140034"/>
        <a:ext cx="6696239" cy="937523"/>
      </dsp:txXfrm>
    </dsp:sp>
    <dsp:sp modelId="{EA97ACC2-54EF-4680-85D4-7E061D498D4C}">
      <dsp:nvSpPr>
        <dsp:cNvPr id="0" name=""/>
        <dsp:cNvSpPr/>
      </dsp:nvSpPr>
      <dsp:spPr>
        <a:xfrm>
          <a:off x="0" y="1197396"/>
          <a:ext cx="6797675" cy="1038959"/>
        </a:xfrm>
        <a:prstGeom prst="roundRect">
          <a:avLst/>
        </a:prstGeom>
        <a:solidFill>
          <a:schemeClr val="accent2">
            <a:hueOff val="-220674"/>
            <a:satOff val="1055"/>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2. </a:t>
          </a:r>
          <a:r>
            <a:rPr lang="x-none" sz="2400" b="1" kern="1200" dirty="0"/>
            <a:t>Reconceptualizar la relación maestro-estudiante</a:t>
          </a:r>
          <a:endParaRPr lang="en-US" sz="2400" kern="1200" dirty="0"/>
        </a:p>
      </dsp:txBody>
      <dsp:txXfrm>
        <a:off x="50718" y="1248114"/>
        <a:ext cx="6696239" cy="937523"/>
      </dsp:txXfrm>
    </dsp:sp>
    <dsp:sp modelId="{121B2A27-3BCC-4390-A68A-C0AB01690A18}">
      <dsp:nvSpPr>
        <dsp:cNvPr id="0" name=""/>
        <dsp:cNvSpPr/>
      </dsp:nvSpPr>
      <dsp:spPr>
        <a:xfrm>
          <a:off x="0" y="2305476"/>
          <a:ext cx="6797675" cy="1038959"/>
        </a:xfrm>
        <a:prstGeom prst="roundRect">
          <a:avLst/>
        </a:prstGeom>
        <a:solidFill>
          <a:schemeClr val="accent2">
            <a:hueOff val="-441348"/>
            <a:satOff val="2109"/>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3. </a:t>
          </a:r>
          <a:r>
            <a:rPr lang="x-none" sz="2400" b="1" kern="1200" dirty="0"/>
            <a:t>Conectar con los referentes culturales </a:t>
          </a:r>
          <a:endParaRPr lang="en-US" sz="2400" kern="1200" dirty="0"/>
        </a:p>
      </dsp:txBody>
      <dsp:txXfrm>
        <a:off x="50718" y="2356194"/>
        <a:ext cx="6696239" cy="937523"/>
      </dsp:txXfrm>
    </dsp:sp>
    <dsp:sp modelId="{57526D15-E009-4523-8BA8-D9F4A97D46DB}">
      <dsp:nvSpPr>
        <dsp:cNvPr id="0" name=""/>
        <dsp:cNvSpPr/>
      </dsp:nvSpPr>
      <dsp:spPr>
        <a:xfrm>
          <a:off x="0" y="3413556"/>
          <a:ext cx="6797675" cy="1038959"/>
        </a:xfrm>
        <a:prstGeom prst="roundRect">
          <a:avLst/>
        </a:prstGeom>
        <a:solidFill>
          <a:schemeClr val="accent2">
            <a:hueOff val="-662022"/>
            <a:satOff val="3164"/>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4. </a:t>
          </a:r>
          <a:r>
            <a:rPr lang="x-none" sz="2400" b="1" kern="1200" dirty="0"/>
            <a:t>Exaltar una comunidad de </a:t>
          </a:r>
          <a:r>
            <a:rPr lang="es-PR" sz="2400" b="1" kern="1200" dirty="0"/>
            <a:t>aprendices </a:t>
          </a:r>
          <a:endParaRPr lang="en-US" sz="2400" kern="1200" dirty="0"/>
        </a:p>
      </dsp:txBody>
      <dsp:txXfrm>
        <a:off x="50718" y="3464274"/>
        <a:ext cx="6696239" cy="937523"/>
      </dsp:txXfrm>
    </dsp:sp>
    <dsp:sp modelId="{613E6DFC-C335-4C31-B0D5-4B26E7C171DA}">
      <dsp:nvSpPr>
        <dsp:cNvPr id="0" name=""/>
        <dsp:cNvSpPr/>
      </dsp:nvSpPr>
      <dsp:spPr>
        <a:xfrm>
          <a:off x="0" y="4521636"/>
          <a:ext cx="6797675" cy="1038959"/>
        </a:xfrm>
        <a:prstGeom prst="roundRect">
          <a:avLst/>
        </a:prstGeom>
        <a:solidFill>
          <a:schemeClr val="accent2">
            <a:hueOff val="-882696"/>
            <a:satOff val="4218"/>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5. </a:t>
          </a:r>
          <a:r>
            <a:rPr lang="x-none" sz="2400" b="1" kern="1200" dirty="0"/>
            <a:t>Usar historias </a:t>
          </a:r>
          <a:endParaRPr lang="en-US" sz="2400" kern="1200" dirty="0"/>
        </a:p>
      </dsp:txBody>
      <dsp:txXfrm>
        <a:off x="50718" y="4572354"/>
        <a:ext cx="6696239" cy="93752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6B373-59C3-4DE5-9636-2CF883F14358}">
      <dsp:nvSpPr>
        <dsp:cNvPr id="0" name=""/>
        <dsp:cNvSpPr/>
      </dsp:nvSpPr>
      <dsp:spPr>
        <a:xfrm>
          <a:off x="0" y="790505"/>
          <a:ext cx="6797675" cy="129870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x-none" sz="3000" kern="1200"/>
            <a:t>Enseñar con “</a:t>
          </a:r>
          <a:r>
            <a:rPr lang="en-US" sz="3000" kern="1200"/>
            <a:t>hard caring</a:t>
          </a:r>
          <a:r>
            <a:rPr lang="x-none" sz="3000" kern="1200"/>
            <a:t>" (Antrop-Gonzalez &amp; De Jesus, 2006) </a:t>
          </a:r>
          <a:endParaRPr lang="en-US" sz="3000" kern="1200"/>
        </a:p>
      </dsp:txBody>
      <dsp:txXfrm>
        <a:off x="63397" y="853902"/>
        <a:ext cx="6670881" cy="1171906"/>
      </dsp:txXfrm>
    </dsp:sp>
    <dsp:sp modelId="{7DEF55DC-60A2-4234-B68D-D4C1EA5893C9}">
      <dsp:nvSpPr>
        <dsp:cNvPr id="0" name=""/>
        <dsp:cNvSpPr/>
      </dsp:nvSpPr>
      <dsp:spPr>
        <a:xfrm>
          <a:off x="0" y="2175606"/>
          <a:ext cx="6797675" cy="1298700"/>
        </a:xfrm>
        <a:prstGeom prst="roundRect">
          <a:avLst/>
        </a:prstGeom>
        <a:solidFill>
          <a:schemeClr val="accent2">
            <a:hueOff val="-441348"/>
            <a:satOff val="2109"/>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x-none" sz="3000" kern="1200"/>
            <a:t>Ser "exigente pero preocupado" (Kleinfeld, 1975)</a:t>
          </a:r>
          <a:endParaRPr lang="en-US" sz="3000" kern="1200"/>
        </a:p>
      </dsp:txBody>
      <dsp:txXfrm>
        <a:off x="63397" y="2239003"/>
        <a:ext cx="6670881" cy="1171906"/>
      </dsp:txXfrm>
    </dsp:sp>
    <dsp:sp modelId="{BD516C65-2BED-40D2-8793-253577A1B59C}">
      <dsp:nvSpPr>
        <dsp:cNvPr id="0" name=""/>
        <dsp:cNvSpPr/>
      </dsp:nvSpPr>
      <dsp:spPr>
        <a:xfrm>
          <a:off x="0" y="3560706"/>
          <a:ext cx="6797675" cy="1298700"/>
        </a:xfrm>
        <a:prstGeom prst="roundRect">
          <a:avLst/>
        </a:prstGeom>
        <a:solidFill>
          <a:schemeClr val="accent2">
            <a:hueOff val="-882696"/>
            <a:satOff val="4218"/>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x-none" sz="3000" kern="1200"/>
            <a:t>Recompensar la persistencia en el dominio para todos los estudiantes</a:t>
          </a:r>
          <a:endParaRPr lang="en-US" sz="3000" kern="1200"/>
        </a:p>
      </dsp:txBody>
      <dsp:txXfrm>
        <a:off x="63397" y="3624103"/>
        <a:ext cx="6670881" cy="11719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038A85-6A7F-4709-9023-81FAD1EAFD8A}">
      <dsp:nvSpPr>
        <dsp:cNvPr id="0" name=""/>
        <dsp:cNvSpPr/>
      </dsp:nvSpPr>
      <dsp:spPr>
        <a:xfrm>
          <a:off x="0" y="89316"/>
          <a:ext cx="6797675" cy="103895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1. </a:t>
          </a:r>
          <a:r>
            <a:rPr lang="x-none" sz="2400" b="1" kern="1200" dirty="0"/>
            <a:t>Prepararse para enseñar con sensibilidad cultural</a:t>
          </a:r>
          <a:endParaRPr lang="en-US" sz="2400" kern="1200" dirty="0"/>
        </a:p>
      </dsp:txBody>
      <dsp:txXfrm>
        <a:off x="50718" y="140034"/>
        <a:ext cx="6696239" cy="937523"/>
      </dsp:txXfrm>
    </dsp:sp>
    <dsp:sp modelId="{667CDE1F-E0B4-4D77-BA4A-815BD7DC267E}">
      <dsp:nvSpPr>
        <dsp:cNvPr id="0" name=""/>
        <dsp:cNvSpPr/>
      </dsp:nvSpPr>
      <dsp:spPr>
        <a:xfrm>
          <a:off x="0" y="1197396"/>
          <a:ext cx="6797675" cy="1038959"/>
        </a:xfrm>
        <a:prstGeom prst="roundRect">
          <a:avLst/>
        </a:prstGeom>
        <a:solidFill>
          <a:schemeClr val="accent2">
            <a:hueOff val="-220674"/>
            <a:satOff val="1055"/>
            <a:lumOff val="147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2. </a:t>
          </a:r>
          <a:r>
            <a:rPr lang="x-none" sz="2400" b="1" kern="1200" dirty="0"/>
            <a:t>Reconceptualizar la relación maestro-estudiante</a:t>
          </a:r>
          <a:endParaRPr lang="en-US" sz="2400" kern="1200" dirty="0"/>
        </a:p>
      </dsp:txBody>
      <dsp:txXfrm>
        <a:off x="50718" y="1248114"/>
        <a:ext cx="6696239" cy="937523"/>
      </dsp:txXfrm>
    </dsp:sp>
    <dsp:sp modelId="{AE91A8D4-D692-4FA5-80B7-9B6C73430BCC}">
      <dsp:nvSpPr>
        <dsp:cNvPr id="0" name=""/>
        <dsp:cNvSpPr/>
      </dsp:nvSpPr>
      <dsp:spPr>
        <a:xfrm>
          <a:off x="0" y="2305476"/>
          <a:ext cx="6797675" cy="1038959"/>
        </a:xfrm>
        <a:prstGeom prst="roundRect">
          <a:avLst/>
        </a:prstGeom>
        <a:solidFill>
          <a:schemeClr val="accent2">
            <a:hueOff val="-441348"/>
            <a:satOff val="2109"/>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dirty="0"/>
            <a:t>3. </a:t>
          </a:r>
          <a:r>
            <a:rPr lang="x-none" sz="2400" b="1" kern="1200" dirty="0"/>
            <a:t>Conectar con l</a:t>
          </a:r>
          <a:r>
            <a:rPr lang="en-US" sz="2400" b="1" kern="1200" dirty="0"/>
            <a:t>as </a:t>
          </a:r>
          <a:r>
            <a:rPr lang="es-PR" sz="2400" b="1" kern="1200" dirty="0"/>
            <a:t>referencias culturales </a:t>
          </a:r>
          <a:endParaRPr lang="en-US" sz="2400" kern="1200" dirty="0"/>
        </a:p>
      </dsp:txBody>
      <dsp:txXfrm>
        <a:off x="50718" y="2356194"/>
        <a:ext cx="6696239" cy="937523"/>
      </dsp:txXfrm>
    </dsp:sp>
    <dsp:sp modelId="{7862A5E6-2C5D-4A71-973E-114BD2B14589}">
      <dsp:nvSpPr>
        <dsp:cNvPr id="0" name=""/>
        <dsp:cNvSpPr/>
      </dsp:nvSpPr>
      <dsp:spPr>
        <a:xfrm>
          <a:off x="0" y="3413556"/>
          <a:ext cx="6797675" cy="1038959"/>
        </a:xfrm>
        <a:prstGeom prst="roundRect">
          <a:avLst/>
        </a:prstGeom>
        <a:solidFill>
          <a:schemeClr val="accent2">
            <a:hueOff val="-662022"/>
            <a:satOff val="3164"/>
            <a:lumOff val="441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b="1" kern="1200" dirty="0"/>
            <a:t>4. Exaltar una comunidad de aprendices</a:t>
          </a:r>
          <a:endParaRPr lang="en-US" sz="2400" kern="1200" dirty="0"/>
        </a:p>
      </dsp:txBody>
      <dsp:txXfrm>
        <a:off x="50718" y="3464274"/>
        <a:ext cx="6696239" cy="937523"/>
      </dsp:txXfrm>
    </dsp:sp>
    <dsp:sp modelId="{979AF9DC-47EC-48A5-A00F-E8A8957E2A57}">
      <dsp:nvSpPr>
        <dsp:cNvPr id="0" name=""/>
        <dsp:cNvSpPr/>
      </dsp:nvSpPr>
      <dsp:spPr>
        <a:xfrm>
          <a:off x="0" y="4521636"/>
          <a:ext cx="6797675" cy="1038959"/>
        </a:xfrm>
        <a:prstGeom prst="roundRect">
          <a:avLst/>
        </a:prstGeom>
        <a:solidFill>
          <a:schemeClr val="accent2">
            <a:hueOff val="-882696"/>
            <a:satOff val="4218"/>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s-PR" sz="2400" b="1" kern="1200" dirty="0"/>
            <a:t>5. Usar historias </a:t>
          </a:r>
          <a:endParaRPr lang="en-US" sz="2400" kern="1200" dirty="0"/>
        </a:p>
      </dsp:txBody>
      <dsp:txXfrm>
        <a:off x="50718" y="4572354"/>
        <a:ext cx="6696239" cy="9375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4FBD7B-5ACA-4368-AF2A-A785E4C18D86}">
      <dsp:nvSpPr>
        <dsp:cNvPr id="0" name=""/>
        <dsp:cNvSpPr/>
      </dsp:nvSpPr>
      <dsp:spPr>
        <a:xfrm>
          <a:off x="0" y="113773"/>
          <a:ext cx="6957767" cy="592020"/>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x-none" sz="2300" kern="1200" dirty="0"/>
            <a:t>1. Definir la orientación</a:t>
          </a:r>
          <a:endParaRPr lang="en-US" sz="2300" kern="1200" dirty="0"/>
        </a:p>
      </dsp:txBody>
      <dsp:txXfrm>
        <a:off x="28900" y="142673"/>
        <a:ext cx="6899967" cy="534220"/>
      </dsp:txXfrm>
    </dsp:sp>
    <dsp:sp modelId="{F1440736-07FD-4154-8231-00AC9F493E22}">
      <dsp:nvSpPr>
        <dsp:cNvPr id="0" name=""/>
        <dsp:cNvSpPr/>
      </dsp:nvSpPr>
      <dsp:spPr>
        <a:xfrm>
          <a:off x="0" y="705793"/>
          <a:ext cx="6957767" cy="1999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x-none" sz="1800" kern="1200" dirty="0"/>
            <a:t>¿Cuál es la GRAN Idea de sensibilidad cultural de su equipo?</a:t>
          </a:r>
          <a:endParaRPr lang="en-US" sz="1800" kern="1200" dirty="0"/>
        </a:p>
        <a:p>
          <a:pPr marL="171450" lvl="1" indent="-171450" algn="l" defTabSz="800100">
            <a:lnSpc>
              <a:spcPct val="90000"/>
            </a:lnSpc>
            <a:spcBef>
              <a:spcPct val="0"/>
            </a:spcBef>
            <a:spcAft>
              <a:spcPct val="20000"/>
            </a:spcAft>
            <a:buChar char="•"/>
          </a:pPr>
          <a:r>
            <a:rPr lang="x-none" sz="1800" kern="1200" dirty="0"/>
            <a:t>Una gran idea toma más de 6 semanas, pero </a:t>
          </a:r>
          <a:r>
            <a:rPr lang="en-US" sz="1800" kern="1200" dirty="0"/>
            <a:t>lo </a:t>
          </a:r>
          <a:r>
            <a:rPr lang="x-none" sz="1800" kern="1200" dirty="0"/>
            <a:t>menos un año, para implementarse completamente.</a:t>
          </a:r>
          <a:endParaRPr lang="en-US" sz="1800" kern="1200" dirty="0"/>
        </a:p>
        <a:p>
          <a:pPr marL="171450" lvl="1" indent="-171450" algn="l" defTabSz="800100">
            <a:lnSpc>
              <a:spcPct val="90000"/>
            </a:lnSpc>
            <a:spcBef>
              <a:spcPct val="0"/>
            </a:spcBef>
            <a:spcAft>
              <a:spcPct val="20000"/>
            </a:spcAft>
            <a:buChar char="•"/>
          </a:pPr>
          <a:r>
            <a:rPr lang="x-none" sz="1800" kern="1200" dirty="0"/>
            <a:t>¿Cuál es su objetivo? (Evaluar necesidades)</a:t>
          </a:r>
          <a:endParaRPr lang="en-US" sz="1800" kern="1200" dirty="0"/>
        </a:p>
        <a:p>
          <a:pPr marL="171450" lvl="1" indent="-171450" algn="l" defTabSz="800100">
            <a:lnSpc>
              <a:spcPct val="90000"/>
            </a:lnSpc>
            <a:spcBef>
              <a:spcPct val="0"/>
            </a:spcBef>
            <a:spcAft>
              <a:spcPct val="20000"/>
            </a:spcAft>
            <a:buChar char="•"/>
          </a:pPr>
          <a:r>
            <a:rPr lang="x-none" sz="1800" kern="1200" dirty="0"/>
            <a:t>Describir lo que existe, la situación actual</a:t>
          </a:r>
          <a:endParaRPr lang="en-US" sz="1800" kern="1200" dirty="0"/>
        </a:p>
        <a:p>
          <a:pPr marL="171450" lvl="1" indent="-171450" algn="l" defTabSz="800100">
            <a:lnSpc>
              <a:spcPct val="90000"/>
            </a:lnSpc>
            <a:spcBef>
              <a:spcPct val="0"/>
            </a:spcBef>
            <a:spcAft>
              <a:spcPct val="20000"/>
            </a:spcAft>
            <a:buChar char="•"/>
          </a:pPr>
          <a:r>
            <a:rPr lang="x-none" sz="1800" kern="1200" dirty="0"/>
            <a:t>¿Qué falta?</a:t>
          </a:r>
          <a:endParaRPr lang="en-US" sz="1800" kern="1200" dirty="0"/>
        </a:p>
      </dsp:txBody>
      <dsp:txXfrm>
        <a:off x="0" y="705793"/>
        <a:ext cx="6957767" cy="1999620"/>
      </dsp:txXfrm>
    </dsp:sp>
    <dsp:sp modelId="{9B62A6F3-B938-4F2B-B66B-254523F61A4F}">
      <dsp:nvSpPr>
        <dsp:cNvPr id="0" name=""/>
        <dsp:cNvSpPr/>
      </dsp:nvSpPr>
      <dsp:spPr>
        <a:xfrm>
          <a:off x="0" y="2705413"/>
          <a:ext cx="6957767" cy="592020"/>
        </a:xfrm>
        <a:prstGeom prst="roundRect">
          <a:avLst/>
        </a:prstGeom>
        <a:solidFill>
          <a:schemeClr val="accent2">
            <a:hueOff val="-441348"/>
            <a:satOff val="2109"/>
            <a:lumOff val="2941"/>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x-none" sz="2300" kern="1200"/>
            <a:t>2. Crear el plan</a:t>
          </a:r>
          <a:endParaRPr lang="en-US" sz="2300" kern="1200"/>
        </a:p>
      </dsp:txBody>
      <dsp:txXfrm>
        <a:off x="28900" y="2734313"/>
        <a:ext cx="6899967" cy="534220"/>
      </dsp:txXfrm>
    </dsp:sp>
    <dsp:sp modelId="{B1658607-B9B5-4D33-B4FB-9F82C85A9DA5}">
      <dsp:nvSpPr>
        <dsp:cNvPr id="0" name=""/>
        <dsp:cNvSpPr/>
      </dsp:nvSpPr>
      <dsp:spPr>
        <a:xfrm>
          <a:off x="0" y="3297433"/>
          <a:ext cx="6957767" cy="6189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x-none" sz="1800" kern="1200"/>
            <a:t>Pasos, fechas previstas, persona responsable, recursos, notas, comprobación completada</a:t>
          </a:r>
          <a:endParaRPr lang="en-US" sz="1800" kern="1200"/>
        </a:p>
      </dsp:txBody>
      <dsp:txXfrm>
        <a:off x="0" y="3297433"/>
        <a:ext cx="6957767" cy="618930"/>
      </dsp:txXfrm>
    </dsp:sp>
    <dsp:sp modelId="{CF170077-A86C-4CB4-B2DD-93C5CD47676B}">
      <dsp:nvSpPr>
        <dsp:cNvPr id="0" name=""/>
        <dsp:cNvSpPr/>
      </dsp:nvSpPr>
      <dsp:spPr>
        <a:xfrm>
          <a:off x="0" y="3916363"/>
          <a:ext cx="6957767" cy="592020"/>
        </a:xfrm>
        <a:prstGeom prst="roundRect">
          <a:avLst/>
        </a:prstGeom>
        <a:solidFill>
          <a:schemeClr val="accent2">
            <a:hueOff val="-882696"/>
            <a:satOff val="4218"/>
            <a:lumOff val="588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x-none" sz="2300" kern="1200"/>
            <a:t>3. Implementar, monitorear y ajustar</a:t>
          </a:r>
          <a:endParaRPr lang="en-US" sz="2300" kern="1200"/>
        </a:p>
      </dsp:txBody>
      <dsp:txXfrm>
        <a:off x="28900" y="3945263"/>
        <a:ext cx="6899967" cy="534220"/>
      </dsp:txXfrm>
    </dsp:sp>
    <dsp:sp modelId="{AA831330-1492-4925-B26C-F6AF2054202C}">
      <dsp:nvSpPr>
        <dsp:cNvPr id="0" name=""/>
        <dsp:cNvSpPr/>
      </dsp:nvSpPr>
      <dsp:spPr>
        <a:xfrm>
          <a:off x="0" y="4508383"/>
          <a:ext cx="6957767" cy="166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909"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x-none" sz="1800" kern="1200"/>
            <a:t>¿Cómo sabrán cuando hayan alcanzado su objetivo?</a:t>
          </a:r>
          <a:endParaRPr lang="en-US" sz="1800" kern="1200"/>
        </a:p>
        <a:p>
          <a:pPr marL="171450" lvl="1" indent="-171450" algn="l" defTabSz="800100">
            <a:lnSpc>
              <a:spcPct val="90000"/>
            </a:lnSpc>
            <a:spcBef>
              <a:spcPct val="0"/>
            </a:spcBef>
            <a:spcAft>
              <a:spcPct val="20000"/>
            </a:spcAft>
            <a:buChar char="•"/>
          </a:pPr>
          <a:r>
            <a:rPr lang="x-none" sz="1800" kern="1200"/>
            <a:t>¿Cuáles son sus fuentes de datos?</a:t>
          </a:r>
          <a:endParaRPr lang="en-US" sz="1800" kern="1200"/>
        </a:p>
        <a:p>
          <a:pPr marL="171450" lvl="1" indent="-171450" algn="l" defTabSz="800100">
            <a:lnSpc>
              <a:spcPct val="90000"/>
            </a:lnSpc>
            <a:spcBef>
              <a:spcPct val="0"/>
            </a:spcBef>
            <a:spcAft>
              <a:spcPct val="20000"/>
            </a:spcAft>
            <a:buChar char="•"/>
          </a:pPr>
          <a:r>
            <a:rPr lang="x-none" sz="1800" kern="1200"/>
            <a:t>¿Cómo medirán?</a:t>
          </a:r>
          <a:endParaRPr lang="en-US" sz="1800" kern="1200"/>
        </a:p>
        <a:p>
          <a:pPr marL="171450" lvl="1" indent="-171450" algn="l" defTabSz="800100">
            <a:lnSpc>
              <a:spcPct val="90000"/>
            </a:lnSpc>
            <a:spcBef>
              <a:spcPct val="0"/>
            </a:spcBef>
            <a:spcAft>
              <a:spcPct val="20000"/>
            </a:spcAft>
            <a:buChar char="•"/>
          </a:pPr>
          <a:r>
            <a:rPr lang="x-none" sz="1800" kern="1200"/>
            <a:t>¿Cómo sabrán si están implementando correctamente su plan?</a:t>
          </a:r>
          <a:endParaRPr lang="en-US" sz="1800" kern="1200"/>
        </a:p>
      </dsp:txBody>
      <dsp:txXfrm>
        <a:off x="0" y="4508383"/>
        <a:ext cx="6957767" cy="166635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3A85CE-2201-564D-8305-21C5C1BBD88C}">
      <dsp:nvSpPr>
        <dsp:cNvPr id="0" name=""/>
        <dsp:cNvSpPr/>
      </dsp:nvSpPr>
      <dsp:spPr>
        <a:xfrm>
          <a:off x="4182" y="195083"/>
          <a:ext cx="2515120" cy="403200"/>
        </a:xfrm>
        <a:prstGeom prst="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w="12700" cap="flat" cmpd="sng" algn="ctr">
          <a:solidFill>
            <a:schemeClr val="accent2">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sz="1400" kern="1200"/>
            <a:t>Mes 1</a:t>
          </a:r>
        </a:p>
      </dsp:txBody>
      <dsp:txXfrm>
        <a:off x="4182" y="195083"/>
        <a:ext cx="2515120" cy="403200"/>
      </dsp:txXfrm>
    </dsp:sp>
    <dsp:sp modelId="{FD597492-9689-E740-91F8-02E89477C0F1}">
      <dsp:nvSpPr>
        <dsp:cNvPr id="0" name=""/>
        <dsp:cNvSpPr/>
      </dsp:nvSpPr>
      <dsp:spPr>
        <a:xfrm>
          <a:off x="4182" y="598283"/>
          <a:ext cx="2515120" cy="3612420"/>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u="none" kern="1200" dirty="0"/>
            <a:t>Mantener los logros rápidos ya implementados (en curso).</a:t>
          </a:r>
        </a:p>
        <a:p>
          <a:pPr marL="114300" lvl="1" indent="-114300" algn="l" defTabSz="622300">
            <a:lnSpc>
              <a:spcPct val="90000"/>
            </a:lnSpc>
            <a:spcBef>
              <a:spcPct val="0"/>
            </a:spcBef>
            <a:spcAft>
              <a:spcPct val="15000"/>
            </a:spcAft>
            <a:buChar char="•"/>
          </a:pPr>
          <a:r>
            <a:rPr sz="1400" kern="1200"/>
            <a:t>Completar la evaluación de indicadores con el Consejo Escolar</a:t>
          </a:r>
        </a:p>
        <a:p>
          <a:pPr marL="114300" lvl="1" indent="-114300" algn="l" defTabSz="622300">
            <a:lnSpc>
              <a:spcPct val="90000"/>
            </a:lnSpc>
            <a:spcBef>
              <a:spcPct val="0"/>
            </a:spcBef>
            <a:spcAft>
              <a:spcPct val="15000"/>
            </a:spcAft>
            <a:buChar char="•"/>
          </a:pPr>
          <a:r>
            <a:rPr sz="1400" kern="1200"/>
            <a:t>Utilizar los resultados de la evaluación de indicadores para planificar y refinar el trabajo</a:t>
          </a:r>
        </a:p>
        <a:p>
          <a:pPr marL="114300" lvl="1" indent="-114300" algn="l" defTabSz="622300">
            <a:lnSpc>
              <a:spcPct val="90000"/>
            </a:lnSpc>
            <a:spcBef>
              <a:spcPct val="0"/>
            </a:spcBef>
            <a:spcAft>
              <a:spcPct val="15000"/>
            </a:spcAft>
            <a:buChar char="•"/>
          </a:pPr>
          <a:r>
            <a:rPr sz="1400" kern="1200" dirty="0"/>
            <a:t>Trabajarán con el Consejo Escolar para planificar </a:t>
          </a:r>
          <a:r>
            <a:rPr lang="en-US" sz="1400" kern="1200" dirty="0"/>
            <a:t>al menos </a:t>
          </a:r>
          <a:r>
            <a:rPr sz="1400" kern="1200" dirty="0"/>
            <a:t>una GRAN Idea</a:t>
          </a:r>
        </a:p>
        <a:p>
          <a:pPr marL="114300" lvl="1" indent="-114300" algn="l" defTabSz="622300">
            <a:lnSpc>
              <a:spcPct val="90000"/>
            </a:lnSpc>
            <a:spcBef>
              <a:spcPct val="0"/>
            </a:spcBef>
            <a:spcAft>
              <a:spcPct val="15000"/>
            </a:spcAft>
            <a:buChar char="•"/>
          </a:pPr>
          <a:r>
            <a:rPr lang="en-US" sz="1400" kern="1200" dirty="0"/>
            <a:t>Someta el plan para una Gran Idea</a:t>
          </a:r>
          <a:endParaRPr sz="1400" kern="1200" dirty="0"/>
        </a:p>
      </dsp:txBody>
      <dsp:txXfrm>
        <a:off x="4182" y="598283"/>
        <a:ext cx="2515120" cy="3612420"/>
      </dsp:txXfrm>
    </dsp:sp>
    <dsp:sp modelId="{C59CB513-8A74-D14C-BC01-49B768CAA3F6}">
      <dsp:nvSpPr>
        <dsp:cNvPr id="0" name=""/>
        <dsp:cNvSpPr/>
      </dsp:nvSpPr>
      <dsp:spPr>
        <a:xfrm>
          <a:off x="2871420" y="195083"/>
          <a:ext cx="2515120" cy="403200"/>
        </a:xfrm>
        <a:prstGeom prst="rect">
          <a:avLst/>
        </a:prstGeom>
        <a:gradFill rotWithShape="0">
          <a:gsLst>
            <a:gs pos="0">
              <a:schemeClr val="accent3">
                <a:hueOff val="0"/>
                <a:satOff val="0"/>
                <a:lumOff val="0"/>
                <a:alphaOff val="0"/>
                <a:shade val="85000"/>
                <a:satMod val="130000"/>
              </a:schemeClr>
            </a:gs>
            <a:gs pos="34000">
              <a:schemeClr val="accent3">
                <a:hueOff val="0"/>
                <a:satOff val="0"/>
                <a:lumOff val="0"/>
                <a:alphaOff val="0"/>
                <a:shade val="87000"/>
                <a:satMod val="125000"/>
              </a:schemeClr>
            </a:gs>
            <a:gs pos="70000">
              <a:schemeClr val="accent3">
                <a:hueOff val="0"/>
                <a:satOff val="0"/>
                <a:lumOff val="0"/>
                <a:alphaOff val="0"/>
                <a:tint val="100000"/>
                <a:shade val="90000"/>
                <a:satMod val="130000"/>
              </a:schemeClr>
            </a:gs>
            <a:gs pos="100000">
              <a:schemeClr val="accent3">
                <a:hueOff val="0"/>
                <a:satOff val="0"/>
                <a:lumOff val="0"/>
                <a:alphaOff val="0"/>
                <a:tint val="100000"/>
                <a:shade val="100000"/>
                <a:satMod val="110000"/>
              </a:schemeClr>
            </a:gs>
          </a:gsLst>
          <a:path path="circle">
            <a:fillToRect l="100000" t="100000" r="100000" b="100000"/>
          </a:path>
        </a:gradFill>
        <a:ln w="12700" cap="flat" cmpd="sng" algn="ctr">
          <a:solidFill>
            <a:schemeClr val="accent3">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sz="1400" kern="1200"/>
            <a:t>Meses 2 y 3</a:t>
          </a:r>
        </a:p>
      </dsp:txBody>
      <dsp:txXfrm>
        <a:off x="2871420" y="195083"/>
        <a:ext cx="2515120" cy="403200"/>
      </dsp:txXfrm>
    </dsp:sp>
    <dsp:sp modelId="{11AAEAF3-DE98-A546-BF0F-726EB0D57ED2}">
      <dsp:nvSpPr>
        <dsp:cNvPr id="0" name=""/>
        <dsp:cNvSpPr/>
      </dsp:nvSpPr>
      <dsp:spPr>
        <a:xfrm>
          <a:off x="2871420" y="598283"/>
          <a:ext cx="2515120" cy="3612420"/>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sz="1400" kern="1200"/>
            <a:t>Orientar al Consejo Escolar para que asuma la responsabilidad de la implementación de los planes de los logros rápidos y la GRAN Idea</a:t>
          </a:r>
        </a:p>
        <a:p>
          <a:pPr marL="114300" lvl="1" indent="-114300" algn="l" defTabSz="622300">
            <a:lnSpc>
              <a:spcPct val="90000"/>
            </a:lnSpc>
            <a:spcBef>
              <a:spcPct val="0"/>
            </a:spcBef>
            <a:spcAft>
              <a:spcPct val="15000"/>
            </a:spcAft>
            <a:buChar char="•"/>
          </a:pPr>
          <a:r>
            <a:rPr sz="1400" kern="1200"/>
            <a:t>Desarrollar y distribuir una encuesta de percepción de 15 ítems para estudiantes, maestros y/o padres de familia (vea las preguntas de ejemplo en el documento que encuentra en el sitio web)</a:t>
          </a:r>
        </a:p>
      </dsp:txBody>
      <dsp:txXfrm>
        <a:off x="2871420" y="598283"/>
        <a:ext cx="2515120" cy="3612420"/>
      </dsp:txXfrm>
    </dsp:sp>
    <dsp:sp modelId="{6C55917B-7A86-344C-AA33-CE47F1EA41ED}">
      <dsp:nvSpPr>
        <dsp:cNvPr id="0" name=""/>
        <dsp:cNvSpPr/>
      </dsp:nvSpPr>
      <dsp:spPr>
        <a:xfrm>
          <a:off x="5738658" y="195083"/>
          <a:ext cx="2515120" cy="403200"/>
        </a:xfrm>
        <a:prstGeom prst="rect">
          <a:avLst/>
        </a:prstGeom>
        <a:gradFill rotWithShape="0">
          <a:gsLst>
            <a:gs pos="0">
              <a:schemeClr val="accent4">
                <a:hueOff val="0"/>
                <a:satOff val="0"/>
                <a:lumOff val="0"/>
                <a:alphaOff val="0"/>
                <a:shade val="85000"/>
                <a:satMod val="130000"/>
              </a:schemeClr>
            </a:gs>
            <a:gs pos="34000">
              <a:schemeClr val="accent4">
                <a:hueOff val="0"/>
                <a:satOff val="0"/>
                <a:lumOff val="0"/>
                <a:alphaOff val="0"/>
                <a:shade val="87000"/>
                <a:satMod val="125000"/>
              </a:schemeClr>
            </a:gs>
            <a:gs pos="70000">
              <a:schemeClr val="accent4">
                <a:hueOff val="0"/>
                <a:satOff val="0"/>
                <a:lumOff val="0"/>
                <a:alphaOff val="0"/>
                <a:tint val="100000"/>
                <a:shade val="90000"/>
                <a:satMod val="130000"/>
              </a:schemeClr>
            </a:gs>
            <a:gs pos="100000">
              <a:schemeClr val="accent4">
                <a:hueOff val="0"/>
                <a:satOff val="0"/>
                <a:lumOff val="0"/>
                <a:alphaOff val="0"/>
                <a:tint val="100000"/>
                <a:shade val="100000"/>
                <a:satMod val="110000"/>
              </a:schemeClr>
            </a:gs>
          </a:gsLst>
          <a:path path="circle">
            <a:fillToRect l="100000" t="100000" r="100000" b="100000"/>
          </a:path>
        </a:gradFill>
        <a:ln w="12700" cap="flat" cmpd="sng" algn="ctr">
          <a:solidFill>
            <a:schemeClr val="accent4">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sz="1400" kern="1200"/>
            <a:t>Meses 3 a 6 </a:t>
          </a:r>
        </a:p>
      </dsp:txBody>
      <dsp:txXfrm>
        <a:off x="5738658" y="195083"/>
        <a:ext cx="2515120" cy="403200"/>
      </dsp:txXfrm>
    </dsp:sp>
    <dsp:sp modelId="{082EACCC-C221-664E-8A33-97DC632E2434}">
      <dsp:nvSpPr>
        <dsp:cNvPr id="0" name=""/>
        <dsp:cNvSpPr/>
      </dsp:nvSpPr>
      <dsp:spPr>
        <a:xfrm>
          <a:off x="5738658" y="598283"/>
          <a:ext cx="2515120" cy="3612420"/>
        </a:xfrm>
        <a:prstGeom prst="rect">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sz="1400" kern="1200"/>
            <a:t>El Consejo Escolar continúa la implementación de las GRANDES Ideas y los logros rápidos</a:t>
          </a:r>
        </a:p>
        <a:p>
          <a:pPr marL="114300" lvl="1" indent="-114300" algn="l" defTabSz="622300">
            <a:lnSpc>
              <a:spcPct val="90000"/>
            </a:lnSpc>
            <a:spcBef>
              <a:spcPct val="0"/>
            </a:spcBef>
            <a:spcAft>
              <a:spcPct val="15000"/>
            </a:spcAft>
            <a:buChar char="•"/>
          </a:pPr>
          <a:r>
            <a:rPr sz="1400" kern="1200"/>
            <a:t>Analizar los datos y ajustar el curso, si es necesario </a:t>
          </a:r>
        </a:p>
        <a:p>
          <a:pPr marL="114300" lvl="1" indent="-114300" algn="l" defTabSz="622300">
            <a:lnSpc>
              <a:spcPct val="90000"/>
            </a:lnSpc>
            <a:spcBef>
              <a:spcPct val="0"/>
            </a:spcBef>
            <a:spcAft>
              <a:spcPct val="15000"/>
            </a:spcAft>
            <a:buChar char="•"/>
          </a:pPr>
          <a:r>
            <a:rPr lang="en-US" sz="1400" b="0" i="0" u="none" kern="1200" dirty="0"/>
            <a:t>Conectarse con los GE para discutir los apoyos que su Consejo Escolar pueda necesitar para implementar su plan</a:t>
          </a:r>
          <a:endParaRPr lang="x-none" sz="1400" kern="1200" dirty="0"/>
        </a:p>
      </dsp:txBody>
      <dsp:txXfrm>
        <a:off x="5738658" y="598283"/>
        <a:ext cx="2515120" cy="3612420"/>
      </dsp:txXfrm>
    </dsp:sp>
    <dsp:sp modelId="{68DD8934-4C29-0F46-99E9-12A2682AED3E}">
      <dsp:nvSpPr>
        <dsp:cNvPr id="0" name=""/>
        <dsp:cNvSpPr/>
      </dsp:nvSpPr>
      <dsp:spPr>
        <a:xfrm>
          <a:off x="8605896" y="195083"/>
          <a:ext cx="2515120" cy="403200"/>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sz="1400" kern="1200"/>
            <a:t>Meses 6 a 9 </a:t>
          </a:r>
        </a:p>
      </dsp:txBody>
      <dsp:txXfrm>
        <a:off x="8605896" y="195083"/>
        <a:ext cx="2515120" cy="403200"/>
      </dsp:txXfrm>
    </dsp:sp>
    <dsp:sp modelId="{C8A72677-6F5E-614B-AB9A-6586273258B0}">
      <dsp:nvSpPr>
        <dsp:cNvPr id="0" name=""/>
        <dsp:cNvSpPr/>
      </dsp:nvSpPr>
      <dsp:spPr>
        <a:xfrm>
          <a:off x="8605896" y="598283"/>
          <a:ext cx="2515120" cy="3612420"/>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s-PR" sz="1400" kern="1200" noProof="0" dirty="0"/>
            <a:t>El Consejo Escolar completa de nuevo la evaluación de indicadores y compara los resultados con la primera</a:t>
          </a:r>
        </a:p>
        <a:p>
          <a:pPr marL="114300" lvl="1" indent="-114300" algn="l" defTabSz="622300">
            <a:lnSpc>
              <a:spcPct val="90000"/>
            </a:lnSpc>
            <a:spcBef>
              <a:spcPct val="0"/>
            </a:spcBef>
            <a:spcAft>
              <a:spcPct val="15000"/>
            </a:spcAft>
            <a:buChar char="•"/>
          </a:pPr>
          <a:r>
            <a:rPr lang="es-PR" sz="1400" kern="1200" noProof="0" dirty="0"/>
            <a:t>Se completa nuevamente la encuesta de percepción y se comparan los resultados con la primera </a:t>
          </a:r>
        </a:p>
        <a:p>
          <a:pPr marL="114300" lvl="1" indent="-114300" algn="l" defTabSz="622300">
            <a:lnSpc>
              <a:spcPct val="90000"/>
            </a:lnSpc>
            <a:spcBef>
              <a:spcPct val="0"/>
            </a:spcBef>
            <a:spcAft>
              <a:spcPct val="15000"/>
            </a:spcAft>
            <a:buChar char="•"/>
          </a:pPr>
          <a:r>
            <a:rPr lang="es-PR" sz="1400" kern="1200" noProof="0" dirty="0"/>
            <a:t>Analizar los datos y hacer ajustes, si es necesario</a:t>
          </a:r>
        </a:p>
      </dsp:txBody>
      <dsp:txXfrm>
        <a:off x="8605896" y="598283"/>
        <a:ext cx="2515120" cy="3612420"/>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6373478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03" name="Google Shape;103;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1</a:t>
            </a:fld>
            <a:endParaRPr lang="x-none">
              <a:solidFill>
                <a:srgbClr val="000000"/>
              </a:solidFill>
            </a:endParaRPr>
          </a:p>
        </p:txBody>
      </p:sp>
    </p:spTree>
    <p:extLst>
      <p:ext uri="{BB962C8B-B14F-4D97-AF65-F5344CB8AC3E}">
        <p14:creationId xmlns:p14="http://schemas.microsoft.com/office/powerpoint/2010/main" val="4317918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x-none" i="0" dirty="0"/>
              <a:t>60 minutos en total: 5 minutos para explicar las instrucciones y cambiar de asientos como sea necesario, de 15 a 20 minutos por cada equipo escolar. Compruebe el tiempo cada 5 a 7 minutos para asegurarse que los equipos tengan tiempo de recibir retroalimentación de los otros y que todos tengan la oportunidad de compartir. </a:t>
            </a:r>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10</a:t>
            </a:fld>
            <a:endParaRPr lang="x-none">
              <a:solidFill>
                <a:srgbClr val="000000"/>
              </a:solidFill>
            </a:endParaRPr>
          </a:p>
        </p:txBody>
      </p:sp>
    </p:spTree>
    <p:extLst>
      <p:ext uri="{BB962C8B-B14F-4D97-AF65-F5344CB8AC3E}">
        <p14:creationId xmlns:p14="http://schemas.microsoft.com/office/powerpoint/2010/main" val="2155847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0" dirty="0"/>
              <a:t>15 minutos de descanso</a:t>
            </a:r>
          </a:p>
          <a:p>
            <a:pPr marL="0" lvl="0" indent="0" algn="l" rtl="0">
              <a:lnSpc>
                <a:spcPct val="100000"/>
              </a:lnSpc>
              <a:spcBef>
                <a:spcPts val="0"/>
              </a:spcBef>
              <a:spcAft>
                <a:spcPts val="0"/>
              </a:spcAft>
              <a:buSzPts val="1400"/>
              <a:buNone/>
            </a:pPr>
            <a:endParaRPr lang="x-none" dirty="0"/>
          </a:p>
        </p:txBody>
      </p:sp>
      <p:sp>
        <p:nvSpPr>
          <p:cNvPr id="335" name="Google Shape;33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x-none"/>
          </a:p>
        </p:txBody>
      </p:sp>
    </p:spTree>
    <p:extLst>
      <p:ext uri="{BB962C8B-B14F-4D97-AF65-F5344CB8AC3E}">
        <p14:creationId xmlns:p14="http://schemas.microsoft.com/office/powerpoint/2010/main" val="17646054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0" dirty="0"/>
              <a:t>45 minutos para 7 diapositivas, incluida una actividad de 20 minutos</a:t>
            </a:r>
          </a:p>
        </p:txBody>
      </p:sp>
      <p:sp>
        <p:nvSpPr>
          <p:cNvPr id="342" name="Google Shape;3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12</a:t>
            </a:fld>
            <a:endParaRPr lang="x-none">
              <a:solidFill>
                <a:srgbClr val="000000"/>
              </a:solidFill>
            </a:endParaRPr>
          </a:p>
        </p:txBody>
      </p:sp>
    </p:spTree>
    <p:extLst>
      <p:ext uri="{BB962C8B-B14F-4D97-AF65-F5344CB8AC3E}">
        <p14:creationId xmlns:p14="http://schemas.microsoft.com/office/powerpoint/2010/main" val="14349550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3" name="Google Shape;13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b="0" i="0" dirty="0"/>
              <a:t>15 minutos para 3 diapositivas</a:t>
            </a:r>
          </a:p>
          <a:p>
            <a:pPr marL="0" lvl="0" indent="0" algn="l" rtl="0">
              <a:lnSpc>
                <a:spcPct val="100000"/>
              </a:lnSpc>
              <a:spcBef>
                <a:spcPts val="0"/>
              </a:spcBef>
              <a:spcAft>
                <a:spcPts val="0"/>
              </a:spcAft>
              <a:buSzPts val="1400"/>
              <a:buNone/>
            </a:pPr>
            <a:endParaRPr lang="x-none" dirty="0"/>
          </a:p>
          <a:p>
            <a:pPr marL="0" lvl="0" indent="0" algn="l" rtl="0">
              <a:lnSpc>
                <a:spcPct val="100000"/>
              </a:lnSpc>
              <a:spcBef>
                <a:spcPts val="0"/>
              </a:spcBef>
              <a:spcAft>
                <a:spcPts val="0"/>
              </a:spcAft>
              <a:buSzPts val="1400"/>
              <a:buNone/>
            </a:pPr>
            <a:r>
              <a:rPr lang="x-none" i="1" dirty="0"/>
              <a:t>El ciclo de mejoramiento continuo no es solo para escuelas o distritos en los que se identifica desempeño deficiente, sino para todas las entidades, incluidas aquellas con desempeño alto. Puede que estén familiarizados con otro proceso de mejoramiento continuo de 4 pasos, que incluye: planificar, hacer, revisar y actual. En este añadimos dos pasos: definir la orientación y evaluar las necesidades. </a:t>
            </a:r>
          </a:p>
          <a:p>
            <a:pPr marL="0" lvl="0" indent="0" algn="l" rtl="0">
              <a:lnSpc>
                <a:spcPct val="100000"/>
              </a:lnSpc>
              <a:spcBef>
                <a:spcPts val="0"/>
              </a:spcBef>
              <a:spcAft>
                <a:spcPts val="0"/>
              </a:spcAft>
              <a:buSzPts val="1400"/>
              <a:buNone/>
            </a:pPr>
            <a:endParaRPr lang="x-none" i="1" baseline="0" dirty="0"/>
          </a:p>
          <a:p>
            <a:pPr marL="0" lvl="0" indent="0" algn="l" rtl="0">
              <a:lnSpc>
                <a:spcPct val="100000"/>
              </a:lnSpc>
              <a:spcBef>
                <a:spcPts val="0"/>
              </a:spcBef>
              <a:spcAft>
                <a:spcPts val="0"/>
              </a:spcAft>
              <a:buSzPts val="1400"/>
              <a:buNone/>
            </a:pPr>
            <a:r>
              <a:rPr lang="x-none" i="1" baseline="0" dirty="0"/>
              <a:t>En la Sesión 1 tuvieron la oportunidad de "nombrar sus valores". Esto ayudó a definir la orientación de su trabajo para el cambio de cultura. También "miraron a su alrededor" y "contaron sus costumbres" para evaluar cómo es la cultura y cómo quieren que sea en el futuro. Eso fue una evaluación de necesidades. Luego, crearon un plan para obtener logros rápidos.</a:t>
            </a:r>
          </a:p>
          <a:p>
            <a:pPr marL="0" lvl="0" indent="0" algn="l" rtl="0">
              <a:lnSpc>
                <a:spcPct val="100000"/>
              </a:lnSpc>
              <a:spcBef>
                <a:spcPts val="0"/>
              </a:spcBef>
              <a:spcAft>
                <a:spcPts val="0"/>
              </a:spcAft>
              <a:buSzPts val="1400"/>
              <a:buNone/>
            </a:pPr>
            <a:endParaRPr lang="x-none" i="1" baseline="0" dirty="0"/>
          </a:p>
          <a:p>
            <a:pPr marL="0" lvl="0" indent="0" algn="l" rtl="0">
              <a:lnSpc>
                <a:spcPct val="100000"/>
              </a:lnSpc>
              <a:spcBef>
                <a:spcPts val="0"/>
              </a:spcBef>
              <a:spcAft>
                <a:spcPts val="0"/>
              </a:spcAft>
              <a:buSzPts val="1400"/>
              <a:buNone/>
            </a:pPr>
            <a:r>
              <a:rPr lang="x-none" i="1" baseline="0" dirty="0"/>
              <a:t>Hoy, comenzaremos un plan para implementar sus "Grandes Ideas" mientras que exploramos como monitoreamos el avance de su trabajo. </a:t>
            </a:r>
          </a:p>
          <a:p>
            <a:pPr marL="0" lvl="0" indent="0" algn="l" rtl="0">
              <a:lnSpc>
                <a:spcPct val="100000"/>
              </a:lnSpc>
              <a:spcBef>
                <a:spcPts val="0"/>
              </a:spcBef>
              <a:spcAft>
                <a:spcPts val="0"/>
              </a:spcAft>
              <a:buSzPts val="1400"/>
              <a:buNone/>
            </a:pPr>
            <a:endParaRPr lang="x-none" i="1" baseline="0" dirty="0"/>
          </a:p>
          <a:p>
            <a:pPr marL="0" lvl="0" indent="0" algn="l" rtl="0">
              <a:lnSpc>
                <a:spcPct val="100000"/>
              </a:lnSpc>
              <a:spcBef>
                <a:spcPts val="0"/>
              </a:spcBef>
              <a:spcAft>
                <a:spcPts val="0"/>
              </a:spcAft>
              <a:buSzPts val="1400"/>
              <a:buNone/>
            </a:pPr>
            <a:r>
              <a:rPr lang="x-none" i="1" baseline="0" dirty="0"/>
              <a:t>Los pasos 5 y 6 son increíblemente importantes: tenemos que monitorear la implementación de nuestro trabajo, ver lo que está saliendo bien, lo que no funciona bien, y luego haremos ajustes con base en esas observaciones. Si algo no funcionó como debía, ¿por qué no funcionó? ¿El plan se implementó como fue diseñado y fielmente? </a:t>
            </a:r>
          </a:p>
          <a:p>
            <a:pPr marL="0" lvl="0" indent="0" algn="l" rtl="0">
              <a:lnSpc>
                <a:spcPct val="100000"/>
              </a:lnSpc>
              <a:spcBef>
                <a:spcPts val="0"/>
              </a:spcBef>
              <a:spcAft>
                <a:spcPts val="0"/>
              </a:spcAft>
              <a:buSzPts val="1400"/>
              <a:buNone/>
            </a:pPr>
            <a:endParaRPr lang="x-none" i="1" baseline="0" dirty="0"/>
          </a:p>
          <a:p>
            <a:pPr marL="0" lvl="0" indent="0" algn="l" rtl="0">
              <a:lnSpc>
                <a:spcPct val="100000"/>
              </a:lnSpc>
              <a:spcBef>
                <a:spcPts val="0"/>
              </a:spcBef>
              <a:spcAft>
                <a:spcPts val="0"/>
              </a:spcAft>
              <a:buSzPts val="1400"/>
              <a:buNone/>
            </a:pPr>
            <a:r>
              <a:rPr lang="x-none" i="1" baseline="0" dirty="0"/>
              <a:t>Al ajustar el curso es importante pensar todas las implicaciones de cualquier cambio. ¿Qué impacto tiene detener una estrategia? ¿Qué impacto tiene cambiar de curso? ¿Cómo se comunican los cambios a los participantes?</a:t>
            </a:r>
          </a:p>
          <a:p>
            <a:pPr marL="0" lvl="0" indent="0" algn="l" rtl="0">
              <a:lnSpc>
                <a:spcPct val="100000"/>
              </a:lnSpc>
              <a:spcBef>
                <a:spcPts val="0"/>
              </a:spcBef>
              <a:spcAft>
                <a:spcPts val="0"/>
              </a:spcAft>
              <a:buSzPts val="1400"/>
              <a:buNone/>
            </a:pPr>
            <a:endParaRPr lang="x-none" i="1" baseline="0" dirty="0"/>
          </a:p>
          <a:p>
            <a:pPr marL="0" lvl="0" indent="0" algn="l" rtl="0">
              <a:lnSpc>
                <a:spcPct val="100000"/>
              </a:lnSpc>
              <a:spcBef>
                <a:spcPts val="0"/>
              </a:spcBef>
              <a:spcAft>
                <a:spcPts val="0"/>
              </a:spcAft>
              <a:buSzPts val="1400"/>
              <a:buNone/>
            </a:pPr>
            <a:r>
              <a:rPr lang="x-none" i="1" baseline="0" dirty="0"/>
              <a:t>No hay pasos más importantes que los otros. Cada paso del ciclo es fundamental para el siguiente. </a:t>
            </a:r>
            <a:endParaRPr lang="x-none" i="1" dirty="0"/>
          </a:p>
        </p:txBody>
      </p:sp>
      <p:sp>
        <p:nvSpPr>
          <p:cNvPr id="134" name="Google Shape;13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13</a:t>
            </a:fld>
            <a:endParaRPr lang="x-none">
              <a:solidFill>
                <a:srgbClr val="000000"/>
              </a:solidFill>
            </a:endParaRPr>
          </a:p>
        </p:txBody>
      </p:sp>
    </p:spTree>
    <p:extLst>
      <p:ext uri="{BB962C8B-B14F-4D97-AF65-F5344CB8AC3E}">
        <p14:creationId xmlns:p14="http://schemas.microsoft.com/office/powerpoint/2010/main" val="19682007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a:t>En la Sesión 1, antes de que crearan el plan para sus Logros rápidos, definieron la orientación de su cambio cultural y realizaron una evaluación de necesidades describiendo la cultura existente. </a:t>
            </a:r>
          </a:p>
          <a:p>
            <a:r>
              <a:rPr lang="en-US" i="1" dirty="0"/>
              <a:t>	</a:t>
            </a:r>
            <a:r>
              <a:rPr lang="x-none" i="1" dirty="0"/>
              <a:t>Su plan comenzó el cambio, de lo que existe a lo que desean. Con su plan, comenzaron a cerrar la brecha entre lo existente y lo que desean en la cultura de su escuela.</a:t>
            </a:r>
          </a:p>
        </p:txBody>
      </p:sp>
      <p:sp>
        <p:nvSpPr>
          <p:cNvPr id="4" name="Slide Number Placeholder 3"/>
          <p:cNvSpPr>
            <a:spLocks noGrp="1"/>
          </p:cNvSpPr>
          <p:nvPr>
            <p:ph type="sldNum" idx="12"/>
          </p:nvPr>
        </p:nvSpPr>
        <p:spPr/>
        <p:txBody>
          <a:bodyPr/>
          <a:lstStyle/>
          <a:p>
            <a:pPr algn="r">
              <a:buClr>
                <a:srgbClr val="000000"/>
              </a:buClr>
              <a:buSzPts val="1200"/>
              <a:buFont typeface="Arial"/>
              <a:buNone/>
            </a:pPr>
            <a:fld id="{00000000-1234-1234-1234-123412341234}" type="slidenum">
              <a:rPr lang="en-US" sz="1200" smtClean="0">
                <a:solidFill>
                  <a:srgbClr val="000000"/>
                </a:solidFill>
                <a:latin typeface="Calibri"/>
                <a:ea typeface="Calibri"/>
                <a:cs typeface="Calibri"/>
                <a:sym typeface="Calibri"/>
              </a:rPr>
              <a:pPr algn="r">
                <a:buClr>
                  <a:srgbClr val="000000"/>
                </a:buClr>
                <a:buSzPts val="1200"/>
                <a:buFont typeface="Arial"/>
                <a:buNone/>
              </a:pPr>
              <a:t>14</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101365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a:t>Luego, crearon un plan para tres Logros rápidos para cambiar su cultura, cada uno basado en un valor.</a:t>
            </a:r>
          </a:p>
          <a:p>
            <a:endParaRPr lang="x-none" i="1" dirty="0"/>
          </a:p>
          <a:p>
            <a:r>
              <a:rPr lang="x-none" i="1" dirty="0"/>
              <a:t>Noten que la columna Completado es una forma fácil de MONITOREAR la IMPLEMENTACIÓN de un plan.</a:t>
            </a:r>
          </a:p>
          <a:p>
            <a:endParaRPr lang="x-none" i="1" dirty="0"/>
          </a:p>
          <a:p>
            <a:r>
              <a:rPr lang="x-none" i="1" dirty="0"/>
              <a:t>Al monitorear la implementación pueden AJUSTAR EL CURSO y cambiar su enfoque para obtener mejores resultados.</a:t>
            </a:r>
          </a:p>
          <a:p>
            <a:endParaRPr lang="x-none" i="1" dirty="0"/>
          </a:p>
          <a:p>
            <a:endParaRPr lang="x-none" i="1" dirty="0"/>
          </a:p>
        </p:txBody>
      </p:sp>
      <p:sp>
        <p:nvSpPr>
          <p:cNvPr id="4" name="Slide Number Placeholder 3"/>
          <p:cNvSpPr>
            <a:spLocks noGrp="1"/>
          </p:cNvSpPr>
          <p:nvPr>
            <p:ph type="sldNum" idx="12"/>
          </p:nvPr>
        </p:nvSpPr>
        <p:spPr/>
        <p:txBody>
          <a:bodyPr/>
          <a:lstStyle/>
          <a:p>
            <a:pPr algn="r">
              <a:buClr>
                <a:srgbClr val="000000"/>
              </a:buClr>
              <a:buSzPts val="1200"/>
              <a:buFont typeface="Arial"/>
              <a:buNone/>
            </a:pPr>
            <a:fld id="{00000000-1234-1234-1234-123412341234}" type="slidenum">
              <a:rPr lang="en-US" sz="1200" smtClean="0">
                <a:solidFill>
                  <a:srgbClr val="000000"/>
                </a:solidFill>
                <a:latin typeface="Calibri"/>
                <a:ea typeface="Calibri"/>
                <a:cs typeface="Calibri"/>
                <a:sym typeface="Calibri"/>
              </a:rPr>
              <a:pPr algn="r">
                <a:buClr>
                  <a:srgbClr val="000000"/>
                </a:buClr>
                <a:buSzPts val="1200"/>
                <a:buFont typeface="Arial"/>
                <a:buNone/>
              </a:pPr>
              <a:t>15</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9371276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x-none" i="1" dirty="0"/>
              <a:t>Los datos de implementación incluyen completar directamente los elementos de acción. Algunas de las acciones de un logro rápido de ejemplo se identifican en la diapositiva. Una herramienta de observación de salón de clases puede permitirles determinar el nivel de implementación.</a:t>
            </a:r>
          </a:p>
          <a:p>
            <a:pPr marL="0" marR="0" lvl="0" indent="0" algn="l" rtl="0">
              <a:lnSpc>
                <a:spcPct val="100000"/>
              </a:lnSpc>
              <a:spcBef>
                <a:spcPts val="0"/>
              </a:spcBef>
              <a:spcAft>
                <a:spcPts val="0"/>
              </a:spcAft>
              <a:buClr>
                <a:schemeClr val="dk1"/>
              </a:buClr>
              <a:buSzPts val="1200"/>
              <a:buFont typeface="Calibri"/>
              <a:buNone/>
            </a:pPr>
            <a:endParaRPr lang="x-none" i="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x-none" i="1" baseline="0" dirty="0"/>
              <a:t>Una forma de monitorear la implementación de un cambio cultural puede ser mediante la evaluación del progreso de una serie de indicadores relacionados con los esfuerzos de cambio cultural de su escuela. E</a:t>
            </a:r>
            <a:r>
              <a:rPr lang="en-US" i="1" baseline="0" dirty="0"/>
              <a:t>n</a:t>
            </a:r>
            <a:r>
              <a:rPr lang="x-none" i="1" baseline="0" dirty="0"/>
              <a:t> el sitio web proporcionar un indicador de evaluación que su Consejo Escolar tomará en las siguientes semanas . Una vez de regreso en sus escuelas, trabajarán con el "Consejo Escolar" para determinar si cada indicador está implementado completamente, parcialmente o no lo está. El resultado de la evaluación de indicadores deberá informar los pasos que deberán tomar para implementar su gran idea y logros rápidos adicionales. El próximo año completarán de nuevo la evaluación de indicadores para ver si han hecho progreso en los indicadores. </a:t>
            </a:r>
            <a:endParaRPr lang="x-none" i="1" dirty="0"/>
          </a:p>
          <a:p>
            <a:pPr marL="0" marR="0" lvl="0" indent="0" algn="l" rtl="0">
              <a:lnSpc>
                <a:spcPct val="100000"/>
              </a:lnSpc>
              <a:spcBef>
                <a:spcPts val="0"/>
              </a:spcBef>
              <a:spcAft>
                <a:spcPts val="0"/>
              </a:spcAft>
              <a:buClr>
                <a:schemeClr val="dk1"/>
              </a:buClr>
              <a:buSzPts val="1200"/>
              <a:buFont typeface="Calibri"/>
              <a:buNone/>
            </a:pPr>
            <a:endParaRPr lang="x-none" i="1" dirty="0"/>
          </a:p>
          <a:p>
            <a:pPr marL="0" lvl="0" indent="0" algn="l" rtl="0">
              <a:lnSpc>
                <a:spcPct val="100000"/>
              </a:lnSpc>
              <a:spcBef>
                <a:spcPts val="0"/>
              </a:spcBef>
              <a:spcAft>
                <a:spcPts val="0"/>
              </a:spcAft>
              <a:buSzPts val="1400"/>
              <a:buNone/>
            </a:pPr>
            <a:endParaRPr lang="x-none" dirty="0"/>
          </a:p>
        </p:txBody>
      </p:sp>
      <p:sp>
        <p:nvSpPr>
          <p:cNvPr id="314" name="Google Shape;3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16</a:t>
            </a:fld>
            <a:endParaRPr lang="x-none">
              <a:solidFill>
                <a:srgbClr val="000000"/>
              </a:solidFill>
            </a:endParaRPr>
          </a:p>
        </p:txBody>
      </p:sp>
    </p:spTree>
    <p:extLst>
      <p:ext uri="{BB962C8B-B14F-4D97-AF65-F5344CB8AC3E}">
        <p14:creationId xmlns:p14="http://schemas.microsoft.com/office/powerpoint/2010/main" val="10149938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x-none" i="0" dirty="0"/>
              <a:t>20 minutos para esta diapositiva y actividad</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i="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x-none" i="1" dirty="0"/>
              <a:t>A continuación planificarán una GRAN Idea, un cambio cultural que tomará más de 6 semanas, pero menos de un año, para implementarse completamente. Al planificar su GRAN idea de cambio cultural prestarán más atención al IMPACTO que cuando planificaron los logros rápidos. Monitorearán tanto la implementación como el progreso del impacto que harán, un cambio medible que fortalece la cultura de su escuela apoyando el aprendizaje y el éxito de los estudiantes.</a:t>
            </a:r>
          </a:p>
          <a:p>
            <a:pPr marL="0" lvl="0" indent="0" algn="l" rtl="0">
              <a:lnSpc>
                <a:spcPct val="100000"/>
              </a:lnSpc>
              <a:spcBef>
                <a:spcPts val="0"/>
              </a:spcBef>
              <a:spcAft>
                <a:spcPts val="0"/>
              </a:spcAft>
              <a:buClr>
                <a:schemeClr val="dk1"/>
              </a:buClr>
              <a:buSzPts val="1200"/>
              <a:buFont typeface="Calibri"/>
              <a:buNone/>
            </a:pPr>
            <a:endParaRPr lang="x-none" i="1" dirty="0"/>
          </a:p>
          <a:p>
            <a:pPr marL="0" lvl="0" indent="0" algn="l" rtl="0">
              <a:lnSpc>
                <a:spcPct val="100000"/>
              </a:lnSpc>
              <a:spcBef>
                <a:spcPts val="0"/>
              </a:spcBef>
              <a:spcAft>
                <a:spcPts val="0"/>
              </a:spcAft>
              <a:buClr>
                <a:schemeClr val="dk1"/>
              </a:buClr>
              <a:buSzPts val="1200"/>
              <a:buFont typeface="Calibri"/>
              <a:buNone/>
            </a:pPr>
            <a:r>
              <a:rPr lang="x-none" i="1" dirty="0"/>
              <a:t>Para monitorear tenemos que medir. Medimos qué tan bien estamos IMPLEMENTANDO el trabajo que dijimos que haríamos, y medimos el IMPACTO de lo que estamos haciendo. Pero, ¿cómo es esto y cómo lo hacemos? </a:t>
            </a:r>
            <a:r>
              <a:rPr lang="x-none" dirty="0"/>
              <a:t>Tienen 5 minutos para escanear el </a:t>
            </a:r>
            <a:r>
              <a:rPr lang="en-US" dirty="0" err="1"/>
              <a:t>informe</a:t>
            </a:r>
            <a:r>
              <a:rPr lang="x-none" dirty="0"/>
              <a:t> N.° 6 y luego aproximadamente 15 minutos para debatir las preguntas de la pantalla.</a:t>
            </a:r>
          </a:p>
        </p:txBody>
      </p:sp>
      <p:sp>
        <p:nvSpPr>
          <p:cNvPr id="355" name="Google Shape;35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17</a:t>
            </a:fld>
            <a:endParaRPr lang="x-none">
              <a:solidFill>
                <a:srgbClr val="000000"/>
              </a:solidFill>
            </a:endParaRPr>
          </a:p>
        </p:txBody>
      </p:sp>
    </p:spTree>
    <p:extLst>
      <p:ext uri="{BB962C8B-B14F-4D97-AF65-F5344CB8AC3E}">
        <p14:creationId xmlns:p14="http://schemas.microsoft.com/office/powerpoint/2010/main" val="9222651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x-none" i="0" dirty="0"/>
              <a:t>8 minutos para 2 diapositivas</a:t>
            </a:r>
          </a:p>
          <a:p>
            <a:pPr marL="0" marR="0" lvl="0" indent="0" algn="l" rtl="0">
              <a:lnSpc>
                <a:spcPct val="100000"/>
              </a:lnSpc>
              <a:spcBef>
                <a:spcPts val="0"/>
              </a:spcBef>
              <a:spcAft>
                <a:spcPts val="0"/>
              </a:spcAft>
              <a:buClr>
                <a:schemeClr val="dk1"/>
              </a:buClr>
              <a:buSzPts val="1200"/>
              <a:buFont typeface="Calibri"/>
              <a:buNone/>
            </a:pPr>
            <a:endParaRPr lang="x-none" i="1" dirty="0"/>
          </a:p>
          <a:p>
            <a:pPr marL="0" marR="0" lvl="0" indent="0" algn="l" rtl="0">
              <a:lnSpc>
                <a:spcPct val="100000"/>
              </a:lnSpc>
              <a:spcBef>
                <a:spcPts val="0"/>
              </a:spcBef>
              <a:spcAft>
                <a:spcPts val="0"/>
              </a:spcAft>
              <a:buClr>
                <a:schemeClr val="dk1"/>
              </a:buClr>
              <a:buSzPts val="1200"/>
              <a:buFont typeface="Calibri"/>
              <a:buNone/>
            </a:pPr>
            <a:r>
              <a:rPr lang="x-none" i="1" dirty="0"/>
              <a:t>Los datos de impacto incluyen indicadores tanto de adelanto (corto plazo) como de rezago (largo plazo). Esto puede incluir datos cuantitativos (como asistencia, tanto de estudiantes como maestros, incidentes disciplinarios o ausentismo crónico) o puede incluir mediciones de datos más cualitativos (como las percepciones de cultura y clima escolar de los estudiantes, el personal y los padres de familia ).</a:t>
            </a:r>
          </a:p>
          <a:p>
            <a:pPr marL="0" marR="0" lvl="0" indent="0" algn="l" rtl="0">
              <a:lnSpc>
                <a:spcPct val="100000"/>
              </a:lnSpc>
              <a:spcBef>
                <a:spcPts val="0"/>
              </a:spcBef>
              <a:spcAft>
                <a:spcPts val="0"/>
              </a:spcAft>
              <a:buClr>
                <a:schemeClr val="dk1"/>
              </a:buClr>
              <a:buSzPts val="1200"/>
              <a:buFont typeface="Calibri"/>
              <a:buNone/>
            </a:pPr>
            <a:endParaRPr lang="x-none" i="1" baseline="0" dirty="0"/>
          </a:p>
          <a:p>
            <a:pPr marL="0" marR="0" lvl="0" indent="0" algn="l" rtl="0">
              <a:lnSpc>
                <a:spcPct val="100000"/>
              </a:lnSpc>
              <a:spcBef>
                <a:spcPts val="0"/>
              </a:spcBef>
              <a:spcAft>
                <a:spcPts val="0"/>
              </a:spcAft>
              <a:buClr>
                <a:schemeClr val="dk1"/>
              </a:buClr>
              <a:buSzPts val="1200"/>
              <a:buFont typeface="Calibri"/>
              <a:buNone/>
            </a:pPr>
            <a:r>
              <a:rPr lang="x-none" i="1" baseline="0" dirty="0"/>
              <a:t>El clima escolar está determinado por las percepciones de los participantes, que pueden recopilarse mediante una encuesta.</a:t>
            </a:r>
          </a:p>
          <a:p>
            <a:pPr marL="0" marR="0" lvl="0" indent="0" algn="l" rtl="0">
              <a:lnSpc>
                <a:spcPct val="100000"/>
              </a:lnSpc>
              <a:spcBef>
                <a:spcPts val="0"/>
              </a:spcBef>
              <a:spcAft>
                <a:spcPts val="0"/>
              </a:spcAft>
              <a:buClr>
                <a:schemeClr val="dk1"/>
              </a:buClr>
              <a:buSzPts val="1200"/>
              <a:buFont typeface="Calibri"/>
              <a:buNone/>
            </a:pPr>
            <a:endParaRPr lang="x-none" i="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x-none" i="1" baseline="0" dirty="0"/>
              <a:t>Se ha creado una biblioteca de preguntas para la encuesta de percepción, para que su Consejo Escolar escoja de 1</a:t>
            </a:r>
            <a:r>
              <a:rPr lang="en-US" i="1" baseline="0" dirty="0"/>
              <a:t>5</a:t>
            </a:r>
            <a:r>
              <a:rPr lang="x-none" i="1" baseline="0" dirty="0"/>
              <a:t> a </a:t>
            </a:r>
            <a:r>
              <a:rPr lang="en-US" i="1" baseline="0" dirty="0"/>
              <a:t>2</a:t>
            </a:r>
            <a:r>
              <a:rPr lang="x-none" i="1" baseline="0" dirty="0"/>
              <a:t>5 preguntas para obtener los datos de línea de base de su escuela. Administrarán esta encuesta de nuevo el próximo otoño, para ver si los cambios son evidentes. Deben seleccionar preguntas que correspondan con los logros rápidos y las grandes ideas que su equipo implementará. Estas preguntas son ejemplos, y pueden crear sus propias preguntas también. Esta herramienta está disponible en el sitio web.</a:t>
            </a:r>
            <a:endParaRPr lang="x-none" i="1" dirty="0"/>
          </a:p>
          <a:p>
            <a:pPr marL="0" marR="0" lvl="0" indent="0" algn="l" rtl="0">
              <a:lnSpc>
                <a:spcPct val="100000"/>
              </a:lnSpc>
              <a:spcBef>
                <a:spcPts val="0"/>
              </a:spcBef>
              <a:spcAft>
                <a:spcPts val="0"/>
              </a:spcAft>
              <a:buClr>
                <a:schemeClr val="dk1"/>
              </a:buClr>
              <a:buSzPts val="1200"/>
              <a:buFont typeface="Calibri"/>
              <a:buNone/>
            </a:pPr>
            <a:endParaRPr lang="x-none" i="0" dirty="0"/>
          </a:p>
          <a:p>
            <a:pPr marL="0" marR="0" lvl="0" indent="0" algn="l" rtl="0">
              <a:lnSpc>
                <a:spcPct val="100000"/>
              </a:lnSpc>
              <a:spcBef>
                <a:spcPts val="0"/>
              </a:spcBef>
              <a:spcAft>
                <a:spcPts val="0"/>
              </a:spcAft>
              <a:buClr>
                <a:schemeClr val="dk1"/>
              </a:buClr>
              <a:buSzPts val="1200"/>
              <a:buFont typeface="Calibri"/>
              <a:buNone/>
            </a:pPr>
            <a:endParaRPr lang="x-none" dirty="0"/>
          </a:p>
          <a:p>
            <a:pPr marL="0" marR="0" lvl="0" indent="0" algn="l" rtl="0">
              <a:lnSpc>
                <a:spcPct val="100000"/>
              </a:lnSpc>
              <a:spcBef>
                <a:spcPts val="0"/>
              </a:spcBef>
              <a:spcAft>
                <a:spcPts val="0"/>
              </a:spcAft>
              <a:buClr>
                <a:schemeClr val="dk1"/>
              </a:buClr>
              <a:buSzPts val="1200"/>
              <a:buFont typeface="Calibri"/>
              <a:buNone/>
            </a:pPr>
            <a:endParaRPr lang="x-none" dirty="0"/>
          </a:p>
          <a:p>
            <a:pPr marL="0" lvl="0" indent="0" algn="l" rtl="0">
              <a:lnSpc>
                <a:spcPct val="100000"/>
              </a:lnSpc>
              <a:spcBef>
                <a:spcPts val="0"/>
              </a:spcBef>
              <a:spcAft>
                <a:spcPts val="0"/>
              </a:spcAft>
              <a:buSzPts val="1400"/>
              <a:buNone/>
            </a:pPr>
            <a:endParaRPr lang="x-none" dirty="0"/>
          </a:p>
        </p:txBody>
      </p:sp>
      <p:sp>
        <p:nvSpPr>
          <p:cNvPr id="314" name="Google Shape;314;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18</a:t>
            </a:fld>
            <a:endParaRPr lang="x-none">
              <a:solidFill>
                <a:srgbClr val="000000"/>
              </a:solidFill>
            </a:endParaRPr>
          </a:p>
        </p:txBody>
      </p:sp>
    </p:spTree>
    <p:extLst>
      <p:ext uri="{BB962C8B-B14F-4D97-AF65-F5344CB8AC3E}">
        <p14:creationId xmlns:p14="http://schemas.microsoft.com/office/powerpoint/2010/main" val="15036425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a:t>2 minutos </a:t>
            </a:r>
          </a:p>
          <a:p>
            <a:pPr marL="0" lvl="0" indent="0" algn="l" rtl="0">
              <a:lnSpc>
                <a:spcPct val="100000"/>
              </a:lnSpc>
              <a:spcBef>
                <a:spcPts val="0"/>
              </a:spcBef>
              <a:spcAft>
                <a:spcPts val="0"/>
              </a:spcAft>
              <a:buSzPts val="1400"/>
              <a:buNone/>
            </a:pPr>
            <a:endParaRPr lang="x-none" dirty="0"/>
          </a:p>
          <a:p>
            <a:pPr marL="0" lvl="0" indent="0" algn="l" rtl="0">
              <a:lnSpc>
                <a:spcPct val="100000"/>
              </a:lnSpc>
              <a:spcBef>
                <a:spcPts val="0"/>
              </a:spcBef>
              <a:spcAft>
                <a:spcPts val="0"/>
              </a:spcAft>
              <a:buSzPts val="1400"/>
              <a:buNone/>
            </a:pPr>
            <a:r>
              <a:rPr lang="x-none" i="1" dirty="0"/>
              <a:t>Hemos cubierto mucha información en poco tiempo, ¿hay alguna pregunta inmediata?</a:t>
            </a:r>
          </a:p>
        </p:txBody>
      </p:sp>
      <p:sp>
        <p:nvSpPr>
          <p:cNvPr id="328" name="Google Shape;32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19</a:t>
            </a:fld>
            <a:endParaRPr lang="x-none">
              <a:solidFill>
                <a:srgbClr val="000000"/>
              </a:solidFill>
            </a:endParaRPr>
          </a:p>
        </p:txBody>
      </p:sp>
    </p:spTree>
    <p:extLst>
      <p:ext uri="{BB962C8B-B14F-4D97-AF65-F5344CB8AC3E}">
        <p14:creationId xmlns:p14="http://schemas.microsoft.com/office/powerpoint/2010/main" val="19252310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dirty="0"/>
              <a:t>15 minutos para la introducción y </a:t>
            </a:r>
            <a:r>
              <a:rPr lang="en-US" dirty="0"/>
              <a:t>la agenda del </a:t>
            </a:r>
            <a:r>
              <a:rPr lang="en-US" dirty="0" err="1"/>
              <a:t>dia</a:t>
            </a:r>
            <a:r>
              <a:rPr lang="x-none" dirty="0"/>
              <a:t>: siguientes 5 diapositivas </a:t>
            </a:r>
          </a:p>
        </p:txBody>
      </p:sp>
      <p:sp>
        <p:nvSpPr>
          <p:cNvPr id="342" name="Google Shape;3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2</a:t>
            </a:fld>
            <a:endParaRPr lang="x-none">
              <a:solidFill>
                <a:srgbClr val="000000"/>
              </a:solidFill>
            </a:endParaRPr>
          </a:p>
        </p:txBody>
      </p:sp>
    </p:spTree>
    <p:extLst>
      <p:ext uri="{BB962C8B-B14F-4D97-AF65-F5344CB8AC3E}">
        <p14:creationId xmlns:p14="http://schemas.microsoft.com/office/powerpoint/2010/main" val="1619785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1" name="Google Shape;361;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2" name="Google Shape;362;p2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20</a:t>
            </a:fld>
            <a:endParaRPr lang="x-none">
              <a:solidFill>
                <a:srgbClr val="000000"/>
              </a:solidFill>
            </a:endParaRPr>
          </a:p>
        </p:txBody>
      </p:sp>
    </p:spTree>
    <p:extLst>
      <p:ext uri="{BB962C8B-B14F-4D97-AF65-F5344CB8AC3E}">
        <p14:creationId xmlns:p14="http://schemas.microsoft.com/office/powerpoint/2010/main" val="17879954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t>60 minutos para 10 diapositivas</a:t>
            </a:r>
          </a:p>
          <a:p>
            <a:pPr marL="0" lvl="0" indent="0" algn="l" rtl="0">
              <a:lnSpc>
                <a:spcPct val="100000"/>
              </a:lnSpc>
              <a:spcBef>
                <a:spcPts val="0"/>
              </a:spcBef>
              <a:spcAft>
                <a:spcPts val="0"/>
              </a:spcAft>
              <a:buSzPts val="1400"/>
              <a:buNone/>
            </a:pPr>
            <a:r>
              <a:rPr lang="x-none" i="1" dirty="0"/>
              <a:t>Primeras dos diapositivas: 5 minutos</a:t>
            </a:r>
          </a:p>
          <a:p>
            <a:pPr marL="0" lvl="0" indent="0" algn="l" rtl="0">
              <a:lnSpc>
                <a:spcPct val="100000"/>
              </a:lnSpc>
              <a:spcBef>
                <a:spcPts val="0"/>
              </a:spcBef>
              <a:spcAft>
                <a:spcPts val="0"/>
              </a:spcAft>
              <a:buSzPts val="1400"/>
              <a:buNone/>
            </a:pPr>
            <a:r>
              <a:rPr lang="x-none" i="1" dirty="0"/>
              <a:t>Siguientes cinco diapositivas: 40 minutos (8 minutos cada una)</a:t>
            </a:r>
          </a:p>
          <a:p>
            <a:pPr marL="0" lvl="0" indent="0" algn="l" rtl="0">
              <a:lnSpc>
                <a:spcPct val="100000"/>
              </a:lnSpc>
              <a:spcBef>
                <a:spcPts val="0"/>
              </a:spcBef>
              <a:spcAft>
                <a:spcPts val="0"/>
              </a:spcAft>
              <a:buSzPts val="1400"/>
              <a:buNone/>
            </a:pPr>
            <a:r>
              <a:rPr lang="x-none" i="1" dirty="0"/>
              <a:t>Debate en las mesas: 10 minutos</a:t>
            </a:r>
          </a:p>
          <a:p>
            <a:pPr marL="0" lvl="0" indent="0" algn="l" rtl="0">
              <a:lnSpc>
                <a:spcPct val="100000"/>
              </a:lnSpc>
              <a:spcBef>
                <a:spcPts val="0"/>
              </a:spcBef>
              <a:spcAft>
                <a:spcPts val="0"/>
              </a:spcAft>
              <a:buSzPts val="1400"/>
              <a:buNone/>
            </a:pPr>
            <a:r>
              <a:rPr lang="x-none" i="1" dirty="0"/>
              <a:t>Más ideas: 5 minutos</a:t>
            </a:r>
          </a:p>
        </p:txBody>
      </p:sp>
      <p:sp>
        <p:nvSpPr>
          <p:cNvPr id="342" name="Google Shape;3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21</a:t>
            </a:fld>
            <a:endParaRPr lang="x-none">
              <a:solidFill>
                <a:srgbClr val="000000"/>
              </a:solidFill>
            </a:endParaRPr>
          </a:p>
        </p:txBody>
      </p:sp>
    </p:spTree>
    <p:extLst>
      <p:ext uri="{BB962C8B-B14F-4D97-AF65-F5344CB8AC3E}">
        <p14:creationId xmlns:p14="http://schemas.microsoft.com/office/powerpoint/2010/main" val="5988301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0" dirty="0"/>
              <a:t>De a los asistentes un minuto para leer la cita. </a:t>
            </a:r>
          </a:p>
        </p:txBody>
      </p:sp>
      <p:sp>
        <p:nvSpPr>
          <p:cNvPr id="4" name="Slide Number Placeholder 3"/>
          <p:cNvSpPr>
            <a:spLocks noGrp="1"/>
          </p:cNvSpPr>
          <p:nvPr>
            <p:ph type="sldNum" idx="10"/>
          </p:nvPr>
        </p:nvSpPr>
        <p:spPr/>
        <p:txBody>
          <a:bodyPr/>
          <a:lstStyle/>
          <a:p>
            <a:pPr algn="r">
              <a:buClr>
                <a:srgbClr val="000000"/>
              </a:buClr>
              <a:buSzPts val="1200"/>
              <a:buFont typeface="Arial"/>
              <a:buNone/>
            </a:pPr>
            <a:fld id="{00000000-1234-1234-1234-123412341234}" type="slidenum">
              <a:rPr lang="uk-UA" sz="1200" smtClean="0">
                <a:solidFill>
                  <a:srgbClr val="000000"/>
                </a:solidFill>
                <a:latin typeface="Calibri"/>
                <a:ea typeface="Calibri"/>
                <a:cs typeface="Calibri"/>
                <a:sym typeface="Calibri"/>
              </a:rPr>
              <a:pPr algn="r">
                <a:buClr>
                  <a:srgbClr val="000000"/>
                </a:buClr>
                <a:buSzPts val="1200"/>
                <a:buFont typeface="Arial"/>
                <a:buNone/>
              </a:pPr>
              <a:t>22</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5894128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a:t>Hay 5 métodos clave para ser más culturalmente sensible en las escuelas. Ahora hablaremos brevemente sobre cada uno de estos métodos y cómo usarlos. </a:t>
            </a:r>
          </a:p>
        </p:txBody>
      </p:sp>
      <p:sp>
        <p:nvSpPr>
          <p:cNvPr id="4" name="Slide Number Placeholder 3"/>
          <p:cNvSpPr>
            <a:spLocks noGrp="1"/>
          </p:cNvSpPr>
          <p:nvPr>
            <p:ph type="sldNum" idx="10"/>
          </p:nvPr>
        </p:nvSpPr>
        <p:spPr/>
        <p:txBody>
          <a:bodyPr/>
          <a:lstStyle/>
          <a:p>
            <a:pPr algn="r">
              <a:buClr>
                <a:srgbClr val="000000"/>
              </a:buClr>
              <a:buSzPts val="1200"/>
              <a:buFont typeface="Arial"/>
              <a:buNone/>
            </a:pPr>
            <a:fld id="{00000000-1234-1234-1234-123412341234}" type="slidenum">
              <a:rPr lang="uk-UA" sz="1200" smtClean="0">
                <a:solidFill>
                  <a:srgbClr val="000000"/>
                </a:solidFill>
                <a:latin typeface="Calibri"/>
                <a:ea typeface="Calibri"/>
                <a:cs typeface="Calibri"/>
                <a:sym typeface="Calibri"/>
              </a:rPr>
              <a:pPr algn="r">
                <a:buClr>
                  <a:srgbClr val="000000"/>
                </a:buClr>
                <a:buSzPts val="1200"/>
                <a:buFont typeface="Arial"/>
                <a:buNone/>
              </a:pPr>
              <a:t>23</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8802187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a:t>El primer método clave es "prepararse para enseñar con sensibilidad cultural". Hay una serie de formas para hacerlo, incluidas... </a:t>
            </a:r>
            <a:r>
              <a:rPr lang="x-none" i="1" baseline="0" dirty="0"/>
              <a:t>R</a:t>
            </a:r>
            <a:r>
              <a:rPr lang="x-none" i="0" baseline="0" dirty="0"/>
              <a:t>epaso de los elementos (3 minutos)</a:t>
            </a:r>
          </a:p>
          <a:p>
            <a:endParaRPr lang="x-none" i="1" dirty="0"/>
          </a:p>
          <a:p>
            <a:r>
              <a:rPr lang="x-none" i="1" dirty="0"/>
              <a:t>En su mesa, debatan ejemplos concretos de cómo los maestros de su escuela se preparan para "enseñar con sensibilidad cultural". </a:t>
            </a:r>
            <a:r>
              <a:rPr lang="x-none" i="0" dirty="0"/>
              <a:t>(5 minutos) </a:t>
            </a:r>
          </a:p>
        </p:txBody>
      </p:sp>
      <p:sp>
        <p:nvSpPr>
          <p:cNvPr id="4" name="Slide Number Placeholder 3"/>
          <p:cNvSpPr>
            <a:spLocks noGrp="1"/>
          </p:cNvSpPr>
          <p:nvPr>
            <p:ph type="sldNum" idx="12"/>
          </p:nvPr>
        </p:nvSpPr>
        <p:spPr/>
        <p:txBody>
          <a:bodyPr/>
          <a:lstStyle/>
          <a:p>
            <a:pPr algn="r">
              <a:buClr>
                <a:srgbClr val="000000"/>
              </a:buClr>
              <a:buSzPts val="1200"/>
              <a:buFont typeface="Arial"/>
              <a:buNone/>
            </a:pPr>
            <a:fld id="{00000000-1234-1234-1234-123412341234}" type="slidenum">
              <a:rPr lang="en-US" sz="1200" smtClean="0">
                <a:solidFill>
                  <a:srgbClr val="000000"/>
                </a:solidFill>
                <a:latin typeface="Calibri"/>
                <a:ea typeface="Calibri"/>
                <a:cs typeface="Calibri"/>
                <a:sym typeface="Calibri"/>
              </a:rPr>
              <a:pPr algn="r">
                <a:buClr>
                  <a:srgbClr val="000000"/>
                </a:buClr>
                <a:buSzPts val="1200"/>
                <a:buFont typeface="Arial"/>
                <a:buNone/>
              </a:pPr>
              <a:t>24</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324908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a:t>El segundo método clave es "reconceptualizar la relación maestro-estudiante", que se puede lograr enseña</a:t>
            </a:r>
            <a:r>
              <a:rPr lang="en-US" i="1" dirty="0"/>
              <a:t>r</a:t>
            </a:r>
            <a:r>
              <a:rPr lang="x-none" i="1" dirty="0"/>
              <a:t> siendo exigente pero preocupado. Esto significa definir expectativas altas para los estudiantes, pero también apoyarlos sobre cómo lograr esas expectativas. Esto también puede incluir recompensar la persistencia en el dominio para todos los estudiantes, promoviendo el esfuerzo y el deseo de dominio de cada uno de los estudiantes y reconociendo que cada estudiante puede tomar rutas diferentes para lograr el dominio. </a:t>
            </a:r>
            <a:r>
              <a:rPr lang="x-none" i="0" baseline="0" dirty="0"/>
              <a:t>(3 minutos)</a:t>
            </a:r>
          </a:p>
          <a:p>
            <a:endParaRPr lang="x-none" i="1" dirty="0"/>
          </a:p>
          <a:p>
            <a:r>
              <a:rPr lang="x-none" i="1" dirty="0"/>
              <a:t>En su mesa, en los próximos 5 minutos, debatan ejemplos concretos de cómo los maestros de su escuela "reconceptualizan la relación maestro-estudiante". </a:t>
            </a:r>
            <a:r>
              <a:rPr lang="x-none" i="0" dirty="0"/>
              <a:t>(5 minutos)</a:t>
            </a:r>
          </a:p>
          <a:p>
            <a:endParaRPr lang="x-none" dirty="0"/>
          </a:p>
        </p:txBody>
      </p:sp>
      <p:sp>
        <p:nvSpPr>
          <p:cNvPr id="4" name="Slide Number Placeholder 3"/>
          <p:cNvSpPr>
            <a:spLocks noGrp="1"/>
          </p:cNvSpPr>
          <p:nvPr>
            <p:ph type="sldNum" idx="12"/>
          </p:nvPr>
        </p:nvSpPr>
        <p:spPr/>
        <p:txBody>
          <a:bodyPr/>
          <a:lstStyle/>
          <a:p>
            <a:pPr algn="r">
              <a:buClr>
                <a:srgbClr val="000000"/>
              </a:buClr>
              <a:buSzPts val="1200"/>
              <a:buFont typeface="Arial"/>
              <a:buNone/>
            </a:pPr>
            <a:fld id="{00000000-1234-1234-1234-123412341234}" type="slidenum">
              <a:rPr lang="en-US" sz="1200" smtClean="0">
                <a:solidFill>
                  <a:srgbClr val="000000"/>
                </a:solidFill>
                <a:latin typeface="Calibri"/>
                <a:ea typeface="Calibri"/>
                <a:cs typeface="Calibri"/>
                <a:sym typeface="Calibri"/>
              </a:rPr>
              <a:pPr algn="r">
                <a:buClr>
                  <a:srgbClr val="000000"/>
                </a:buClr>
                <a:buSzPts val="1200"/>
                <a:buFont typeface="Arial"/>
                <a:buNone/>
              </a:pPr>
              <a:t>25</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240109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a:t>El tercer método clave es "conectar los referentes culturales". Muchos maestros lo hacen innatamente en sus lecciones diarias cuando encuentran formas de conectar el contenido con las vidas de sus estudiantes. Esto significa que los maestros incluyen contenido culturalmente relevante en los estándares de aprendizaje. Por ejemplo, entretejiendo el contexto local, los eventos actuales o información culturalmente pertinente en el plan de estudios estándar. </a:t>
            </a:r>
            <a:r>
              <a:rPr lang="x-none" i="0" baseline="0" dirty="0"/>
              <a:t>(3 minutos)</a:t>
            </a:r>
            <a:endParaRPr lang="x-none" i="0" dirty="0"/>
          </a:p>
          <a:p>
            <a:endParaRPr lang="x-none" i="1" dirty="0"/>
          </a:p>
          <a:p>
            <a:r>
              <a:rPr lang="x-none" i="1" dirty="0"/>
              <a:t>En su mesa, debatan ejemplos concretos de cómo los maestros de su escuela "conectan los referentes culturales". </a:t>
            </a:r>
            <a:r>
              <a:rPr lang="x-none" i="0" dirty="0"/>
              <a:t>(5 minutos) </a:t>
            </a:r>
          </a:p>
          <a:p>
            <a:endParaRPr lang="x-none" i="1" dirty="0"/>
          </a:p>
        </p:txBody>
      </p:sp>
      <p:sp>
        <p:nvSpPr>
          <p:cNvPr id="4" name="Slide Number Placeholder 3"/>
          <p:cNvSpPr>
            <a:spLocks noGrp="1"/>
          </p:cNvSpPr>
          <p:nvPr>
            <p:ph type="sldNum" idx="12"/>
          </p:nvPr>
        </p:nvSpPr>
        <p:spPr/>
        <p:txBody>
          <a:bodyPr/>
          <a:lstStyle/>
          <a:p>
            <a:pPr algn="r">
              <a:buClr>
                <a:srgbClr val="000000"/>
              </a:buClr>
              <a:buSzPts val="1200"/>
              <a:buFont typeface="Arial"/>
              <a:buNone/>
            </a:pPr>
            <a:fld id="{00000000-1234-1234-1234-123412341234}" type="slidenum">
              <a:rPr lang="en-US" sz="1200" smtClean="0">
                <a:solidFill>
                  <a:srgbClr val="000000"/>
                </a:solidFill>
                <a:latin typeface="Calibri"/>
                <a:ea typeface="Calibri"/>
                <a:cs typeface="Calibri"/>
                <a:sym typeface="Calibri"/>
              </a:rPr>
              <a:pPr algn="r">
                <a:buClr>
                  <a:srgbClr val="000000"/>
                </a:buClr>
                <a:buSzPts val="1200"/>
                <a:buFont typeface="Arial"/>
                <a:buNone/>
              </a:pPr>
              <a:t>26</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3468099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a:t>El cuarto método clave es "exaltar una comunidad de aprendientes", y realmente se trata de cómo se crear una comunidad de aprendientes en el salón de clases o la escuela, y cómo pueden los estudiantes aprender uno del otro. Este método tiene una serie de aspectos, que deben incluir: </a:t>
            </a:r>
            <a:r>
              <a:rPr lang="x-none" i="1" baseline="0" dirty="0"/>
              <a:t>diapositiva de revisión. </a:t>
            </a:r>
            <a:r>
              <a:rPr lang="x-none" i="0" baseline="0" dirty="0"/>
              <a:t>(3 minutos)</a:t>
            </a:r>
          </a:p>
          <a:p>
            <a:endParaRPr lang="x-none" i="1" dirty="0"/>
          </a:p>
          <a:p>
            <a:r>
              <a:rPr lang="x-none" i="1" dirty="0"/>
              <a:t>En su mesa, debatan ejemplos concretos de cómo los maestros de su escuela "exaltan una comunidad de aprendientes". </a:t>
            </a:r>
            <a:r>
              <a:rPr lang="x-none" i="0" dirty="0"/>
              <a:t>(5 minutos).</a:t>
            </a:r>
          </a:p>
          <a:p>
            <a:endParaRPr lang="x-none" i="1" dirty="0"/>
          </a:p>
        </p:txBody>
      </p:sp>
      <p:sp>
        <p:nvSpPr>
          <p:cNvPr id="4" name="Slide Number Placeholder 3"/>
          <p:cNvSpPr>
            <a:spLocks noGrp="1"/>
          </p:cNvSpPr>
          <p:nvPr>
            <p:ph type="sldNum" idx="12"/>
          </p:nvPr>
        </p:nvSpPr>
        <p:spPr/>
        <p:txBody>
          <a:bodyPr/>
          <a:lstStyle/>
          <a:p>
            <a:pPr algn="r">
              <a:buClr>
                <a:srgbClr val="000000"/>
              </a:buClr>
              <a:buSzPts val="1200"/>
              <a:buFont typeface="Arial"/>
              <a:buNone/>
            </a:pPr>
            <a:fld id="{00000000-1234-1234-1234-123412341234}" type="slidenum">
              <a:rPr lang="en-US" sz="1200" smtClean="0">
                <a:solidFill>
                  <a:srgbClr val="000000"/>
                </a:solidFill>
                <a:latin typeface="Calibri"/>
                <a:ea typeface="Calibri"/>
                <a:cs typeface="Calibri"/>
                <a:sym typeface="Calibri"/>
              </a:rPr>
              <a:pPr algn="r">
                <a:buClr>
                  <a:srgbClr val="000000"/>
                </a:buClr>
                <a:buSzPts val="1200"/>
                <a:buFont typeface="Arial"/>
                <a:buNone/>
              </a:pPr>
              <a:t>27</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590577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a:t>El quinto y último método clave es "usar historias" con nuestros participantes. </a:t>
            </a:r>
            <a:r>
              <a:rPr lang="en-US" i="1" dirty="0"/>
              <a:t> </a:t>
            </a:r>
            <a:r>
              <a:rPr lang="es-PR" i="1" noProof="0" dirty="0"/>
              <a:t>Distinciones meritorias se refiere a elementos de la cultura que sobre salen, que se pueden exaltar. </a:t>
            </a:r>
            <a:r>
              <a:rPr lang="en-US" i="1" dirty="0"/>
              <a:t>L</a:t>
            </a:r>
            <a:r>
              <a:rPr lang="x-none" i="1" dirty="0"/>
              <a:t>os participantes pueden incluir a su personal, a las familias y a la comunidad ampliada. Los estudiantes también pueden usar historias entre ellos para crear un sentido de comunidad. </a:t>
            </a:r>
            <a:r>
              <a:rPr lang="x-none" i="0" baseline="0" dirty="0"/>
              <a:t>(3 minutos)</a:t>
            </a:r>
          </a:p>
          <a:p>
            <a:endParaRPr lang="x-none" i="1" dirty="0"/>
          </a:p>
          <a:p>
            <a:r>
              <a:rPr lang="x-none" i="1" dirty="0"/>
              <a:t>En su mesa, debatan ejemplos concretos de cómo los maestros de su escuela "usan las historias". </a:t>
            </a:r>
            <a:r>
              <a:rPr lang="x-none" i="0" dirty="0"/>
              <a:t>(5 minutos)</a:t>
            </a:r>
          </a:p>
          <a:p>
            <a:endParaRPr lang="x-none" dirty="0"/>
          </a:p>
        </p:txBody>
      </p:sp>
      <p:sp>
        <p:nvSpPr>
          <p:cNvPr id="4" name="Slide Number Placeholder 3"/>
          <p:cNvSpPr>
            <a:spLocks noGrp="1"/>
          </p:cNvSpPr>
          <p:nvPr>
            <p:ph type="sldNum" idx="12"/>
          </p:nvPr>
        </p:nvSpPr>
        <p:spPr/>
        <p:txBody>
          <a:bodyPr/>
          <a:lstStyle/>
          <a:p>
            <a:pPr algn="r">
              <a:buClr>
                <a:srgbClr val="000000"/>
              </a:buClr>
              <a:buSzPts val="1200"/>
              <a:buFont typeface="Arial"/>
              <a:buNone/>
            </a:pPr>
            <a:fld id="{00000000-1234-1234-1234-123412341234}" type="slidenum">
              <a:rPr lang="en-US" sz="1200" smtClean="0">
                <a:solidFill>
                  <a:srgbClr val="000000"/>
                </a:solidFill>
                <a:latin typeface="Calibri"/>
                <a:ea typeface="Calibri"/>
                <a:cs typeface="Calibri"/>
                <a:sym typeface="Calibri"/>
              </a:rPr>
              <a:pPr algn="r">
                <a:buClr>
                  <a:srgbClr val="000000"/>
                </a:buClr>
                <a:buSzPts val="1200"/>
                <a:buFont typeface="Arial"/>
                <a:buNone/>
              </a:pPr>
              <a:t>28</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850531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1" dirty="0"/>
              <a:t>Ahora que hemos visto algo de información introductoria sobre la enseñanza culturalmente sensible, tendrán la oportunidad de comenzar a planificar cómo será incorporada en su escuela. En su mesa, seleccionen uno de los cinco pasos clave para la sensibilidad cultural. Durante los siguientes 5 minutos, debatan y compartan ideas de cómo podrían fomentar este enfoque en su escuela.  </a:t>
            </a:r>
            <a:r>
              <a:rPr lang="x-none" i="0" dirty="0"/>
              <a:t>(5 minutos)</a:t>
            </a:r>
          </a:p>
          <a:p>
            <a:endParaRPr lang="x-none" i="0" dirty="0"/>
          </a:p>
          <a:p>
            <a:r>
              <a:rPr lang="x-none" i="0" dirty="0"/>
              <a:t>Pida que algunos voluntarios de las mesas compartan con todo el grupo. (5 minutos)</a:t>
            </a:r>
          </a:p>
          <a:p>
            <a:endParaRPr lang="x-none" i="1" dirty="0"/>
          </a:p>
          <a:p>
            <a:endParaRPr lang="x-none" dirty="0"/>
          </a:p>
        </p:txBody>
      </p:sp>
      <p:sp>
        <p:nvSpPr>
          <p:cNvPr id="4" name="Slide Number Placeholder 3"/>
          <p:cNvSpPr>
            <a:spLocks noGrp="1"/>
          </p:cNvSpPr>
          <p:nvPr>
            <p:ph type="sldNum" idx="12"/>
          </p:nvPr>
        </p:nvSpPr>
        <p:spPr/>
        <p:txBody>
          <a:bodyPr/>
          <a:lstStyle/>
          <a:p>
            <a:pPr algn="r">
              <a:buClr>
                <a:srgbClr val="000000"/>
              </a:buClr>
              <a:buSzPts val="1200"/>
              <a:buFont typeface="Arial"/>
              <a:buNone/>
            </a:pPr>
            <a:fld id="{00000000-1234-1234-1234-123412341234}" type="slidenum">
              <a:rPr lang="en-US" sz="1200" smtClean="0">
                <a:solidFill>
                  <a:srgbClr val="000000"/>
                </a:solidFill>
                <a:latin typeface="Calibri"/>
                <a:ea typeface="Calibri"/>
                <a:cs typeface="Calibri"/>
                <a:sym typeface="Calibri"/>
              </a:rPr>
              <a:pPr algn="r">
                <a:buClr>
                  <a:srgbClr val="000000"/>
                </a:buClr>
                <a:buSzPts val="1200"/>
                <a:buFont typeface="Arial"/>
                <a:buNone/>
              </a:pPr>
              <a:t>29</a:t>
            </a:fld>
            <a:endParaRPr lang="x-none" sz="120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227537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0" dirty="0"/>
              <a:t>Este es un recordatorio de las normas del día. </a:t>
            </a:r>
          </a:p>
          <a:p>
            <a:pPr marL="0" lvl="0" indent="0" algn="l" rtl="0">
              <a:lnSpc>
                <a:spcPct val="100000"/>
              </a:lnSpc>
              <a:spcBef>
                <a:spcPts val="0"/>
              </a:spcBef>
              <a:spcAft>
                <a:spcPts val="0"/>
              </a:spcAft>
              <a:buSzPts val="1400"/>
              <a:buNone/>
            </a:pPr>
            <a:endParaRPr lang="x-none" dirty="0"/>
          </a:p>
        </p:txBody>
      </p:sp>
      <p:sp>
        <p:nvSpPr>
          <p:cNvPr id="175" name="Google Shape;175;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3</a:t>
            </a:fld>
            <a:endParaRPr lang="x-none">
              <a:solidFill>
                <a:srgbClr val="000000"/>
              </a:solidFill>
            </a:endParaRPr>
          </a:p>
        </p:txBody>
      </p:sp>
    </p:spTree>
    <p:extLst>
      <p:ext uri="{BB962C8B-B14F-4D97-AF65-F5344CB8AC3E}">
        <p14:creationId xmlns:p14="http://schemas.microsoft.com/office/powerpoint/2010/main" val="18835454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0" dirty="0"/>
              <a:t>5 minutos </a:t>
            </a:r>
          </a:p>
          <a:p>
            <a:pPr marL="0" lvl="0" indent="0" algn="l" rtl="0">
              <a:lnSpc>
                <a:spcPct val="100000"/>
              </a:lnSpc>
              <a:spcBef>
                <a:spcPts val="0"/>
              </a:spcBef>
              <a:spcAft>
                <a:spcPts val="0"/>
              </a:spcAft>
              <a:buSzPts val="1400"/>
              <a:buNone/>
            </a:pPr>
            <a:endParaRPr lang="x-none" i="0" dirty="0"/>
          </a:p>
          <a:p>
            <a:pPr marL="0" lvl="0" indent="0" algn="l" rtl="0">
              <a:lnSpc>
                <a:spcPct val="100000"/>
              </a:lnSpc>
              <a:spcBef>
                <a:spcPts val="0"/>
              </a:spcBef>
              <a:spcAft>
                <a:spcPts val="0"/>
              </a:spcAft>
              <a:buSzPts val="1400"/>
              <a:buNone/>
            </a:pPr>
            <a:r>
              <a:rPr lang="x-none" i="1" dirty="0"/>
              <a:t>Hemos cubierto mucha información en poco tiempo, ¿hay alguna pregunta inmediata?</a:t>
            </a:r>
          </a:p>
        </p:txBody>
      </p:sp>
      <p:sp>
        <p:nvSpPr>
          <p:cNvPr id="328" name="Google Shape;32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30</a:t>
            </a:fld>
            <a:endParaRPr lang="x-none">
              <a:solidFill>
                <a:srgbClr val="000000"/>
              </a:solidFill>
            </a:endParaRPr>
          </a:p>
        </p:txBody>
      </p:sp>
    </p:spTree>
    <p:extLst>
      <p:ext uri="{BB962C8B-B14F-4D97-AF65-F5344CB8AC3E}">
        <p14:creationId xmlns:p14="http://schemas.microsoft.com/office/powerpoint/2010/main" val="1510368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0" dirty="0"/>
              <a:t>45 minutos para 4 diapositivas</a:t>
            </a:r>
          </a:p>
        </p:txBody>
      </p:sp>
      <p:sp>
        <p:nvSpPr>
          <p:cNvPr id="342" name="Google Shape;3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31</a:t>
            </a:fld>
            <a:endParaRPr lang="x-none">
              <a:solidFill>
                <a:srgbClr val="000000"/>
              </a:solidFill>
            </a:endParaRPr>
          </a:p>
        </p:txBody>
      </p:sp>
    </p:spTree>
    <p:extLst>
      <p:ext uri="{BB962C8B-B14F-4D97-AF65-F5344CB8AC3E}">
        <p14:creationId xmlns:p14="http://schemas.microsoft.com/office/powerpoint/2010/main" val="132104599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x-none" i="0" dirty="0"/>
              <a:t>15 minutos para 3 diapositivas</a:t>
            </a:r>
          </a:p>
          <a:p>
            <a:endParaRPr lang="x-none" i="0" baseline="0" dirty="0"/>
          </a:p>
          <a:p>
            <a:r>
              <a:rPr lang="x-none" i="1" dirty="0"/>
              <a:t>En la Sesión 1 nos focalizamos en algunos logros rápidos para hacer cambios menores con impacto. Ahora es tiempo de pasar a una GRAN Idea, que su equipo implementará para cambiar el clima de su escuela. Una GRAN Idea toma más de 6 semanas, pero menos de un año, para implementarse. Estos son los pasos de alto nivel que deben tomar para desarrollar su plan. Mucho de esto lo harán con sus Consejos Escolares, pero comenzarán a pensar </a:t>
            </a:r>
            <a:r>
              <a:rPr lang="en-US" i="1" dirty="0"/>
              <a:t>sobre </a:t>
            </a:r>
            <a:r>
              <a:rPr lang="x-none" i="1" dirty="0"/>
              <a:t>el trabajo aquí.</a:t>
            </a:r>
          </a:p>
          <a:p>
            <a:endParaRPr lang="x-none"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32</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089670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x-none" sz="3000" i="1" dirty="0">
                <a:latin typeface="Cabin"/>
                <a:sym typeface="Cabin"/>
              </a:rPr>
              <a:t>Cuando piensen en el plan para implementar su gran idea, piensen en los componentes de medición y monitoreo que discutimos hoy anteriormente.</a:t>
            </a:r>
            <a:endParaRPr lang="x-none" sz="3000" i="1" dirty="0">
              <a:latin typeface="Cabin"/>
              <a:ea typeface="Cabin"/>
              <a:cs typeface="Cabin"/>
              <a:sym typeface="Cabin"/>
            </a:endParaRPr>
          </a:p>
        </p:txBody>
      </p:sp>
      <p:sp>
        <p:nvSpPr>
          <p:cNvPr id="355" name="Google Shape;35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33</a:t>
            </a:fld>
            <a:endParaRPr lang="x-none">
              <a:solidFill>
                <a:srgbClr val="000000"/>
              </a:solidFill>
            </a:endParaRPr>
          </a:p>
        </p:txBody>
      </p:sp>
    </p:spTree>
    <p:extLst>
      <p:ext uri="{BB962C8B-B14F-4D97-AF65-F5344CB8AC3E}">
        <p14:creationId xmlns:p14="http://schemas.microsoft.com/office/powerpoint/2010/main" val="9511456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15 </a:t>
            </a:r>
            <a:r>
              <a:rPr lang="en-US" sz="1200" b="0" i="0" u="none" strike="noStrike" cap="none" dirty="0" err="1">
                <a:solidFill>
                  <a:schemeClr val="dk1"/>
                </a:solidFill>
                <a:effectLst/>
                <a:latin typeface="Calibri"/>
                <a:ea typeface="Calibri"/>
                <a:cs typeface="Calibri"/>
                <a:sym typeface="Calibri"/>
              </a:rPr>
              <a:t>minutos</a:t>
            </a:r>
            <a:r>
              <a:rPr lang="en-US" sz="1200" b="0" i="0" u="none" strike="noStrike" cap="none" dirty="0">
                <a:solidFill>
                  <a:schemeClr val="dk1"/>
                </a:solidFill>
                <a:effectLst/>
                <a:latin typeface="Calibri"/>
                <a:ea typeface="Calibri"/>
                <a:cs typeface="Calibri"/>
                <a:sym typeface="Calibri"/>
              </a:rPr>
              <a:t> para </a:t>
            </a:r>
            <a:r>
              <a:rPr lang="en-US" sz="1200" b="0" i="0" u="none" strike="noStrike" cap="none" dirty="0" err="1">
                <a:solidFill>
                  <a:schemeClr val="dk1"/>
                </a:solidFill>
                <a:effectLst/>
                <a:latin typeface="Calibri"/>
                <a:ea typeface="Calibri"/>
                <a:cs typeface="Calibri"/>
                <a:sym typeface="Calibri"/>
              </a:rPr>
              <a:t>esta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actividad</a:t>
            </a:r>
            <a:r>
              <a:rPr lang="en-US" sz="1200" b="0" i="0" u="none" strike="noStrike" cap="none" dirty="0">
                <a:solidFill>
                  <a:schemeClr val="dk1"/>
                </a:solidFill>
                <a:effectLst/>
                <a:latin typeface="Calibri"/>
                <a:ea typeface="Calibri"/>
                <a:cs typeface="Calibri"/>
                <a:sym typeface="Calibri"/>
              </a:rPr>
              <a:t> </a:t>
            </a:r>
          </a:p>
          <a:p>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Con </a:t>
            </a:r>
            <a:r>
              <a:rPr lang="en-US" sz="1200" b="0" i="1" u="none" strike="noStrike" cap="none" dirty="0" err="1">
                <a:solidFill>
                  <a:schemeClr val="dk1"/>
                </a:solidFill>
                <a:effectLst/>
                <a:latin typeface="Calibri"/>
                <a:ea typeface="Calibri"/>
                <a:cs typeface="Calibri"/>
                <a:sym typeface="Calibri"/>
              </a:rPr>
              <a:t>su</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equipo</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hagan</a:t>
            </a:r>
            <a:r>
              <a:rPr lang="en-US" sz="1200" b="0" i="1" u="none" strike="noStrike" cap="none" dirty="0">
                <a:solidFill>
                  <a:schemeClr val="dk1"/>
                </a:solidFill>
                <a:effectLst/>
                <a:latin typeface="Calibri"/>
                <a:ea typeface="Calibri"/>
                <a:cs typeface="Calibri"/>
                <a:sym typeface="Calibri"/>
              </a:rPr>
              <a:t> un </a:t>
            </a:r>
            <a:r>
              <a:rPr lang="en-US" sz="1200" b="0" i="1" u="none" strike="noStrike" cap="none" dirty="0" err="1">
                <a:solidFill>
                  <a:schemeClr val="dk1"/>
                </a:solidFill>
                <a:effectLst/>
                <a:latin typeface="Calibri"/>
                <a:ea typeface="Calibri"/>
                <a:cs typeface="Calibri"/>
                <a:sym typeface="Calibri"/>
              </a:rPr>
              <a:t>torbellino</a:t>
            </a:r>
            <a:r>
              <a:rPr lang="en-US" sz="1200" b="0" i="1" u="none" strike="noStrike" cap="none" dirty="0">
                <a:solidFill>
                  <a:schemeClr val="dk1"/>
                </a:solidFill>
                <a:effectLst/>
                <a:latin typeface="Calibri"/>
                <a:ea typeface="Calibri"/>
                <a:cs typeface="Calibri"/>
                <a:sym typeface="Calibri"/>
              </a:rPr>
              <a:t> de ideas para </a:t>
            </a:r>
            <a:r>
              <a:rPr lang="en-US" sz="1200" b="0" i="1" u="none" strike="noStrike" cap="none" dirty="0" err="1">
                <a:solidFill>
                  <a:schemeClr val="dk1"/>
                </a:solidFill>
                <a:effectLst/>
                <a:latin typeface="Calibri"/>
                <a:ea typeface="Calibri"/>
                <a:cs typeface="Calibri"/>
                <a:sym typeface="Calibri"/>
              </a:rPr>
              <a:t>su</a:t>
            </a:r>
            <a:r>
              <a:rPr lang="en-US" sz="1200" b="0" i="1" u="none" strike="noStrike" cap="none" dirty="0">
                <a:solidFill>
                  <a:schemeClr val="dk1"/>
                </a:solidFill>
                <a:effectLst/>
                <a:latin typeface="Calibri"/>
                <a:ea typeface="Calibri"/>
                <a:cs typeface="Calibri"/>
                <a:sym typeface="Calibri"/>
              </a:rPr>
              <a:t> GRAN Idea. </a:t>
            </a:r>
            <a:r>
              <a:rPr lang="en-US" sz="1200" b="0" i="1" u="none" strike="noStrike" cap="none" dirty="0" err="1">
                <a:solidFill>
                  <a:schemeClr val="dk1"/>
                </a:solidFill>
                <a:effectLst/>
                <a:latin typeface="Calibri"/>
                <a:ea typeface="Calibri"/>
                <a:cs typeface="Calibri"/>
                <a:sym typeface="Calibri"/>
              </a:rPr>
              <a:t>Luego</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completar</a:t>
            </a:r>
            <a:r>
              <a:rPr lang="en-US" sz="1200" b="0" i="1" u="none" strike="noStrike" cap="none" dirty="0">
                <a:solidFill>
                  <a:schemeClr val="dk1"/>
                </a:solidFill>
                <a:effectLst/>
                <a:latin typeface="Calibri"/>
                <a:ea typeface="Calibri"/>
                <a:cs typeface="Calibri"/>
                <a:sym typeface="Calibri"/>
              </a:rPr>
              <a:t> la </a:t>
            </a:r>
            <a:r>
              <a:rPr lang="en-US" sz="1200" b="0" i="1" u="none" strike="noStrike" cap="none" dirty="0" err="1">
                <a:solidFill>
                  <a:schemeClr val="dk1"/>
                </a:solidFill>
                <a:effectLst/>
                <a:latin typeface="Calibri"/>
                <a:ea typeface="Calibri"/>
                <a:cs typeface="Calibri"/>
                <a:sym typeface="Calibri"/>
              </a:rPr>
              <a:t>evaluación</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indicadores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usted</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querrá</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determinar</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su</a:t>
            </a:r>
            <a:r>
              <a:rPr lang="en-US" sz="1200" b="0" i="1" u="none" strike="noStrike" cap="none" dirty="0">
                <a:solidFill>
                  <a:schemeClr val="dk1"/>
                </a:solidFill>
                <a:effectLst/>
                <a:latin typeface="Calibri"/>
                <a:ea typeface="Calibri"/>
                <a:cs typeface="Calibri"/>
                <a:sym typeface="Calibri"/>
              </a:rPr>
              <a:t> GRAN idea o ideas con el </a:t>
            </a:r>
            <a:r>
              <a:rPr lang="en-US" sz="1200" b="0" i="1" u="none" strike="noStrike" cap="none" dirty="0" err="1">
                <a:solidFill>
                  <a:schemeClr val="dk1"/>
                </a:solidFill>
                <a:effectLst/>
                <a:latin typeface="Calibri"/>
                <a:ea typeface="Calibri"/>
                <a:cs typeface="Calibri"/>
                <a:sym typeface="Calibri"/>
              </a:rPr>
              <a:t>Consejo</a:t>
            </a:r>
            <a:r>
              <a:rPr lang="en-US" sz="1200" b="0" i="1" u="none" strike="noStrike" cap="none" dirty="0">
                <a:solidFill>
                  <a:schemeClr val="dk1"/>
                </a:solidFill>
                <a:effectLst/>
                <a:latin typeface="Calibri"/>
                <a:ea typeface="Calibri"/>
                <a:cs typeface="Calibri"/>
                <a:sym typeface="Calibri"/>
              </a:rPr>
              <a:t> Escolar, </a:t>
            </a:r>
            <a:r>
              <a:rPr lang="en-US" sz="1200" b="0" i="1" u="none" strike="noStrike" cap="none" dirty="0" err="1">
                <a:solidFill>
                  <a:schemeClr val="dk1"/>
                </a:solidFill>
                <a:effectLst/>
                <a:latin typeface="Calibri"/>
                <a:ea typeface="Calibri"/>
                <a:cs typeface="Calibri"/>
                <a:sym typeface="Calibri"/>
              </a:rPr>
              <a:t>pero</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queremos</a:t>
            </a:r>
            <a:r>
              <a:rPr lang="en-US" sz="1200" b="0" i="1" u="none" strike="noStrike" cap="none" dirty="0">
                <a:solidFill>
                  <a:schemeClr val="dk1"/>
                </a:solidFill>
                <a:effectLst/>
                <a:latin typeface="Calibri"/>
                <a:ea typeface="Calibri"/>
                <a:cs typeface="Calibri"/>
                <a:sym typeface="Calibri"/>
              </a:rPr>
              <a:t> que </a:t>
            </a:r>
            <a:r>
              <a:rPr lang="en-US" sz="1200" b="0" i="1" u="none" strike="noStrike" cap="none" dirty="0" err="1">
                <a:solidFill>
                  <a:schemeClr val="dk1"/>
                </a:solidFill>
                <a:effectLst/>
                <a:latin typeface="Calibri"/>
                <a:ea typeface="Calibri"/>
                <a:cs typeface="Calibri"/>
                <a:sym typeface="Calibri"/>
              </a:rPr>
              <a:t>comience</a:t>
            </a:r>
            <a:r>
              <a:rPr lang="en-US" sz="1200" b="0" i="1" u="none" strike="noStrike" cap="none" dirty="0">
                <a:solidFill>
                  <a:schemeClr val="dk1"/>
                </a:solidFill>
                <a:effectLst/>
                <a:latin typeface="Calibri"/>
                <a:ea typeface="Calibri"/>
                <a:cs typeface="Calibri"/>
                <a:sym typeface="Calibri"/>
              </a:rPr>
              <a:t>  con un </a:t>
            </a:r>
            <a:r>
              <a:rPr lang="en-US" sz="1200" b="0" i="1" u="none" strike="noStrike" cap="none" dirty="0" err="1">
                <a:solidFill>
                  <a:schemeClr val="dk1"/>
                </a:solidFill>
                <a:effectLst/>
                <a:latin typeface="Calibri"/>
                <a:ea typeface="Calibri"/>
                <a:cs typeface="Calibri"/>
                <a:sym typeface="Calibri"/>
              </a:rPr>
              <a:t>torbellino</a:t>
            </a:r>
            <a:r>
              <a:rPr lang="en-US" sz="1200" b="0" i="1" u="none" strike="noStrike" cap="none" dirty="0">
                <a:solidFill>
                  <a:schemeClr val="dk1"/>
                </a:solidFill>
                <a:effectLst/>
                <a:latin typeface="Calibri"/>
                <a:ea typeface="Calibri"/>
                <a:cs typeface="Calibri"/>
                <a:sym typeface="Calibri"/>
              </a:rPr>
              <a:t> de ideas </a:t>
            </a:r>
            <a:r>
              <a:rPr lang="en-US" sz="1200" b="0" i="1" u="none" strike="noStrike" cap="none" dirty="0" err="1">
                <a:solidFill>
                  <a:schemeClr val="dk1"/>
                </a:solidFill>
                <a:effectLst/>
                <a:latin typeface="Calibri"/>
                <a:ea typeface="Calibri"/>
                <a:cs typeface="Calibri"/>
                <a:sym typeface="Calibri"/>
              </a:rPr>
              <a:t>sobre</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posibles</a:t>
            </a:r>
            <a:r>
              <a:rPr lang="en-US" sz="1200" b="0" i="1" u="none" strike="noStrike" cap="none" dirty="0">
                <a:solidFill>
                  <a:schemeClr val="dk1"/>
                </a:solidFill>
                <a:effectLst/>
                <a:latin typeface="Calibri"/>
                <a:ea typeface="Calibri"/>
                <a:cs typeface="Calibri"/>
                <a:sym typeface="Calibri"/>
              </a:rPr>
              <a:t> gran ideas  que </a:t>
            </a:r>
            <a:r>
              <a:rPr lang="en-US" sz="1200" b="0" i="1" u="none" strike="noStrike" cap="none" dirty="0" err="1">
                <a:solidFill>
                  <a:schemeClr val="dk1"/>
                </a:solidFill>
                <a:effectLst/>
                <a:latin typeface="Calibri"/>
                <a:ea typeface="Calibri"/>
                <a:cs typeface="Calibri"/>
                <a:sym typeface="Calibri"/>
              </a:rPr>
              <a:t>puede</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implementar</a:t>
            </a:r>
            <a:r>
              <a:rPr lang="en-US" sz="1200" b="0" i="1" u="none" strike="noStrike" cap="none" dirty="0">
                <a:solidFill>
                  <a:schemeClr val="dk1"/>
                </a:solidFill>
                <a:effectLst/>
                <a:latin typeface="Calibri"/>
                <a:ea typeface="Calibri"/>
                <a:cs typeface="Calibri"/>
                <a:sym typeface="Calibri"/>
              </a:rPr>
              <a:t>. </a:t>
            </a:r>
            <a:r>
              <a:rPr lang="en-US" sz="1200" b="0" i="0" u="none" strike="noStrike" cap="none" dirty="0">
                <a:solidFill>
                  <a:schemeClr val="dk1"/>
                </a:solidFill>
                <a:effectLst/>
                <a:latin typeface="Calibri"/>
                <a:ea typeface="Calibri"/>
                <a:cs typeface="Calibri"/>
                <a:sym typeface="Calibri"/>
              </a:rPr>
              <a:t>(5 min.)</a:t>
            </a:r>
          </a:p>
          <a:p>
            <a:r>
              <a:rPr lang="en-US" sz="1200" b="0" i="0" u="none" strike="noStrike" cap="none" dirty="0">
                <a:solidFill>
                  <a:schemeClr val="dk1"/>
                </a:solidFill>
                <a:effectLst/>
                <a:latin typeface="Calibri"/>
                <a:ea typeface="Calibri"/>
                <a:cs typeface="Calibri"/>
                <a:sym typeface="Calibri"/>
              </a:rPr>
              <a:t> </a:t>
            </a:r>
          </a:p>
          <a:p>
            <a:r>
              <a:rPr lang="en-US" sz="1200" b="0" i="0" u="none" strike="noStrike" cap="none" dirty="0" err="1">
                <a:solidFill>
                  <a:schemeClr val="dk1"/>
                </a:solidFill>
                <a:effectLst/>
                <a:latin typeface="Calibri"/>
                <a:ea typeface="Calibri"/>
                <a:cs typeface="Calibri"/>
                <a:sym typeface="Calibri"/>
              </a:rPr>
              <a:t>Solicite</a:t>
            </a:r>
            <a:r>
              <a:rPr lang="en-US" sz="1200" b="0" i="0" u="none" strike="noStrike" cap="none" dirty="0">
                <a:solidFill>
                  <a:schemeClr val="dk1"/>
                </a:solidFill>
                <a:effectLst/>
                <a:latin typeface="Calibri"/>
                <a:ea typeface="Calibri"/>
                <a:cs typeface="Calibri"/>
                <a:sym typeface="Calibri"/>
              </a:rPr>
              <a:t> a </a:t>
            </a:r>
            <a:r>
              <a:rPr lang="en-US" sz="1200" b="0" i="0" u="none" strike="noStrike" cap="none" dirty="0" err="1">
                <a:solidFill>
                  <a:schemeClr val="dk1"/>
                </a:solidFill>
                <a:effectLst/>
                <a:latin typeface="Calibri"/>
                <a:ea typeface="Calibri"/>
                <a:cs typeface="Calibri"/>
                <a:sym typeface="Calibri"/>
              </a:rPr>
              <a:t>cada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equipo</a:t>
            </a:r>
            <a:r>
              <a:rPr lang="en-US" sz="1200" b="0" i="0" u="none" strike="noStrike" cap="none" dirty="0">
                <a:solidFill>
                  <a:schemeClr val="dk1"/>
                </a:solidFill>
                <a:effectLst/>
                <a:latin typeface="Calibri"/>
                <a:ea typeface="Calibri"/>
                <a:cs typeface="Calibri"/>
                <a:sym typeface="Calibri"/>
              </a:rPr>
              <a:t> que </a:t>
            </a:r>
            <a:r>
              <a:rPr lang="en-US" sz="1200" b="0" i="0" u="none" strike="noStrike" cap="none" dirty="0" err="1">
                <a:solidFill>
                  <a:schemeClr val="dk1"/>
                </a:solidFill>
                <a:effectLst/>
                <a:latin typeface="Calibri"/>
                <a:ea typeface="Calibri"/>
                <a:cs typeface="Calibri"/>
                <a:sym typeface="Calibri"/>
              </a:rPr>
              <a:t>comparta</a:t>
            </a:r>
            <a:r>
              <a:rPr lang="en-US" sz="1200" b="0" i="0" u="none" strike="noStrike" cap="none" dirty="0">
                <a:solidFill>
                  <a:schemeClr val="dk1"/>
                </a:solidFill>
                <a:effectLst/>
                <a:latin typeface="Calibri"/>
                <a:ea typeface="Calibri"/>
                <a:cs typeface="Calibri"/>
                <a:sym typeface="Calibri"/>
              </a:rPr>
              <a:t> una Gran idea. (10 min.)</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x-none" i="1" dirty="0"/>
          </a:p>
        </p:txBody>
      </p:sp>
      <p:sp>
        <p:nvSpPr>
          <p:cNvPr id="355" name="Google Shape;35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34</a:t>
            </a:fld>
            <a:endParaRPr lang="x-none">
              <a:solidFill>
                <a:srgbClr val="000000"/>
              </a:solidFill>
            </a:endParaRPr>
          </a:p>
        </p:txBody>
      </p:sp>
    </p:spTree>
    <p:extLst>
      <p:ext uri="{BB962C8B-B14F-4D97-AF65-F5344CB8AC3E}">
        <p14:creationId xmlns:p14="http://schemas.microsoft.com/office/powerpoint/2010/main" val="209549081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4" name="Google Shape;334;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0" dirty="0"/>
              <a:t>15 minutos de descanso</a:t>
            </a:r>
          </a:p>
          <a:p>
            <a:pPr marL="0" lvl="0" indent="0" algn="l" rtl="0">
              <a:lnSpc>
                <a:spcPct val="100000"/>
              </a:lnSpc>
              <a:spcBef>
                <a:spcPts val="0"/>
              </a:spcBef>
              <a:spcAft>
                <a:spcPts val="0"/>
              </a:spcAft>
              <a:buSzPts val="1400"/>
              <a:buNone/>
            </a:pPr>
            <a:endParaRPr lang="x-none" dirty="0"/>
          </a:p>
        </p:txBody>
      </p:sp>
      <p:sp>
        <p:nvSpPr>
          <p:cNvPr id="335" name="Google Shape;33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35</a:t>
            </a:fld>
            <a:endParaRPr lang="x-none">
              <a:solidFill>
                <a:srgbClr val="000000"/>
              </a:solidFill>
            </a:endParaRPr>
          </a:p>
        </p:txBody>
      </p:sp>
    </p:spTree>
    <p:extLst>
      <p:ext uri="{BB962C8B-B14F-4D97-AF65-F5344CB8AC3E}">
        <p14:creationId xmlns:p14="http://schemas.microsoft.com/office/powerpoint/2010/main" val="21264222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0" dirty="0"/>
              <a:t>30 minutos para 2 diapositivas</a:t>
            </a:r>
          </a:p>
        </p:txBody>
      </p:sp>
      <p:sp>
        <p:nvSpPr>
          <p:cNvPr id="342" name="Google Shape;3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36</a:t>
            </a:fld>
            <a:endParaRPr lang="x-none">
              <a:solidFill>
                <a:srgbClr val="000000"/>
              </a:solidFill>
            </a:endParaRPr>
          </a:p>
        </p:txBody>
      </p:sp>
    </p:spTree>
    <p:extLst>
      <p:ext uri="{BB962C8B-B14F-4D97-AF65-F5344CB8AC3E}">
        <p14:creationId xmlns:p14="http://schemas.microsoft.com/office/powerpoint/2010/main" val="1687035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cap="none" dirty="0" err="1">
                <a:solidFill>
                  <a:schemeClr val="dk1"/>
                </a:solidFill>
                <a:effectLst/>
                <a:latin typeface="Calibri"/>
                <a:ea typeface="Calibri"/>
                <a:cs typeface="Calibri"/>
                <a:sym typeface="Calibri"/>
              </a:rPr>
              <a:t>Parecida</a:t>
            </a:r>
            <a:r>
              <a:rPr lang="en-US" sz="1200" b="0" i="1" u="none" strike="noStrike" cap="none" dirty="0">
                <a:solidFill>
                  <a:schemeClr val="dk1"/>
                </a:solidFill>
                <a:effectLst/>
                <a:latin typeface="Calibri"/>
                <a:ea typeface="Calibri"/>
                <a:cs typeface="Calibri"/>
                <a:sym typeface="Calibri"/>
              </a:rPr>
              <a:t> a la </a:t>
            </a:r>
            <a:r>
              <a:rPr lang="en-US" sz="1200" b="0" i="1" u="none" strike="noStrike" cap="none" dirty="0" err="1">
                <a:solidFill>
                  <a:schemeClr val="dk1"/>
                </a:solidFill>
                <a:effectLst/>
                <a:latin typeface="Calibri"/>
                <a:ea typeface="Calibri"/>
                <a:cs typeface="Calibri"/>
                <a:sym typeface="Calibri"/>
              </a:rPr>
              <a:t>plantilla</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planificación</a:t>
            </a:r>
            <a:r>
              <a:rPr lang="en-US" sz="1200" b="0" i="1" u="none" strike="noStrike" cap="none" dirty="0">
                <a:solidFill>
                  <a:schemeClr val="dk1"/>
                </a:solidFill>
                <a:effectLst/>
                <a:latin typeface="Calibri"/>
                <a:ea typeface="Calibri"/>
                <a:cs typeface="Calibri"/>
                <a:sym typeface="Calibri"/>
              </a:rPr>
              <a:t> que </a:t>
            </a:r>
            <a:r>
              <a:rPr lang="en-US" sz="1200" b="0" i="1" u="none" strike="noStrike" cap="none" dirty="0" err="1">
                <a:solidFill>
                  <a:schemeClr val="dk1"/>
                </a:solidFill>
                <a:effectLst/>
                <a:latin typeface="Calibri"/>
                <a:ea typeface="Calibri"/>
                <a:cs typeface="Calibri"/>
                <a:sym typeface="Calibri"/>
              </a:rPr>
              <a:t>usaron</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en</a:t>
            </a:r>
            <a:r>
              <a:rPr lang="en-US" sz="1200" b="0" i="1" u="none" strike="noStrike" cap="none" dirty="0">
                <a:solidFill>
                  <a:schemeClr val="dk1"/>
                </a:solidFill>
                <a:effectLst/>
                <a:latin typeface="Calibri"/>
                <a:ea typeface="Calibri"/>
                <a:cs typeface="Calibri"/>
                <a:sym typeface="Calibri"/>
              </a:rPr>
              <a:t> la </a:t>
            </a:r>
            <a:r>
              <a:rPr lang="en-US" sz="1200" b="0" i="1" u="none" strike="noStrike" cap="none" dirty="0" err="1">
                <a:solidFill>
                  <a:schemeClr val="dk1"/>
                </a:solidFill>
                <a:effectLst/>
                <a:latin typeface="Calibri"/>
                <a:ea typeface="Calibri"/>
                <a:cs typeface="Calibri"/>
                <a:sym typeface="Calibri"/>
              </a:rPr>
              <a:t>Sesión</a:t>
            </a:r>
            <a:r>
              <a:rPr lang="en-US" sz="1200" b="0" i="1" u="none" strike="noStrike" cap="none" dirty="0">
                <a:solidFill>
                  <a:schemeClr val="dk1"/>
                </a:solidFill>
                <a:effectLst/>
                <a:latin typeface="Calibri"/>
                <a:ea typeface="Calibri"/>
                <a:cs typeface="Calibri"/>
                <a:sym typeface="Calibri"/>
              </a:rPr>
              <a:t> 1 para los </a:t>
            </a:r>
            <a:r>
              <a:rPr lang="en-US" sz="1200" b="0" i="1" u="none" strike="noStrike" cap="none" dirty="0" err="1">
                <a:solidFill>
                  <a:schemeClr val="dk1"/>
                </a:solidFill>
                <a:effectLst/>
                <a:latin typeface="Calibri"/>
                <a:ea typeface="Calibri"/>
                <a:cs typeface="Calibri"/>
                <a:sym typeface="Calibri"/>
              </a:rPr>
              <a:t>logros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rápidos</a:t>
            </a:r>
            <a:r>
              <a:rPr lang="en-US" sz="1200" b="0" i="1" u="none" strike="noStrike" cap="none" dirty="0">
                <a:solidFill>
                  <a:schemeClr val="dk1"/>
                </a:solidFill>
                <a:effectLst/>
                <a:latin typeface="Calibri"/>
                <a:ea typeface="Calibri"/>
                <a:cs typeface="Calibri"/>
                <a:sym typeface="Calibri"/>
              </a:rPr>
              <a:t>, hay una </a:t>
            </a:r>
            <a:r>
              <a:rPr lang="en-US" sz="1200" b="0" i="1" u="none" strike="noStrike" cap="none" dirty="0" err="1">
                <a:solidFill>
                  <a:schemeClr val="dk1"/>
                </a:solidFill>
                <a:effectLst/>
                <a:latin typeface="Calibri"/>
                <a:ea typeface="Calibri"/>
                <a:cs typeface="Calibri"/>
                <a:sym typeface="Calibri"/>
              </a:rPr>
              <a:t>nueva</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herramienta</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planificación</a:t>
            </a:r>
            <a:r>
              <a:rPr lang="en-US" sz="1200" b="0" i="1" u="none" strike="noStrike" cap="none" dirty="0">
                <a:solidFill>
                  <a:schemeClr val="dk1"/>
                </a:solidFill>
                <a:effectLst/>
                <a:latin typeface="Calibri"/>
                <a:ea typeface="Calibri"/>
                <a:cs typeface="Calibri"/>
                <a:sym typeface="Calibri"/>
              </a:rPr>
              <a:t> para que </a:t>
            </a:r>
            <a:r>
              <a:rPr lang="en-US" sz="1200" b="0" i="1" u="none" strike="noStrike" cap="none" dirty="0" err="1">
                <a:solidFill>
                  <a:schemeClr val="dk1"/>
                </a:solidFill>
                <a:effectLst/>
                <a:latin typeface="Calibri"/>
                <a:ea typeface="Calibri"/>
                <a:cs typeface="Calibri"/>
                <a:sym typeface="Calibri"/>
              </a:rPr>
              <a:t>en</a:t>
            </a:r>
            <a:r>
              <a:rPr lang="en-US" sz="1200" b="0" i="1" u="none" strike="noStrike" cap="none" dirty="0">
                <a:solidFill>
                  <a:schemeClr val="dk1"/>
                </a:solidFill>
                <a:effectLst/>
                <a:latin typeface="Calibri"/>
                <a:ea typeface="Calibri"/>
                <a:cs typeface="Calibri"/>
                <a:sym typeface="Calibri"/>
              </a:rPr>
              <a:t> la </a:t>
            </a:r>
            <a:r>
              <a:rPr lang="en-US" sz="1200" b="0" i="1" u="none" strike="noStrike" cap="none" dirty="0" err="1">
                <a:solidFill>
                  <a:schemeClr val="dk1"/>
                </a:solidFill>
                <a:effectLst/>
                <a:latin typeface="Calibri"/>
                <a:ea typeface="Calibri"/>
                <a:cs typeface="Calibri"/>
                <a:sym typeface="Calibri"/>
              </a:rPr>
              <a:t>sesión</a:t>
            </a:r>
            <a:r>
              <a:rPr lang="en-US" sz="1200" b="0" i="1" u="none" strike="noStrike" cap="none" dirty="0">
                <a:solidFill>
                  <a:schemeClr val="dk1"/>
                </a:solidFill>
                <a:effectLst/>
                <a:latin typeface="Calibri"/>
                <a:ea typeface="Calibri"/>
                <a:cs typeface="Calibri"/>
                <a:sym typeface="Calibri"/>
              </a:rPr>
              <a:t> de hoy </a:t>
            </a:r>
            <a:r>
              <a:rPr lang="en-US" sz="1200" b="0" i="1" u="none" strike="noStrike" cap="none" dirty="0" err="1">
                <a:solidFill>
                  <a:schemeClr val="dk1"/>
                </a:solidFill>
                <a:effectLst/>
                <a:latin typeface="Calibri"/>
                <a:ea typeface="Calibri"/>
                <a:cs typeface="Calibri"/>
                <a:sym typeface="Calibri"/>
              </a:rPr>
              <a:t>planifiquen</a:t>
            </a:r>
            <a:r>
              <a:rPr lang="en-US" sz="1200" b="0" i="1" u="none" strike="noStrike" cap="none" dirty="0">
                <a:solidFill>
                  <a:schemeClr val="dk1"/>
                </a:solidFill>
                <a:effectLst/>
                <a:latin typeface="Calibri"/>
                <a:ea typeface="Calibri"/>
                <a:cs typeface="Calibri"/>
                <a:sym typeface="Calibri"/>
              </a:rPr>
              <a:t> una o </a:t>
            </a:r>
            <a:r>
              <a:rPr lang="en-US" sz="1200" b="0" i="1" u="none" strike="noStrike" cap="none" dirty="0" err="1">
                <a:solidFill>
                  <a:schemeClr val="dk1"/>
                </a:solidFill>
                <a:effectLst/>
                <a:latin typeface="Calibri"/>
                <a:ea typeface="Calibri"/>
                <a:cs typeface="Calibri"/>
                <a:sym typeface="Calibri"/>
              </a:rPr>
              <a:t>más</a:t>
            </a:r>
            <a:r>
              <a:rPr lang="en-US" sz="1200" b="0" i="1" u="none" strike="noStrike" cap="none" dirty="0">
                <a:solidFill>
                  <a:schemeClr val="dk1"/>
                </a:solidFill>
                <a:effectLst/>
                <a:latin typeface="Calibri"/>
                <a:ea typeface="Calibri"/>
                <a:cs typeface="Calibri"/>
                <a:sym typeface="Calibri"/>
              </a:rPr>
              <a:t> GRANDES Ideas. </a:t>
            </a:r>
            <a:r>
              <a:rPr lang="en-US" sz="1200" b="0" i="1" u="none" strike="noStrike" cap="none" dirty="0" err="1">
                <a:solidFill>
                  <a:schemeClr val="dk1"/>
                </a:solidFill>
                <a:effectLst/>
                <a:latin typeface="Calibri"/>
                <a:ea typeface="Calibri"/>
                <a:cs typeface="Calibri"/>
                <a:sym typeface="Calibri"/>
              </a:rPr>
              <a:t>Notarán</a:t>
            </a:r>
            <a:r>
              <a:rPr lang="en-US" sz="1200" b="0" i="1" u="none" strike="noStrike" cap="none" dirty="0">
                <a:solidFill>
                  <a:schemeClr val="dk1"/>
                </a:solidFill>
                <a:effectLst/>
                <a:latin typeface="Calibri"/>
                <a:ea typeface="Calibri"/>
                <a:cs typeface="Calibri"/>
                <a:sym typeface="Calibri"/>
              </a:rPr>
              <a:t> que la </a:t>
            </a:r>
            <a:r>
              <a:rPr lang="en-US" sz="1200" b="0" i="1" u="none" strike="noStrike" cap="none" dirty="0" err="1">
                <a:solidFill>
                  <a:schemeClr val="dk1"/>
                </a:solidFill>
                <a:effectLst/>
                <a:latin typeface="Calibri"/>
                <a:ea typeface="Calibri"/>
                <a:cs typeface="Calibri"/>
                <a:sym typeface="Calibri"/>
              </a:rPr>
              <a:t>plantilla</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planificación</a:t>
            </a:r>
            <a:r>
              <a:rPr lang="en-US" sz="1200" b="0" i="1" u="none" strike="noStrike" cap="none" dirty="0">
                <a:solidFill>
                  <a:schemeClr val="dk1"/>
                </a:solidFill>
                <a:effectLst/>
                <a:latin typeface="Calibri"/>
                <a:ea typeface="Calibri"/>
                <a:cs typeface="Calibri"/>
                <a:sym typeface="Calibri"/>
              </a:rPr>
              <a:t> de GRANDES Ideas </a:t>
            </a:r>
            <a:r>
              <a:rPr lang="en-US" sz="1200" b="0" i="1" u="none" strike="noStrike" cap="none" dirty="0" err="1">
                <a:solidFill>
                  <a:schemeClr val="dk1"/>
                </a:solidFill>
                <a:effectLst/>
                <a:latin typeface="Calibri"/>
                <a:ea typeface="Calibri"/>
                <a:cs typeface="Calibri"/>
                <a:sym typeface="Calibri"/>
              </a:rPr>
              <a:t>tiene</a:t>
            </a:r>
            <a:r>
              <a:rPr lang="en-US" sz="1200" b="0" i="1" u="none" strike="noStrike" cap="none" dirty="0">
                <a:solidFill>
                  <a:schemeClr val="dk1"/>
                </a:solidFill>
                <a:effectLst/>
                <a:latin typeface="Calibri"/>
                <a:ea typeface="Calibri"/>
                <a:cs typeface="Calibri"/>
                <a:sym typeface="Calibri"/>
              </a:rPr>
              <a:t> dos </a:t>
            </a:r>
            <a:r>
              <a:rPr lang="en-US" sz="1200" b="0" i="1" u="none" strike="noStrike" cap="none" dirty="0" err="1">
                <a:solidFill>
                  <a:schemeClr val="dk1"/>
                </a:solidFill>
                <a:effectLst/>
                <a:latin typeface="Calibri"/>
                <a:ea typeface="Calibri"/>
                <a:cs typeface="Calibri"/>
                <a:sym typeface="Calibri"/>
              </a:rPr>
              <a:t>campos</a:t>
            </a:r>
            <a:r>
              <a:rPr lang="en-US" sz="1200" b="0" i="1" u="none" strike="noStrike" cap="none" dirty="0">
                <a:solidFill>
                  <a:schemeClr val="dk1"/>
                </a:solidFill>
                <a:effectLst/>
                <a:latin typeface="Calibri"/>
                <a:ea typeface="Calibri"/>
                <a:cs typeface="Calibri"/>
                <a:sym typeface="Calibri"/>
              </a:rPr>
              <a:t> que el </a:t>
            </a:r>
            <a:r>
              <a:rPr lang="en-US" sz="1200" b="0" i="1" u="none" strike="noStrike" cap="none" dirty="0" err="1">
                <a:solidFill>
                  <a:schemeClr val="dk1"/>
                </a:solidFill>
                <a:effectLst/>
                <a:latin typeface="Calibri"/>
                <a:ea typeface="Calibri"/>
                <a:cs typeface="Calibri"/>
                <a:sym typeface="Calibri"/>
              </a:rPr>
              <a:t>planificador</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logros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rápidos</a:t>
            </a:r>
            <a:r>
              <a:rPr lang="en-US" sz="1200" b="0" i="1" u="none" strike="noStrike" cap="none" dirty="0">
                <a:solidFill>
                  <a:schemeClr val="dk1"/>
                </a:solidFill>
                <a:effectLst/>
                <a:latin typeface="Calibri"/>
                <a:ea typeface="Calibri"/>
                <a:cs typeface="Calibri"/>
                <a:sym typeface="Calibri"/>
              </a:rPr>
              <a:t> no </a:t>
            </a:r>
            <a:r>
              <a:rPr lang="en-US" sz="1200" b="0" i="1" u="none" strike="noStrike" cap="none" dirty="0" err="1">
                <a:solidFill>
                  <a:schemeClr val="dk1"/>
                </a:solidFill>
                <a:effectLst/>
                <a:latin typeface="Calibri"/>
                <a:ea typeface="Calibri"/>
                <a:cs typeface="Calibri"/>
                <a:sym typeface="Calibri"/>
              </a:rPr>
              <a:t>tenía</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Pregunta</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qué</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impacto</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esperan</a:t>
            </a:r>
            <a:r>
              <a:rPr lang="en-US" sz="1200" b="0" i="1" u="none" strike="noStrike" cap="none" dirty="0">
                <a:solidFill>
                  <a:schemeClr val="dk1"/>
                </a:solidFill>
                <a:effectLst/>
                <a:latin typeface="Calibri"/>
                <a:ea typeface="Calibri"/>
                <a:cs typeface="Calibri"/>
                <a:sym typeface="Calibri"/>
              </a:rPr>
              <a:t> y </a:t>
            </a:r>
            <a:r>
              <a:rPr lang="en-US" sz="1200" b="0" i="1" u="none" strike="noStrike" cap="none" dirty="0" err="1">
                <a:solidFill>
                  <a:schemeClr val="dk1"/>
                </a:solidFill>
                <a:effectLst/>
                <a:latin typeface="Calibri"/>
                <a:ea typeface="Calibri"/>
                <a:cs typeface="Calibri"/>
                <a:sym typeface="Calibri"/>
              </a:rPr>
              <a:t>cómo</a:t>
            </a:r>
            <a:r>
              <a:rPr lang="en-US" sz="1200" b="0" i="1" u="none" strike="noStrike" cap="none" dirty="0">
                <a:solidFill>
                  <a:schemeClr val="dk1"/>
                </a:solidFill>
                <a:effectLst/>
                <a:latin typeface="Calibri"/>
                <a:ea typeface="Calibri"/>
                <a:cs typeface="Calibri"/>
                <a:sym typeface="Calibri"/>
              </a:rPr>
              <a:t> lo </a:t>
            </a:r>
            <a:r>
              <a:rPr lang="en-US" sz="1200" b="0" i="1" u="none" strike="noStrike" cap="none" dirty="0" err="1">
                <a:solidFill>
                  <a:schemeClr val="dk1"/>
                </a:solidFill>
                <a:effectLst/>
                <a:latin typeface="Calibri"/>
                <a:ea typeface="Calibri"/>
                <a:cs typeface="Calibri"/>
                <a:sym typeface="Calibri"/>
              </a:rPr>
              <a:t>medirán</a:t>
            </a:r>
            <a:r>
              <a:rPr lang="en-US" sz="1200" b="0" i="1" u="none" strike="noStrike" cap="none" dirty="0">
                <a:solidFill>
                  <a:schemeClr val="dk1"/>
                </a:solidFill>
                <a:effectLst/>
                <a:latin typeface="Calibri"/>
                <a:ea typeface="Calibri"/>
                <a:cs typeface="Calibri"/>
                <a:sym typeface="Calibri"/>
              </a:rPr>
              <a:t>. Una </a:t>
            </a:r>
            <a:r>
              <a:rPr lang="en-US" sz="1200" b="0" i="1" u="none" strike="noStrike" cap="none" dirty="0" err="1">
                <a:solidFill>
                  <a:schemeClr val="dk1"/>
                </a:solidFill>
                <a:effectLst/>
                <a:latin typeface="Calibri"/>
                <a:ea typeface="Calibri"/>
                <a:cs typeface="Calibri"/>
                <a:sym typeface="Calibri"/>
              </a:rPr>
              <a:t>encuesta</a:t>
            </a:r>
            <a:r>
              <a:rPr lang="en-US" sz="1200" b="0" i="1" u="none" strike="noStrike" cap="none" dirty="0">
                <a:solidFill>
                  <a:schemeClr val="dk1"/>
                </a:solidFill>
                <a:effectLst/>
                <a:latin typeface="Calibri"/>
                <a:ea typeface="Calibri"/>
                <a:cs typeface="Calibri"/>
                <a:sym typeface="Calibri"/>
              </a:rPr>
              <a:t> a los </a:t>
            </a:r>
            <a:r>
              <a:rPr lang="en-US" sz="1200" b="0" i="1" u="none" strike="noStrike" cap="none" dirty="0" err="1">
                <a:solidFill>
                  <a:schemeClr val="dk1"/>
                </a:solidFill>
                <a:effectLst/>
                <a:latin typeface="Calibri"/>
                <a:ea typeface="Calibri"/>
                <a:cs typeface="Calibri"/>
                <a:sym typeface="Calibri"/>
              </a:rPr>
              <a:t>participantes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en</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diferentes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momentos</a:t>
            </a:r>
            <a:r>
              <a:rPr lang="en-US" sz="1200" b="0" i="1" u="none" strike="noStrike" cap="none" dirty="0">
                <a:solidFill>
                  <a:schemeClr val="dk1"/>
                </a:solidFill>
                <a:effectLst/>
                <a:latin typeface="Calibri"/>
                <a:ea typeface="Calibri"/>
                <a:cs typeface="Calibri"/>
                <a:sym typeface="Calibri"/>
              </a:rPr>
              <a:t>, es una forma para </a:t>
            </a:r>
            <a:r>
              <a:rPr lang="en-US" sz="1200" b="0" i="1" u="none" strike="noStrike" cap="none" dirty="0" err="1">
                <a:solidFill>
                  <a:schemeClr val="dk1"/>
                </a:solidFill>
                <a:effectLst/>
                <a:latin typeface="Calibri"/>
                <a:ea typeface="Calibri"/>
                <a:cs typeface="Calibri"/>
                <a:sym typeface="Calibri"/>
              </a:rPr>
              <a:t>medir</a:t>
            </a:r>
            <a:r>
              <a:rPr lang="en-US" sz="1200" b="0" i="1" u="none" strike="noStrike" cap="none" dirty="0">
                <a:solidFill>
                  <a:schemeClr val="dk1"/>
                </a:solidFill>
                <a:effectLst/>
                <a:latin typeface="Calibri"/>
                <a:ea typeface="Calibri"/>
                <a:cs typeface="Calibri"/>
                <a:sym typeface="Calibri"/>
              </a:rPr>
              <a:t> el </a:t>
            </a:r>
            <a:r>
              <a:rPr lang="en-US" sz="1200" b="0" i="1" u="none" strike="noStrike" cap="none" dirty="0" err="1">
                <a:solidFill>
                  <a:schemeClr val="dk1"/>
                </a:solidFill>
                <a:effectLst/>
                <a:latin typeface="Calibri"/>
                <a:ea typeface="Calibri"/>
                <a:cs typeface="Calibri"/>
                <a:sym typeface="Calibri"/>
              </a:rPr>
              <a:t>impacto</a:t>
            </a:r>
            <a:r>
              <a:rPr lang="en-US" sz="1200" b="0" i="1" u="none" strike="noStrike" cap="none" dirty="0">
                <a:solidFill>
                  <a:schemeClr val="dk1"/>
                </a:solidFill>
                <a:effectLst/>
                <a:latin typeface="Calibri"/>
                <a:ea typeface="Calibri"/>
                <a:cs typeface="Calibri"/>
                <a:sym typeface="Calibri"/>
              </a:rPr>
              <a:t>. Pero hay </a:t>
            </a:r>
            <a:r>
              <a:rPr lang="en-US" sz="1200" b="0" i="1" u="none" strike="noStrike" cap="none" dirty="0" err="1">
                <a:solidFill>
                  <a:schemeClr val="dk1"/>
                </a:solidFill>
                <a:effectLst/>
                <a:latin typeface="Calibri"/>
                <a:ea typeface="Calibri"/>
                <a:cs typeface="Calibri"/>
                <a:sym typeface="Calibri"/>
              </a:rPr>
              <a:t>otras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formas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en</a:t>
            </a:r>
            <a:r>
              <a:rPr lang="en-US" sz="1200" b="0" i="1" u="none" strike="noStrike" cap="none" dirty="0">
                <a:solidFill>
                  <a:schemeClr val="dk1"/>
                </a:solidFill>
                <a:effectLst/>
                <a:latin typeface="Calibri"/>
                <a:ea typeface="Calibri"/>
                <a:cs typeface="Calibri"/>
                <a:sym typeface="Calibri"/>
              </a:rPr>
              <a:t> las que </a:t>
            </a:r>
            <a:r>
              <a:rPr lang="en-US" sz="1200" b="0" i="1" u="none" strike="noStrike" cap="none" dirty="0" err="1">
                <a:solidFill>
                  <a:schemeClr val="dk1"/>
                </a:solidFill>
                <a:effectLst/>
                <a:latin typeface="Calibri"/>
                <a:ea typeface="Calibri"/>
                <a:cs typeface="Calibri"/>
                <a:sym typeface="Calibri"/>
              </a:rPr>
              <a:t>pueden</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medir</a:t>
            </a:r>
            <a:r>
              <a:rPr lang="en-US" sz="1200" b="0" i="1" u="none" strike="noStrike" cap="none" dirty="0">
                <a:solidFill>
                  <a:schemeClr val="dk1"/>
                </a:solidFill>
                <a:effectLst/>
                <a:latin typeface="Calibri"/>
                <a:ea typeface="Calibri"/>
                <a:cs typeface="Calibri"/>
                <a:sym typeface="Calibri"/>
              </a:rPr>
              <a:t> el </a:t>
            </a:r>
            <a:r>
              <a:rPr lang="en-US" sz="1200" b="0" i="1" u="none" strike="noStrike" cap="none" dirty="0" err="1">
                <a:solidFill>
                  <a:schemeClr val="dk1"/>
                </a:solidFill>
                <a:effectLst/>
                <a:latin typeface="Calibri"/>
                <a:ea typeface="Calibri"/>
                <a:cs typeface="Calibri"/>
                <a:sym typeface="Calibri"/>
              </a:rPr>
              <a:t>impacto</a:t>
            </a:r>
            <a:r>
              <a:rPr lang="en-US" sz="1200" b="0" i="1" u="none" strike="noStrike" cap="none" dirty="0">
                <a:solidFill>
                  <a:schemeClr val="dk1"/>
                </a:solidFill>
                <a:effectLst/>
                <a:latin typeface="Calibri"/>
                <a:ea typeface="Calibri"/>
                <a:cs typeface="Calibri"/>
                <a:sym typeface="Calibri"/>
              </a:rPr>
              <a:t>. ¿De que </a:t>
            </a:r>
            <a:r>
              <a:rPr lang="en-US" sz="1200" b="0" i="1" u="none" strike="noStrike" cap="none" dirty="0" err="1">
                <a:solidFill>
                  <a:schemeClr val="dk1"/>
                </a:solidFill>
                <a:effectLst/>
                <a:latin typeface="Calibri"/>
                <a:ea typeface="Calibri"/>
                <a:cs typeface="Calibri"/>
                <a:sym typeface="Calibri"/>
              </a:rPr>
              <a:t>otra</a:t>
            </a:r>
            <a:r>
              <a:rPr lang="en-US" sz="1200" b="0" i="1" u="none" strike="noStrike" cap="none" dirty="0">
                <a:solidFill>
                  <a:schemeClr val="dk1"/>
                </a:solidFill>
                <a:effectLst/>
                <a:latin typeface="Calibri"/>
                <a:ea typeface="Calibri"/>
                <a:cs typeface="Calibri"/>
                <a:sym typeface="Calibri"/>
              </a:rPr>
              <a:t> forma </a:t>
            </a:r>
            <a:r>
              <a:rPr lang="en-US" sz="1200" b="0" i="1" u="none" strike="noStrike" cap="none" dirty="0" err="1">
                <a:solidFill>
                  <a:schemeClr val="dk1"/>
                </a:solidFill>
                <a:effectLst/>
                <a:latin typeface="Calibri"/>
                <a:ea typeface="Calibri"/>
                <a:cs typeface="Calibri"/>
                <a:sym typeface="Calibri"/>
              </a:rPr>
              <a:t>pueden</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medir</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su</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impacto</a:t>
            </a:r>
            <a:r>
              <a:rPr lang="en-US" sz="1200" b="0" i="1" u="none" strike="noStrike" cap="none" dirty="0">
                <a:solidFill>
                  <a:schemeClr val="dk1"/>
                </a:solidFill>
                <a:effectLst/>
                <a:latin typeface="Calibri"/>
                <a:ea typeface="Calibri"/>
                <a:cs typeface="Calibri"/>
                <a:sym typeface="Calibri"/>
              </a:rPr>
              <a:t>?</a:t>
            </a:r>
            <a:endParaRPr lang="en-US" sz="1200" b="0" i="0" u="none" strike="noStrike" cap="none" dirty="0">
              <a:solidFill>
                <a:schemeClr val="dk1"/>
              </a:solidFill>
              <a:effectLst/>
              <a:latin typeface="Calibri"/>
              <a:ea typeface="Calibri"/>
              <a:cs typeface="Calibri"/>
              <a:sym typeface="Calibri"/>
            </a:endParaRPr>
          </a:p>
          <a:p>
            <a:br>
              <a:rPr lang="en-US" sz="1200" b="0" i="1" u="none" strike="noStrike" cap="none" dirty="0">
                <a:solidFill>
                  <a:schemeClr val="dk1"/>
                </a:solidFill>
                <a:effectLst/>
                <a:latin typeface="Calibri"/>
                <a:ea typeface="Calibri"/>
                <a:cs typeface="Calibri"/>
                <a:sym typeface="Calibri"/>
              </a:rPr>
            </a:br>
            <a:r>
              <a:rPr lang="en-US" sz="1200" b="0" i="1" u="none" strike="noStrike" cap="none" dirty="0" err="1">
                <a:solidFill>
                  <a:schemeClr val="dk1"/>
                </a:solidFill>
                <a:effectLst/>
                <a:latin typeface="Calibri"/>
                <a:ea typeface="Calibri"/>
                <a:cs typeface="Calibri"/>
                <a:sym typeface="Calibri"/>
              </a:rPr>
              <a:t>Cuando</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regresen</a:t>
            </a:r>
            <a:r>
              <a:rPr lang="en-US" sz="1200" b="0" i="1" u="none" strike="noStrike" cap="none" dirty="0">
                <a:solidFill>
                  <a:schemeClr val="dk1"/>
                </a:solidFill>
                <a:effectLst/>
                <a:latin typeface="Calibri"/>
                <a:ea typeface="Calibri"/>
                <a:cs typeface="Calibri"/>
                <a:sym typeface="Calibri"/>
              </a:rPr>
              <a:t> del </a:t>
            </a:r>
            <a:r>
              <a:rPr lang="en-US" sz="1200" b="0" i="1" u="none" strike="noStrike" cap="none" dirty="0" err="1">
                <a:solidFill>
                  <a:schemeClr val="dk1"/>
                </a:solidFill>
                <a:effectLst/>
                <a:latin typeface="Calibri"/>
                <a:ea typeface="Calibri"/>
                <a:cs typeface="Calibri"/>
                <a:sym typeface="Calibri"/>
              </a:rPr>
              <a:t>descanso</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tendrán</a:t>
            </a:r>
            <a:r>
              <a:rPr lang="en-US" sz="1200" b="0" i="1" u="none" strike="noStrike" cap="none" dirty="0">
                <a:solidFill>
                  <a:schemeClr val="dk1"/>
                </a:solidFill>
                <a:effectLst/>
                <a:latin typeface="Calibri"/>
                <a:ea typeface="Calibri"/>
                <a:cs typeface="Calibri"/>
                <a:sym typeface="Calibri"/>
              </a:rPr>
              <a:t> la </a:t>
            </a:r>
            <a:r>
              <a:rPr lang="en-US" sz="1200" b="0" i="1" u="none" strike="noStrike" cap="none" dirty="0" err="1">
                <a:solidFill>
                  <a:schemeClr val="dk1"/>
                </a:solidFill>
                <a:effectLst/>
                <a:latin typeface="Calibri"/>
                <a:ea typeface="Calibri"/>
                <a:cs typeface="Calibri"/>
                <a:sym typeface="Calibri"/>
              </a:rPr>
              <a:t>oportunidad</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comenzar</a:t>
            </a:r>
            <a:r>
              <a:rPr lang="en-US" sz="1200" b="0" i="1" u="none" strike="noStrike" cap="none" dirty="0">
                <a:solidFill>
                  <a:schemeClr val="dk1"/>
                </a:solidFill>
                <a:effectLst/>
                <a:latin typeface="Calibri"/>
                <a:ea typeface="Calibri"/>
                <a:cs typeface="Calibri"/>
                <a:sym typeface="Calibri"/>
              </a:rPr>
              <a:t> a </a:t>
            </a:r>
            <a:r>
              <a:rPr lang="en-US" sz="1200" b="0" i="1" u="none" strike="noStrike" cap="none" dirty="0" err="1">
                <a:solidFill>
                  <a:schemeClr val="dk1"/>
                </a:solidFill>
                <a:effectLst/>
                <a:latin typeface="Calibri"/>
                <a:ea typeface="Calibri"/>
                <a:cs typeface="Calibri"/>
                <a:sym typeface="Calibri"/>
              </a:rPr>
              <a:t>llenar</a:t>
            </a:r>
            <a:r>
              <a:rPr lang="en-US" sz="1200" b="0" i="1" u="none" strike="noStrike" cap="none" dirty="0">
                <a:solidFill>
                  <a:schemeClr val="dk1"/>
                </a:solidFill>
                <a:effectLst/>
                <a:latin typeface="Calibri"/>
                <a:ea typeface="Calibri"/>
                <a:cs typeface="Calibri"/>
                <a:sym typeface="Calibri"/>
              </a:rPr>
              <a:t> un </a:t>
            </a:r>
            <a:r>
              <a:rPr lang="en-US" sz="1200" b="0" i="1" u="none" strike="noStrike" cap="none" dirty="0" err="1">
                <a:solidFill>
                  <a:schemeClr val="dk1"/>
                </a:solidFill>
                <a:effectLst/>
                <a:latin typeface="Calibri"/>
                <a:ea typeface="Calibri"/>
                <a:cs typeface="Calibri"/>
                <a:sym typeface="Calibri"/>
              </a:rPr>
              <a:t>borrador</a:t>
            </a:r>
            <a:r>
              <a:rPr lang="en-US" sz="1200" b="0" i="1" u="none" strike="noStrike" cap="none" dirty="0">
                <a:solidFill>
                  <a:schemeClr val="dk1"/>
                </a:solidFill>
                <a:effectLst/>
                <a:latin typeface="Calibri"/>
                <a:ea typeface="Calibri"/>
                <a:cs typeface="Calibri"/>
                <a:sym typeface="Calibri"/>
              </a:rPr>
              <a:t> de la </a:t>
            </a:r>
            <a:r>
              <a:rPr lang="en-US" sz="1200" b="0" i="1" u="none" strike="noStrike" cap="none" dirty="0" err="1">
                <a:solidFill>
                  <a:schemeClr val="dk1"/>
                </a:solidFill>
                <a:effectLst/>
                <a:latin typeface="Calibri"/>
                <a:ea typeface="Calibri"/>
                <a:cs typeface="Calibri"/>
                <a:sym typeface="Calibri"/>
              </a:rPr>
              <a:t>plantilla</a:t>
            </a:r>
            <a:r>
              <a:rPr lang="en-US" sz="1200" b="0" i="1" u="none" strike="noStrike" cap="none" dirty="0">
                <a:solidFill>
                  <a:schemeClr val="dk1"/>
                </a:solidFill>
                <a:effectLst/>
                <a:latin typeface="Calibri"/>
                <a:ea typeface="Calibri"/>
                <a:cs typeface="Calibri"/>
                <a:sym typeface="Calibri"/>
              </a:rPr>
              <a:t> con los </a:t>
            </a:r>
            <a:r>
              <a:rPr lang="en-US" sz="1200" b="0" i="1" u="none" strike="noStrike" cap="none" dirty="0" err="1">
                <a:solidFill>
                  <a:schemeClr val="dk1"/>
                </a:solidFill>
                <a:effectLst/>
                <a:latin typeface="Calibri"/>
                <a:ea typeface="Calibri"/>
                <a:cs typeface="Calibri"/>
                <a:sym typeface="Calibri"/>
              </a:rPr>
              <a:t>miembros</a:t>
            </a:r>
            <a:r>
              <a:rPr lang="en-US" sz="1200" b="0" i="1" u="none" strike="noStrike" cap="none" dirty="0">
                <a:solidFill>
                  <a:schemeClr val="dk1"/>
                </a:solidFill>
                <a:effectLst/>
                <a:latin typeface="Calibri"/>
                <a:ea typeface="Calibri"/>
                <a:cs typeface="Calibri"/>
                <a:sym typeface="Calibri"/>
              </a:rPr>
              <a:t> del </a:t>
            </a:r>
            <a:r>
              <a:rPr lang="en-US" sz="1200" b="0" i="1" u="none" strike="noStrike" cap="none" dirty="0" err="1">
                <a:solidFill>
                  <a:schemeClr val="dk1"/>
                </a:solidFill>
                <a:effectLst/>
                <a:latin typeface="Calibri"/>
                <a:ea typeface="Calibri"/>
                <a:cs typeface="Calibri"/>
                <a:sym typeface="Calibri"/>
              </a:rPr>
              <a:t>equipo</a:t>
            </a:r>
            <a:r>
              <a:rPr lang="en-US" sz="1200" b="0" i="1" u="none" strike="noStrike" cap="none" dirty="0">
                <a:solidFill>
                  <a:schemeClr val="dk1"/>
                </a:solidFill>
                <a:effectLst/>
                <a:latin typeface="Calibri"/>
                <a:ea typeface="Calibri"/>
                <a:cs typeface="Calibri"/>
                <a:sym typeface="Calibri"/>
              </a:rPr>
              <a:t> que se </a:t>
            </a:r>
            <a:r>
              <a:rPr lang="en-US" sz="1200" b="0" i="1" u="none" strike="noStrike" cap="none" dirty="0" err="1">
                <a:solidFill>
                  <a:schemeClr val="dk1"/>
                </a:solidFill>
                <a:effectLst/>
                <a:latin typeface="Calibri"/>
                <a:ea typeface="Calibri"/>
                <a:cs typeface="Calibri"/>
                <a:sym typeface="Calibri"/>
              </a:rPr>
              <a:t>encuentran</a:t>
            </a:r>
            <a:r>
              <a:rPr lang="en-US" sz="1200" b="0" i="1" u="none" strike="noStrike" cap="none" dirty="0">
                <a:solidFill>
                  <a:schemeClr val="dk1"/>
                </a:solidFill>
                <a:effectLst/>
                <a:latin typeface="Calibri"/>
                <a:ea typeface="Calibri"/>
                <a:cs typeface="Calibri"/>
                <a:sym typeface="Calibri"/>
              </a:rPr>
              <a:t> hoy </a:t>
            </a:r>
            <a:r>
              <a:rPr lang="en-US" sz="1200" b="0" i="1" u="none" strike="noStrike" cap="none" dirty="0" err="1">
                <a:solidFill>
                  <a:schemeClr val="dk1"/>
                </a:solidFill>
                <a:effectLst/>
                <a:latin typeface="Calibri"/>
                <a:ea typeface="Calibri"/>
                <a:cs typeface="Calibri"/>
                <a:sym typeface="Calibri"/>
              </a:rPr>
              <a:t>aquí</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Luego</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regreso</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en</a:t>
            </a:r>
            <a:r>
              <a:rPr lang="en-US" sz="1200" b="0" i="1" u="none" strike="noStrike" cap="none" dirty="0">
                <a:solidFill>
                  <a:schemeClr val="dk1"/>
                </a:solidFill>
                <a:effectLst/>
                <a:latin typeface="Calibri"/>
                <a:ea typeface="Calibri"/>
                <a:cs typeface="Calibri"/>
                <a:sym typeface="Calibri"/>
              </a:rPr>
              <a:t> la </a:t>
            </a:r>
            <a:r>
              <a:rPr lang="en-US" sz="1200" b="0" i="1" u="none" strike="noStrike" cap="none" dirty="0" err="1">
                <a:solidFill>
                  <a:schemeClr val="dk1"/>
                </a:solidFill>
                <a:effectLst/>
                <a:latin typeface="Calibri"/>
                <a:ea typeface="Calibri"/>
                <a:cs typeface="Calibri"/>
                <a:sym typeface="Calibri"/>
              </a:rPr>
              <a:t>escuela</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orientarán</a:t>
            </a:r>
            <a:r>
              <a:rPr lang="en-US" sz="1200" b="0" i="1" u="none" strike="noStrike" cap="none" dirty="0">
                <a:solidFill>
                  <a:schemeClr val="dk1"/>
                </a:solidFill>
                <a:effectLst/>
                <a:latin typeface="Calibri"/>
                <a:ea typeface="Calibri"/>
                <a:cs typeface="Calibri"/>
                <a:sym typeface="Calibri"/>
              </a:rPr>
              <a:t> a </a:t>
            </a:r>
            <a:r>
              <a:rPr lang="en-US" sz="1200" b="0" i="1" u="none" strike="noStrike" cap="none" dirty="0" err="1">
                <a:solidFill>
                  <a:schemeClr val="dk1"/>
                </a:solidFill>
                <a:effectLst/>
                <a:latin typeface="Calibri"/>
                <a:ea typeface="Calibri"/>
                <a:cs typeface="Calibri"/>
                <a:sym typeface="Calibri"/>
              </a:rPr>
              <a:t>su</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Consejo</a:t>
            </a:r>
            <a:r>
              <a:rPr lang="en-US" sz="1200" b="0" i="1" u="none" strike="noStrike" cap="none" dirty="0">
                <a:solidFill>
                  <a:schemeClr val="dk1"/>
                </a:solidFill>
                <a:effectLst/>
                <a:latin typeface="Calibri"/>
                <a:ea typeface="Calibri"/>
                <a:cs typeface="Calibri"/>
                <a:sym typeface="Calibri"/>
              </a:rPr>
              <a:t> Escolar </a:t>
            </a:r>
            <a:r>
              <a:rPr lang="en-US" sz="1200" b="0" i="1" u="none" strike="noStrike" cap="none" dirty="0" err="1">
                <a:solidFill>
                  <a:schemeClr val="dk1"/>
                </a:solidFill>
                <a:effectLst/>
                <a:latin typeface="Calibri"/>
                <a:ea typeface="Calibri"/>
                <a:cs typeface="Calibri"/>
                <a:sym typeface="Calibri"/>
              </a:rPr>
              <a:t>mediante</a:t>
            </a:r>
            <a:r>
              <a:rPr lang="en-US" sz="1200" b="0" i="1" u="none" strike="noStrike" cap="none" dirty="0">
                <a:solidFill>
                  <a:schemeClr val="dk1"/>
                </a:solidFill>
                <a:effectLst/>
                <a:latin typeface="Calibri"/>
                <a:ea typeface="Calibri"/>
                <a:cs typeface="Calibri"/>
                <a:sym typeface="Calibri"/>
              </a:rPr>
              <a:t> un </a:t>
            </a:r>
            <a:r>
              <a:rPr lang="en-US" sz="1200" b="0" i="1" u="none" strike="noStrike" cap="none" dirty="0" err="1">
                <a:solidFill>
                  <a:schemeClr val="dk1"/>
                </a:solidFill>
                <a:effectLst/>
                <a:latin typeface="Calibri"/>
                <a:ea typeface="Calibri"/>
                <a:cs typeface="Calibri"/>
                <a:sym typeface="Calibri"/>
              </a:rPr>
              <a:t>proceso</a:t>
            </a:r>
            <a:r>
              <a:rPr lang="en-US" sz="1200" b="0" i="1" u="none" strike="noStrike" cap="none" dirty="0">
                <a:solidFill>
                  <a:schemeClr val="dk1"/>
                </a:solidFill>
                <a:effectLst/>
                <a:latin typeface="Calibri"/>
                <a:ea typeface="Calibri"/>
                <a:cs typeface="Calibri"/>
                <a:sym typeface="Calibri"/>
              </a:rPr>
              <a:t> similar con la </a:t>
            </a:r>
            <a:r>
              <a:rPr lang="en-US" sz="1200" b="0" i="1" u="none" strike="noStrike" cap="none" dirty="0" err="1">
                <a:solidFill>
                  <a:schemeClr val="dk1"/>
                </a:solidFill>
                <a:effectLst/>
                <a:latin typeface="Calibri"/>
                <a:ea typeface="Calibri"/>
                <a:cs typeface="Calibri"/>
                <a:sym typeface="Calibri"/>
              </a:rPr>
              <a:t>Herramienta</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cambio</a:t>
            </a:r>
            <a:r>
              <a:rPr lang="en-US" sz="1200" b="0" i="1" u="none" strike="noStrike" cap="none" dirty="0">
                <a:solidFill>
                  <a:schemeClr val="dk1"/>
                </a:solidFill>
                <a:effectLst/>
                <a:latin typeface="Calibri"/>
                <a:ea typeface="Calibri"/>
                <a:cs typeface="Calibri"/>
                <a:sym typeface="Calibri"/>
              </a:rPr>
              <a:t> cultural 2, la </a:t>
            </a:r>
            <a:r>
              <a:rPr lang="en-US" sz="1200" b="0" i="1" u="none" strike="noStrike" cap="none" dirty="0" err="1">
                <a:solidFill>
                  <a:schemeClr val="dk1"/>
                </a:solidFill>
                <a:effectLst/>
                <a:latin typeface="Calibri"/>
                <a:ea typeface="Calibri"/>
                <a:cs typeface="Calibri"/>
                <a:sym typeface="Calibri"/>
              </a:rPr>
              <a:t>evaluación</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indicadores</a:t>
            </a:r>
            <a:r>
              <a:rPr lang="en-US" sz="1200" b="0" i="1" u="none" strike="noStrike" cap="none" dirty="0">
                <a:solidFill>
                  <a:schemeClr val="dk1"/>
                </a:solidFill>
                <a:effectLst/>
                <a:latin typeface="Calibri"/>
                <a:ea typeface="Calibri"/>
                <a:cs typeface="Calibri"/>
                <a:sym typeface="Calibri"/>
              </a:rPr>
              <a:t> y la </a:t>
            </a:r>
            <a:r>
              <a:rPr lang="en-US" sz="1200" b="0" i="1" u="none" strike="noStrike" cap="none" dirty="0" err="1">
                <a:solidFill>
                  <a:schemeClr val="dk1"/>
                </a:solidFill>
                <a:effectLst/>
                <a:latin typeface="Calibri"/>
                <a:ea typeface="Calibri"/>
                <a:cs typeface="Calibri"/>
                <a:sym typeface="Calibri"/>
              </a:rPr>
              <a:t>plantilla</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planificación</a:t>
            </a:r>
            <a:r>
              <a:rPr lang="en-US" sz="1200" b="0" i="1" u="none" strike="noStrike" cap="none" dirty="0">
                <a:solidFill>
                  <a:schemeClr val="dk1"/>
                </a:solidFill>
                <a:effectLst/>
                <a:latin typeface="Calibri"/>
                <a:ea typeface="Calibri"/>
                <a:cs typeface="Calibri"/>
                <a:sym typeface="Calibri"/>
              </a:rPr>
              <a:t> de GRANDES Ideas.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37</a:t>
            </a:fld>
            <a:endParaRPr lang="x-none"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668442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US" sz="1200" b="0" i="0" u="none" strike="noStrike" cap="none" dirty="0">
                <a:solidFill>
                  <a:schemeClr val="dk1"/>
                </a:solidFill>
                <a:effectLst/>
                <a:latin typeface="Calibri"/>
                <a:ea typeface="Calibri"/>
                <a:cs typeface="Calibri"/>
                <a:sym typeface="Calibri"/>
              </a:rPr>
              <a:t>30 </a:t>
            </a:r>
            <a:r>
              <a:rPr lang="en-US" sz="1200" b="0" i="0" u="none" strike="noStrike" cap="none" dirty="0" err="1">
                <a:solidFill>
                  <a:schemeClr val="dk1"/>
                </a:solidFill>
                <a:effectLst/>
                <a:latin typeface="Calibri"/>
                <a:ea typeface="Calibri"/>
                <a:cs typeface="Calibri"/>
                <a:sym typeface="Calibri"/>
              </a:rPr>
              <a:t>minutos</a:t>
            </a:r>
            <a:r>
              <a:rPr lang="en-US" sz="1200" b="0" i="0" u="none" strike="noStrike" cap="none" dirty="0">
                <a:solidFill>
                  <a:schemeClr val="dk1"/>
                </a:solidFill>
                <a:effectLst/>
                <a:latin typeface="Calibri"/>
                <a:ea typeface="Calibri"/>
                <a:cs typeface="Calibri"/>
                <a:sym typeface="Calibri"/>
              </a:rPr>
              <a:t> para </a:t>
            </a:r>
            <a:r>
              <a:rPr lang="en-US" sz="1200" b="0" i="0" u="none" strike="noStrike" cap="none" dirty="0" err="1">
                <a:solidFill>
                  <a:schemeClr val="dk1"/>
                </a:solidFill>
                <a:effectLst/>
                <a:latin typeface="Calibri"/>
                <a:ea typeface="Calibri"/>
                <a:cs typeface="Calibri"/>
                <a:sym typeface="Calibri"/>
              </a:rPr>
              <a:t>esta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diapositiva</a:t>
            </a:r>
            <a:r>
              <a:rPr lang="en-US" sz="1200" b="0" i="0" u="none" strike="noStrike" cap="none" dirty="0">
                <a:solidFill>
                  <a:schemeClr val="dk1"/>
                </a:solidFill>
                <a:effectLst/>
                <a:latin typeface="Calibri"/>
                <a:ea typeface="Calibri"/>
                <a:cs typeface="Calibri"/>
                <a:sym typeface="Calibri"/>
              </a:rPr>
              <a:t> y </a:t>
            </a:r>
            <a:r>
              <a:rPr lang="en-US" sz="1200" b="0" i="0" u="none" strike="noStrike" cap="none" dirty="0" err="1">
                <a:solidFill>
                  <a:schemeClr val="dk1"/>
                </a:solidFill>
                <a:effectLst/>
                <a:latin typeface="Calibri"/>
                <a:ea typeface="Calibri"/>
                <a:cs typeface="Calibri"/>
                <a:sym typeface="Calibri"/>
              </a:rPr>
              <a:t>actividad</a:t>
            </a:r>
            <a:endParaRPr lang="en-US" sz="1200" b="0" i="0" u="none" strike="noStrike" cap="none" dirty="0">
              <a:solidFill>
                <a:schemeClr val="dk1"/>
              </a:solidFill>
              <a:effectLst/>
              <a:latin typeface="Calibri"/>
              <a:ea typeface="Calibri"/>
              <a:cs typeface="Calibri"/>
              <a:sym typeface="Calibri"/>
            </a:endParaRPr>
          </a:p>
          <a:p>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r>
              <a:rPr lang="en-US" sz="1200" b="0" i="0" u="none" strike="noStrike" cap="none" dirty="0" err="1">
                <a:solidFill>
                  <a:schemeClr val="dk1"/>
                </a:solidFill>
                <a:effectLst/>
                <a:latin typeface="Calibri"/>
                <a:ea typeface="Calibri"/>
                <a:cs typeface="Calibri"/>
                <a:sym typeface="Calibri"/>
              </a:rPr>
              <a:t>Distribuya</a:t>
            </a:r>
            <a:r>
              <a:rPr lang="en-US" sz="1200" b="0" i="0" u="none" strike="noStrike" cap="none" dirty="0">
                <a:solidFill>
                  <a:schemeClr val="dk1"/>
                </a:solidFill>
                <a:effectLst/>
                <a:latin typeface="Calibri"/>
                <a:ea typeface="Calibri"/>
                <a:cs typeface="Calibri"/>
                <a:sym typeface="Calibri"/>
              </a:rPr>
              <a:t> </a:t>
            </a:r>
            <a:r>
              <a:rPr lang="en-US" sz="1200" b="0" i="0" u="none" strike="noStrike" cap="none" dirty="0" err="1">
                <a:solidFill>
                  <a:schemeClr val="dk1"/>
                </a:solidFill>
                <a:effectLst/>
                <a:latin typeface="Calibri"/>
                <a:ea typeface="Calibri"/>
                <a:cs typeface="Calibri"/>
                <a:sym typeface="Calibri"/>
              </a:rPr>
              <a:t>copias</a:t>
            </a:r>
            <a:r>
              <a:rPr lang="en-US" sz="1200" b="0" i="0" u="none" strike="noStrike" cap="none" dirty="0">
                <a:solidFill>
                  <a:schemeClr val="dk1"/>
                </a:solidFill>
                <a:effectLst/>
                <a:latin typeface="Calibri"/>
                <a:ea typeface="Calibri"/>
                <a:cs typeface="Calibri"/>
                <a:sym typeface="Calibri"/>
              </a:rPr>
              <a:t> impresas o </a:t>
            </a:r>
            <a:r>
              <a:rPr lang="en-US" sz="1200" b="0" i="0" u="none" strike="noStrike" cap="none" dirty="0" err="1">
                <a:solidFill>
                  <a:schemeClr val="dk1"/>
                </a:solidFill>
                <a:effectLst/>
                <a:latin typeface="Calibri"/>
                <a:ea typeface="Calibri"/>
                <a:cs typeface="Calibri"/>
                <a:sym typeface="Calibri"/>
              </a:rPr>
              <a:t>pida</a:t>
            </a:r>
            <a:r>
              <a:rPr lang="en-US" sz="1200" b="0" i="0" u="none" strike="noStrike" cap="none" dirty="0">
                <a:solidFill>
                  <a:schemeClr val="dk1"/>
                </a:solidFill>
                <a:effectLst/>
                <a:latin typeface="Calibri"/>
                <a:ea typeface="Calibri"/>
                <a:cs typeface="Calibri"/>
                <a:sym typeface="Calibri"/>
              </a:rPr>
              <a:t> a los </a:t>
            </a:r>
            <a:r>
              <a:rPr lang="en-US" sz="1200" b="0" i="0" u="none" strike="noStrike" cap="none" dirty="0" err="1">
                <a:solidFill>
                  <a:schemeClr val="dk1"/>
                </a:solidFill>
                <a:effectLst/>
                <a:latin typeface="Calibri"/>
                <a:ea typeface="Calibri"/>
                <a:cs typeface="Calibri"/>
                <a:sym typeface="Calibri"/>
              </a:rPr>
              <a:t>participantes</a:t>
            </a:r>
            <a:r>
              <a:rPr lang="en-US" sz="1200" b="0" i="0" u="none" strike="noStrike" cap="none" dirty="0">
                <a:solidFill>
                  <a:schemeClr val="dk1"/>
                </a:solidFill>
                <a:effectLst/>
                <a:latin typeface="Calibri"/>
                <a:ea typeface="Calibri"/>
                <a:cs typeface="Calibri"/>
                <a:sym typeface="Calibri"/>
              </a:rPr>
              <a:t> que </a:t>
            </a:r>
            <a:r>
              <a:rPr lang="en-US" sz="1200" b="0" i="0" u="none" strike="noStrike" cap="none" dirty="0" err="1">
                <a:solidFill>
                  <a:schemeClr val="dk1"/>
                </a:solidFill>
                <a:effectLst/>
                <a:latin typeface="Calibri"/>
                <a:ea typeface="Calibri"/>
                <a:cs typeface="Calibri"/>
                <a:sym typeface="Calibri"/>
              </a:rPr>
              <a:t>descarguen</a:t>
            </a:r>
            <a:r>
              <a:rPr lang="en-US" sz="1200" b="0" i="0" u="none" strike="noStrike" cap="none" dirty="0">
                <a:solidFill>
                  <a:schemeClr val="dk1"/>
                </a:solidFill>
                <a:effectLst/>
                <a:latin typeface="Calibri"/>
                <a:ea typeface="Calibri"/>
                <a:cs typeface="Calibri"/>
                <a:sym typeface="Calibri"/>
              </a:rPr>
              <a:t> el </a:t>
            </a:r>
            <a:r>
              <a:rPr lang="en-US" sz="1200" b="0" i="0" u="none" strike="noStrike" cap="none" dirty="0" err="1">
                <a:solidFill>
                  <a:schemeClr val="dk1"/>
                </a:solidFill>
                <a:effectLst/>
                <a:latin typeface="Calibri"/>
                <a:ea typeface="Calibri"/>
                <a:cs typeface="Calibri"/>
                <a:sym typeface="Calibri"/>
              </a:rPr>
              <a:t>documento</a:t>
            </a:r>
            <a:r>
              <a:rPr lang="en-US" sz="1200" b="0" i="0" u="none" strike="noStrike" cap="none" dirty="0">
                <a:solidFill>
                  <a:schemeClr val="dk1"/>
                </a:solidFill>
                <a:effectLst/>
                <a:latin typeface="Calibri"/>
                <a:ea typeface="Calibri"/>
                <a:cs typeface="Calibri"/>
                <a:sym typeface="Calibri"/>
              </a:rPr>
              <a:t> del sitio web. </a:t>
            </a:r>
          </a:p>
          <a:p>
            <a:br>
              <a:rPr lang="en-US" sz="1200" b="0" i="0" u="none" strike="noStrike" cap="none" dirty="0">
                <a:solidFill>
                  <a:schemeClr val="dk1"/>
                </a:solidFill>
                <a:effectLst/>
                <a:latin typeface="Calibri"/>
                <a:ea typeface="Calibri"/>
                <a:cs typeface="Calibri"/>
                <a:sym typeface="Calibri"/>
              </a:rPr>
            </a:br>
            <a:endParaRPr lang="en-US" sz="1200" b="0" i="0" u="none" strike="noStrike" cap="none" dirty="0">
              <a:solidFill>
                <a:schemeClr val="dk1"/>
              </a:solidFill>
              <a:effectLst/>
              <a:latin typeface="Calibri"/>
              <a:ea typeface="Calibri"/>
              <a:cs typeface="Calibri"/>
              <a:sym typeface="Calibri"/>
            </a:endParaRPr>
          </a:p>
          <a:p>
            <a:r>
              <a:rPr lang="en-US" sz="1200" b="0" i="1" u="none" strike="noStrike" cap="none" dirty="0">
                <a:solidFill>
                  <a:schemeClr val="dk1"/>
                </a:solidFill>
                <a:effectLst/>
                <a:latin typeface="Calibri"/>
                <a:ea typeface="Calibri"/>
                <a:cs typeface="Calibri"/>
                <a:sym typeface="Calibri"/>
              </a:rPr>
              <a:t>Antes del </a:t>
            </a:r>
            <a:r>
              <a:rPr lang="en-US" sz="1200" b="0" i="1" u="none" strike="noStrike" cap="none" dirty="0" err="1">
                <a:solidFill>
                  <a:schemeClr val="dk1"/>
                </a:solidFill>
                <a:effectLst/>
                <a:latin typeface="Calibri"/>
                <a:ea typeface="Calibri"/>
                <a:cs typeface="Calibri"/>
                <a:sym typeface="Calibri"/>
              </a:rPr>
              <a:t>descanso</a:t>
            </a:r>
            <a:r>
              <a:rPr lang="en-US" sz="1200" b="0" i="1" u="none" strike="noStrike" cap="none" dirty="0">
                <a:solidFill>
                  <a:schemeClr val="dk1"/>
                </a:solidFill>
                <a:effectLst/>
                <a:latin typeface="Calibri"/>
                <a:ea typeface="Calibri"/>
                <a:cs typeface="Calibri"/>
                <a:sym typeface="Calibri"/>
              </a:rPr>
              <a:t> les </a:t>
            </a:r>
            <a:r>
              <a:rPr lang="en-US" sz="1200" b="0" i="1" u="none" strike="noStrike" cap="none" dirty="0" err="1">
                <a:solidFill>
                  <a:schemeClr val="dk1"/>
                </a:solidFill>
                <a:effectLst/>
                <a:latin typeface="Calibri"/>
                <a:ea typeface="Calibri"/>
                <a:cs typeface="Calibri"/>
                <a:sym typeface="Calibri"/>
              </a:rPr>
              <a:t>presentamos</a:t>
            </a:r>
            <a:r>
              <a:rPr lang="en-US" sz="1200" b="0" i="1" u="none" strike="noStrike" cap="none" dirty="0">
                <a:solidFill>
                  <a:schemeClr val="dk1"/>
                </a:solidFill>
                <a:effectLst/>
                <a:latin typeface="Calibri"/>
                <a:ea typeface="Calibri"/>
                <a:cs typeface="Calibri"/>
                <a:sym typeface="Calibri"/>
              </a:rPr>
              <a:t> la </a:t>
            </a:r>
            <a:r>
              <a:rPr lang="en-US" sz="1200" b="0" i="1" u="none" strike="noStrike" cap="none" dirty="0" err="1">
                <a:solidFill>
                  <a:schemeClr val="dk1"/>
                </a:solidFill>
                <a:effectLst/>
                <a:latin typeface="Calibri"/>
                <a:ea typeface="Calibri"/>
                <a:cs typeface="Calibri"/>
                <a:sym typeface="Calibri"/>
              </a:rPr>
              <a:t>herramienta</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planificación</a:t>
            </a:r>
            <a:r>
              <a:rPr lang="en-US" sz="1200" b="0" i="1" u="none" strike="noStrike" cap="none" dirty="0">
                <a:solidFill>
                  <a:schemeClr val="dk1"/>
                </a:solidFill>
                <a:effectLst/>
                <a:latin typeface="Calibri"/>
                <a:ea typeface="Calibri"/>
                <a:cs typeface="Calibri"/>
                <a:sym typeface="Calibri"/>
              </a:rPr>
              <a:t>, y </a:t>
            </a:r>
            <a:r>
              <a:rPr lang="en-US" sz="1200" b="0" i="1" u="none" strike="noStrike" cap="none" dirty="0" err="1">
                <a:solidFill>
                  <a:schemeClr val="dk1"/>
                </a:solidFill>
                <a:effectLst/>
                <a:latin typeface="Calibri"/>
                <a:ea typeface="Calibri"/>
                <a:cs typeface="Calibri"/>
                <a:sym typeface="Calibri"/>
              </a:rPr>
              <a:t>ahora</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vamos</a:t>
            </a:r>
            <a:r>
              <a:rPr lang="en-US" sz="1200" b="0" i="1" u="none" strike="noStrike" cap="none" dirty="0">
                <a:solidFill>
                  <a:schemeClr val="dk1"/>
                </a:solidFill>
                <a:effectLst/>
                <a:latin typeface="Calibri"/>
                <a:ea typeface="Calibri"/>
                <a:cs typeface="Calibri"/>
                <a:sym typeface="Calibri"/>
              </a:rPr>
              <a:t> a </a:t>
            </a:r>
            <a:r>
              <a:rPr lang="en-US" sz="1200" b="0" i="1" u="none" strike="noStrike" cap="none" dirty="0" err="1">
                <a:solidFill>
                  <a:schemeClr val="dk1"/>
                </a:solidFill>
                <a:effectLst/>
                <a:latin typeface="Calibri"/>
                <a:ea typeface="Calibri"/>
                <a:cs typeface="Calibri"/>
                <a:sym typeface="Calibri"/>
              </a:rPr>
              <a:t>comenzar</a:t>
            </a:r>
            <a:r>
              <a:rPr lang="en-US" sz="1200" b="0" i="1" u="none" strike="noStrike" cap="none" dirty="0">
                <a:solidFill>
                  <a:schemeClr val="dk1"/>
                </a:solidFill>
                <a:effectLst/>
                <a:latin typeface="Calibri"/>
                <a:ea typeface="Calibri"/>
                <a:cs typeface="Calibri"/>
                <a:sym typeface="Calibri"/>
              </a:rPr>
              <a:t> a </a:t>
            </a:r>
            <a:r>
              <a:rPr lang="en-US" sz="1200" b="0" i="1" u="none" strike="noStrike" cap="none" dirty="0" err="1">
                <a:solidFill>
                  <a:schemeClr val="dk1"/>
                </a:solidFill>
                <a:effectLst/>
                <a:latin typeface="Calibri"/>
                <a:ea typeface="Calibri"/>
                <a:cs typeface="Calibri"/>
                <a:sym typeface="Calibri"/>
              </a:rPr>
              <a:t>llenar</a:t>
            </a:r>
            <a:r>
              <a:rPr lang="en-US" sz="1200" b="0" i="1" u="none" strike="noStrike" cap="none" dirty="0">
                <a:solidFill>
                  <a:schemeClr val="dk1"/>
                </a:solidFill>
                <a:effectLst/>
                <a:latin typeface="Calibri"/>
                <a:ea typeface="Calibri"/>
                <a:cs typeface="Calibri"/>
                <a:sym typeface="Calibri"/>
              </a:rPr>
              <a:t> la </a:t>
            </a:r>
            <a:r>
              <a:rPr lang="en-US" sz="1200" b="0" i="1" u="none" strike="noStrike" cap="none" dirty="0" err="1">
                <a:solidFill>
                  <a:schemeClr val="dk1"/>
                </a:solidFill>
                <a:effectLst/>
                <a:latin typeface="Calibri"/>
                <a:ea typeface="Calibri"/>
                <a:cs typeface="Calibri"/>
                <a:sym typeface="Calibri"/>
              </a:rPr>
              <a:t>plantilla</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planificación</a:t>
            </a:r>
            <a:r>
              <a:rPr lang="en-US" sz="1200" b="0" i="1" u="none" strike="noStrike" cap="none" dirty="0">
                <a:solidFill>
                  <a:schemeClr val="dk1"/>
                </a:solidFill>
                <a:effectLst/>
                <a:latin typeface="Calibri"/>
                <a:ea typeface="Calibri"/>
                <a:cs typeface="Calibri"/>
                <a:sym typeface="Calibri"/>
              </a:rPr>
              <a:t> de GRANDES ideas. La </a:t>
            </a:r>
            <a:r>
              <a:rPr lang="en-US" sz="1200" b="0" i="1" u="none" strike="noStrike" cap="none" dirty="0" err="1">
                <a:solidFill>
                  <a:schemeClr val="dk1"/>
                </a:solidFill>
                <a:effectLst/>
                <a:latin typeface="Calibri"/>
                <a:ea typeface="Calibri"/>
                <a:cs typeface="Calibri"/>
                <a:sym typeface="Calibri"/>
              </a:rPr>
              <a:t>tarea</a:t>
            </a:r>
            <a:r>
              <a:rPr lang="en-US" sz="1200" b="0" i="1" u="none" strike="noStrike" cap="none" dirty="0">
                <a:solidFill>
                  <a:schemeClr val="dk1"/>
                </a:solidFill>
                <a:effectLst/>
                <a:latin typeface="Calibri"/>
                <a:ea typeface="Calibri"/>
                <a:cs typeface="Calibri"/>
                <a:sym typeface="Calibri"/>
              </a:rPr>
              <a:t> que </a:t>
            </a:r>
            <a:r>
              <a:rPr lang="en-US" sz="1200" b="0" i="1" u="none" strike="noStrike" cap="none" dirty="0" err="1">
                <a:solidFill>
                  <a:schemeClr val="dk1"/>
                </a:solidFill>
                <a:effectLst/>
                <a:latin typeface="Calibri"/>
                <a:ea typeface="Calibri"/>
                <a:cs typeface="Calibri"/>
                <a:sym typeface="Calibri"/>
              </a:rPr>
              <a:t>tendrán</a:t>
            </a:r>
            <a:r>
              <a:rPr lang="en-US" sz="1200" b="0" i="1" u="none" strike="noStrike" cap="none" dirty="0">
                <a:solidFill>
                  <a:schemeClr val="dk1"/>
                </a:solidFill>
                <a:effectLst/>
                <a:latin typeface="Calibri"/>
                <a:ea typeface="Calibri"/>
                <a:cs typeface="Calibri"/>
                <a:sym typeface="Calibri"/>
              </a:rPr>
              <a:t> al </a:t>
            </a:r>
            <a:r>
              <a:rPr lang="en-US" sz="1200" b="0" i="1" u="none" strike="noStrike" cap="none" dirty="0" err="1">
                <a:solidFill>
                  <a:schemeClr val="dk1"/>
                </a:solidFill>
                <a:effectLst/>
                <a:latin typeface="Calibri"/>
                <a:ea typeface="Calibri"/>
                <a:cs typeface="Calibri"/>
                <a:sym typeface="Calibri"/>
              </a:rPr>
              <a:t>regresar</a:t>
            </a:r>
            <a:r>
              <a:rPr lang="en-US" sz="1200" b="0" i="1" u="none" strike="noStrike" cap="none" dirty="0">
                <a:solidFill>
                  <a:schemeClr val="dk1"/>
                </a:solidFill>
                <a:effectLst/>
                <a:latin typeface="Calibri"/>
                <a:ea typeface="Calibri"/>
                <a:cs typeface="Calibri"/>
                <a:sym typeface="Calibri"/>
              </a:rPr>
              <a:t> a casa </a:t>
            </a:r>
            <a:r>
              <a:rPr lang="en-US" sz="1200" b="0" i="1" u="none" strike="noStrike" cap="none" dirty="0" err="1">
                <a:solidFill>
                  <a:schemeClr val="dk1"/>
                </a:solidFill>
                <a:effectLst/>
                <a:latin typeface="Calibri"/>
                <a:ea typeface="Calibri"/>
                <a:cs typeface="Calibri"/>
                <a:sym typeface="Calibri"/>
              </a:rPr>
              <a:t>será</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completar</a:t>
            </a:r>
            <a:r>
              <a:rPr lang="en-US" sz="1200" b="0" i="1" u="none" strike="noStrike" cap="none" dirty="0">
                <a:solidFill>
                  <a:schemeClr val="dk1"/>
                </a:solidFill>
                <a:effectLst/>
                <a:latin typeface="Calibri"/>
                <a:ea typeface="Calibri"/>
                <a:cs typeface="Calibri"/>
                <a:sym typeface="Calibri"/>
              </a:rPr>
              <a:t> el plan con el resto del </a:t>
            </a:r>
            <a:r>
              <a:rPr lang="en-US" sz="1200" b="0" i="1" u="none" strike="noStrike" cap="none" dirty="0" err="1">
                <a:solidFill>
                  <a:schemeClr val="dk1"/>
                </a:solidFill>
                <a:effectLst/>
                <a:latin typeface="Calibri"/>
                <a:ea typeface="Calibri"/>
                <a:cs typeface="Calibri"/>
                <a:sym typeface="Calibri"/>
              </a:rPr>
              <a:t>Consejo</a:t>
            </a:r>
            <a:r>
              <a:rPr lang="en-US" sz="1200" b="0" i="1" u="none" strike="noStrike" cap="none" dirty="0">
                <a:solidFill>
                  <a:schemeClr val="dk1"/>
                </a:solidFill>
                <a:effectLst/>
                <a:latin typeface="Calibri"/>
                <a:ea typeface="Calibri"/>
                <a:cs typeface="Calibri"/>
                <a:sym typeface="Calibri"/>
              </a:rPr>
              <a:t> Escolar. </a:t>
            </a:r>
            <a:br>
              <a:rPr lang="en-US" sz="1200" b="0" i="1" u="none" strike="noStrike" cap="none" dirty="0">
                <a:solidFill>
                  <a:schemeClr val="dk1"/>
                </a:solidFill>
                <a:effectLst/>
                <a:latin typeface="Calibri"/>
                <a:ea typeface="Calibri"/>
                <a:cs typeface="Calibri"/>
                <a:sym typeface="Calibri"/>
              </a:rPr>
            </a:br>
            <a:br>
              <a:rPr lang="en-US" sz="1200" b="0" i="1" u="none" strike="noStrike" cap="none" dirty="0">
                <a:solidFill>
                  <a:schemeClr val="dk1"/>
                </a:solidFill>
                <a:effectLst/>
                <a:latin typeface="Calibri"/>
                <a:ea typeface="Calibri"/>
                <a:cs typeface="Calibri"/>
                <a:sym typeface="Calibri"/>
              </a:rPr>
            </a:br>
            <a:r>
              <a:rPr lang="en-US" sz="1200" b="0" i="1" u="none" strike="noStrike" cap="none" dirty="0" err="1">
                <a:solidFill>
                  <a:schemeClr val="dk1"/>
                </a:solidFill>
                <a:effectLst/>
                <a:latin typeface="Calibri"/>
                <a:ea typeface="Calibri"/>
                <a:cs typeface="Calibri"/>
                <a:sym typeface="Calibri"/>
              </a:rPr>
              <a:t>Ahora</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queremos</a:t>
            </a:r>
            <a:r>
              <a:rPr lang="en-US" sz="1200" b="0" i="1" u="none" strike="noStrike" cap="none" dirty="0">
                <a:solidFill>
                  <a:schemeClr val="dk1"/>
                </a:solidFill>
                <a:effectLst/>
                <a:latin typeface="Calibri"/>
                <a:ea typeface="Calibri"/>
                <a:cs typeface="Calibri"/>
                <a:sym typeface="Calibri"/>
              </a:rPr>
              <a:t> que </a:t>
            </a:r>
            <a:r>
              <a:rPr lang="en-US" sz="1200" b="0" i="1" u="none" strike="noStrike" cap="none" dirty="0" err="1">
                <a:solidFill>
                  <a:schemeClr val="dk1"/>
                </a:solidFill>
                <a:effectLst/>
                <a:latin typeface="Calibri"/>
                <a:ea typeface="Calibri"/>
                <a:cs typeface="Calibri"/>
                <a:sym typeface="Calibri"/>
              </a:rPr>
              <a:t>practique</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utilizar</a:t>
            </a:r>
            <a:r>
              <a:rPr lang="en-US" sz="1200" b="0" i="1" u="none" strike="noStrike" cap="none" dirty="0">
                <a:solidFill>
                  <a:schemeClr val="dk1"/>
                </a:solidFill>
                <a:effectLst/>
                <a:latin typeface="Calibri"/>
                <a:ea typeface="Calibri"/>
                <a:cs typeface="Calibri"/>
                <a:sym typeface="Calibri"/>
              </a:rPr>
              <a:t> la Plantilla de </a:t>
            </a:r>
            <a:r>
              <a:rPr lang="en-US" sz="1200" b="0" i="1" u="none" strike="noStrike" cap="none" dirty="0" err="1">
                <a:solidFill>
                  <a:schemeClr val="dk1"/>
                </a:solidFill>
                <a:effectLst/>
                <a:latin typeface="Calibri"/>
                <a:ea typeface="Calibri"/>
                <a:cs typeface="Calibri"/>
                <a:sym typeface="Calibri"/>
              </a:rPr>
              <a:t>Planificacion</a:t>
            </a:r>
            <a:r>
              <a:rPr lang="en-US" sz="1200" b="0" i="1" u="none" strike="noStrike" cap="none" dirty="0">
                <a:solidFill>
                  <a:schemeClr val="dk1"/>
                </a:solidFill>
                <a:effectLst/>
                <a:latin typeface="Calibri"/>
                <a:ea typeface="Calibri"/>
                <a:cs typeface="Calibri"/>
                <a:sym typeface="Calibri"/>
              </a:rPr>
              <a:t> de la GRAN Idea con una de las ideas que </a:t>
            </a:r>
            <a:r>
              <a:rPr lang="en-US" sz="1200" b="0" i="1" u="none" strike="noStrike" cap="none" dirty="0" err="1">
                <a:solidFill>
                  <a:schemeClr val="dk1"/>
                </a:solidFill>
                <a:effectLst/>
                <a:latin typeface="Calibri"/>
                <a:ea typeface="Calibri"/>
                <a:cs typeface="Calibri"/>
                <a:sym typeface="Calibri"/>
              </a:rPr>
              <a:t>surgió</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su</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torbellino</a:t>
            </a:r>
            <a:r>
              <a:rPr lang="en-US" sz="1200" b="0" i="1" u="none" strike="noStrike" cap="none" dirty="0">
                <a:solidFill>
                  <a:schemeClr val="dk1"/>
                </a:solidFill>
                <a:effectLst/>
                <a:latin typeface="Calibri"/>
                <a:ea typeface="Calibri"/>
                <a:cs typeface="Calibri"/>
                <a:sym typeface="Calibri"/>
              </a:rPr>
              <a:t> de ideas. Sus </a:t>
            </a:r>
            <a:r>
              <a:rPr lang="en-US" sz="1200" b="0" i="1" u="none" strike="noStrike" cap="none" dirty="0" err="1">
                <a:solidFill>
                  <a:schemeClr val="dk1"/>
                </a:solidFill>
                <a:effectLst/>
                <a:latin typeface="Calibri"/>
                <a:ea typeface="Calibri"/>
                <a:cs typeface="Calibri"/>
                <a:sym typeface="Calibri"/>
              </a:rPr>
              <a:t>tareas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cuando</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regrese</a:t>
            </a:r>
            <a:r>
              <a:rPr lang="en-US" sz="1200" b="0" i="1" u="none" strike="noStrike" cap="none" dirty="0">
                <a:solidFill>
                  <a:schemeClr val="dk1"/>
                </a:solidFill>
                <a:effectLst/>
                <a:latin typeface="Calibri"/>
                <a:ea typeface="Calibri"/>
                <a:cs typeface="Calibri"/>
                <a:sym typeface="Calibri"/>
              </a:rPr>
              <a:t> a </a:t>
            </a:r>
            <a:r>
              <a:rPr lang="en-US" sz="1200" b="0" i="1" u="none" strike="noStrike" cap="none" dirty="0" err="1">
                <a:solidFill>
                  <a:schemeClr val="dk1"/>
                </a:solidFill>
                <a:effectLst/>
                <a:latin typeface="Calibri"/>
                <a:ea typeface="Calibri"/>
                <a:cs typeface="Calibri"/>
                <a:sym typeface="Calibri"/>
              </a:rPr>
              <a:t>su</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escuela</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será</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hacer</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su</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evaluación</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indicadores</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determinar</a:t>
            </a:r>
            <a:r>
              <a:rPr lang="en-US" sz="1200" b="0" i="1" u="none" strike="noStrike" cap="none" dirty="0">
                <a:solidFill>
                  <a:schemeClr val="dk1"/>
                </a:solidFill>
                <a:effectLst/>
                <a:latin typeface="Calibri"/>
                <a:ea typeface="Calibri"/>
                <a:cs typeface="Calibri"/>
                <a:sym typeface="Calibri"/>
              </a:rPr>
              <a:t> las gran idea(s) que el </a:t>
            </a:r>
            <a:r>
              <a:rPr lang="en-US" sz="1200" b="0" i="1" u="none" strike="noStrike" cap="none" dirty="0" err="1">
                <a:solidFill>
                  <a:schemeClr val="dk1"/>
                </a:solidFill>
                <a:effectLst/>
                <a:latin typeface="Calibri"/>
                <a:ea typeface="Calibri"/>
                <a:cs typeface="Calibri"/>
                <a:sym typeface="Calibri"/>
              </a:rPr>
              <a:t>consejo</a:t>
            </a:r>
            <a:r>
              <a:rPr lang="en-US" sz="1200" b="0" i="1" u="none" strike="noStrike" cap="none" dirty="0">
                <a:solidFill>
                  <a:schemeClr val="dk1"/>
                </a:solidFill>
                <a:effectLst/>
                <a:latin typeface="Calibri"/>
                <a:ea typeface="Calibri"/>
                <a:cs typeface="Calibri"/>
                <a:sym typeface="Calibri"/>
              </a:rPr>
              <a:t> escolar </a:t>
            </a:r>
            <a:r>
              <a:rPr lang="en-US" sz="1200" b="0" i="1" u="none" strike="noStrike" cap="none" dirty="0" err="1">
                <a:solidFill>
                  <a:schemeClr val="dk1"/>
                </a:solidFill>
                <a:effectLst/>
                <a:latin typeface="Calibri"/>
                <a:ea typeface="Calibri"/>
                <a:cs typeface="Calibri"/>
                <a:sym typeface="Calibri"/>
              </a:rPr>
              <a:t>desea</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implementar</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puede</a:t>
            </a:r>
            <a:r>
              <a:rPr lang="en-US" sz="1200" b="0" i="1" u="none" strike="noStrike" cap="none" dirty="0">
                <a:solidFill>
                  <a:schemeClr val="dk1"/>
                </a:solidFill>
                <a:effectLst/>
                <a:latin typeface="Calibri"/>
                <a:ea typeface="Calibri"/>
                <a:cs typeface="Calibri"/>
                <a:sym typeface="Calibri"/>
              </a:rPr>
              <a:t> ser on ser la que idea que </a:t>
            </a:r>
            <a:r>
              <a:rPr lang="en-US" sz="1200" b="0" i="1" u="none" strike="noStrike" cap="none" dirty="0" err="1">
                <a:solidFill>
                  <a:schemeClr val="dk1"/>
                </a:solidFill>
                <a:effectLst/>
                <a:latin typeface="Calibri"/>
                <a:ea typeface="Calibri"/>
                <a:cs typeface="Calibri"/>
                <a:sym typeface="Calibri"/>
              </a:rPr>
              <a:t>discutió</a:t>
            </a:r>
            <a:r>
              <a:rPr lang="en-US" sz="1200" b="0" i="1" u="none" strike="noStrike" cap="none" dirty="0">
                <a:solidFill>
                  <a:schemeClr val="dk1"/>
                </a:solidFill>
                <a:effectLst/>
                <a:latin typeface="Calibri"/>
                <a:ea typeface="Calibri"/>
                <a:cs typeface="Calibri"/>
                <a:sym typeface="Calibri"/>
              </a:rPr>
              <a:t> hoy); </a:t>
            </a:r>
            <a:r>
              <a:rPr lang="en-US" sz="1200" b="0" i="1" u="none" strike="noStrike" cap="none" dirty="0" err="1">
                <a:solidFill>
                  <a:schemeClr val="dk1"/>
                </a:solidFill>
                <a:effectLst/>
                <a:latin typeface="Calibri"/>
                <a:ea typeface="Calibri"/>
                <a:cs typeface="Calibri"/>
                <a:sym typeface="Calibri"/>
              </a:rPr>
              <a:t>entonces</a:t>
            </a:r>
            <a:r>
              <a:rPr lang="en-US" sz="1200" b="0" i="1" u="none" strike="noStrike" cap="none" dirty="0">
                <a:solidFill>
                  <a:schemeClr val="dk1"/>
                </a:solidFill>
                <a:effectLst/>
                <a:latin typeface="Calibri"/>
                <a:ea typeface="Calibri"/>
                <a:cs typeface="Calibri"/>
                <a:sym typeface="Calibri"/>
              </a:rPr>
              <a:t> complete las </a:t>
            </a:r>
            <a:r>
              <a:rPr lang="en-US" sz="1200" b="0" i="1" u="none" strike="noStrike" cap="none" dirty="0" err="1">
                <a:solidFill>
                  <a:schemeClr val="dk1"/>
                </a:solidFill>
                <a:effectLst/>
                <a:latin typeface="Calibri"/>
                <a:ea typeface="Calibri"/>
                <a:cs typeface="Calibri"/>
                <a:sym typeface="Calibri"/>
              </a:rPr>
              <a:t>plantillas</a:t>
            </a:r>
            <a:r>
              <a:rPr lang="en-US" sz="1200" b="0" i="1" u="none" strike="noStrike" cap="none" dirty="0">
                <a:solidFill>
                  <a:schemeClr val="dk1"/>
                </a:solidFill>
                <a:effectLst/>
                <a:latin typeface="Calibri"/>
                <a:ea typeface="Calibri"/>
                <a:cs typeface="Calibri"/>
                <a:sym typeface="Calibri"/>
              </a:rPr>
              <a:t> de </a:t>
            </a:r>
            <a:r>
              <a:rPr lang="en-US" sz="1200" b="0" i="1" u="none" strike="noStrike" cap="none" dirty="0" err="1">
                <a:solidFill>
                  <a:schemeClr val="dk1"/>
                </a:solidFill>
                <a:effectLst/>
                <a:latin typeface="Calibri"/>
                <a:ea typeface="Calibri"/>
                <a:cs typeface="Calibri"/>
                <a:sym typeface="Calibri"/>
              </a:rPr>
              <a:t>Planificacion</a:t>
            </a:r>
            <a:r>
              <a:rPr lang="en-US" sz="1200" b="0" i="1" u="none" strike="noStrike" cap="none" dirty="0">
                <a:solidFill>
                  <a:schemeClr val="dk1"/>
                </a:solidFill>
                <a:effectLst/>
                <a:latin typeface="Calibri"/>
                <a:ea typeface="Calibri"/>
                <a:cs typeface="Calibri"/>
                <a:sym typeface="Calibri"/>
              </a:rPr>
              <a:t> de la GRAN Idea  </a:t>
            </a:r>
            <a:r>
              <a:rPr lang="en-US" sz="1200" b="0" i="1" u="none" strike="noStrike" cap="none" dirty="0" err="1">
                <a:solidFill>
                  <a:schemeClr val="dk1"/>
                </a:solidFill>
                <a:effectLst/>
                <a:latin typeface="Calibri"/>
                <a:ea typeface="Calibri"/>
                <a:cs typeface="Calibri"/>
                <a:sym typeface="Calibri"/>
              </a:rPr>
              <a:t>en</a:t>
            </a:r>
            <a:r>
              <a:rPr lang="en-US" sz="1200" b="0" i="1" u="none" strike="noStrike" cap="none" dirty="0">
                <a:solidFill>
                  <a:schemeClr val="dk1"/>
                </a:solidFill>
                <a:effectLst/>
                <a:latin typeface="Calibri"/>
                <a:ea typeface="Calibri"/>
                <a:cs typeface="Calibri"/>
                <a:sym typeface="Calibri"/>
              </a:rPr>
              <a:t> la </a:t>
            </a:r>
            <a:r>
              <a:rPr lang="en-US" sz="1200" b="0" i="1" u="none" strike="noStrike" cap="none" dirty="0" err="1">
                <a:solidFill>
                  <a:schemeClr val="dk1"/>
                </a:solidFill>
                <a:effectLst/>
                <a:latin typeface="Calibri"/>
                <a:ea typeface="Calibri"/>
                <a:cs typeface="Calibri"/>
                <a:sym typeface="Calibri"/>
              </a:rPr>
              <a:t>Herramienta</a:t>
            </a:r>
            <a:r>
              <a:rPr lang="en-US" sz="1200" b="0" i="1" u="none" strike="noStrike" cap="none" dirty="0">
                <a:solidFill>
                  <a:schemeClr val="dk1"/>
                </a:solidFill>
                <a:effectLst/>
                <a:latin typeface="Calibri"/>
                <a:ea typeface="Calibri"/>
                <a:cs typeface="Calibri"/>
                <a:sym typeface="Calibri"/>
              </a:rPr>
              <a:t> de Cambio Cultural, </a:t>
            </a:r>
            <a:r>
              <a:rPr lang="en-US" sz="1200" b="0" i="1" u="none" strike="noStrike" cap="none" dirty="0" err="1">
                <a:solidFill>
                  <a:schemeClr val="dk1"/>
                </a:solidFill>
                <a:effectLst/>
                <a:latin typeface="Calibri"/>
                <a:ea typeface="Calibri"/>
                <a:cs typeface="Calibri"/>
                <a:sym typeface="Calibri"/>
              </a:rPr>
              <a:t>Parte</a:t>
            </a:r>
            <a:r>
              <a:rPr lang="en-US" sz="1200" b="0" i="1" u="none" strike="noStrike" cap="none" dirty="0">
                <a:solidFill>
                  <a:schemeClr val="dk1"/>
                </a:solidFill>
                <a:effectLst/>
                <a:latin typeface="Calibri"/>
                <a:ea typeface="Calibri"/>
                <a:cs typeface="Calibri"/>
                <a:sym typeface="Calibri"/>
              </a:rPr>
              <a:t> 2. </a:t>
            </a:r>
            <a:endParaRPr lang="en-US" sz="1200" b="0" i="0" u="none" strike="noStrike" cap="none" dirty="0">
              <a:solidFill>
                <a:schemeClr val="dk1"/>
              </a:solidFill>
              <a:effectLst/>
              <a:latin typeface="Calibri"/>
              <a:ea typeface="Calibri"/>
              <a:cs typeface="Calibri"/>
              <a:sym typeface="Calibri"/>
            </a:endParaRPr>
          </a:p>
          <a:p>
            <a:br>
              <a:rPr lang="en-US" sz="1200" b="0" i="1" u="none" strike="noStrike" cap="none" dirty="0">
                <a:solidFill>
                  <a:schemeClr val="dk1"/>
                </a:solidFill>
                <a:effectLst/>
                <a:latin typeface="Calibri"/>
                <a:ea typeface="Calibri"/>
                <a:cs typeface="Calibri"/>
                <a:sym typeface="Calibri"/>
              </a:rPr>
            </a:br>
            <a:r>
              <a:rPr lang="en-US" sz="1200" b="0" i="1" u="none" strike="noStrike" cap="none" dirty="0" err="1">
                <a:solidFill>
                  <a:schemeClr val="dk1"/>
                </a:solidFill>
                <a:effectLst/>
                <a:latin typeface="Calibri"/>
                <a:ea typeface="Calibri"/>
                <a:cs typeface="Calibri"/>
                <a:sym typeface="Calibri"/>
              </a:rPr>
              <a:t>Trabaje</a:t>
            </a:r>
            <a:r>
              <a:rPr lang="en-US" sz="1200" b="0" i="1" u="none" strike="noStrike" cap="none" dirty="0">
                <a:solidFill>
                  <a:schemeClr val="dk1"/>
                </a:solidFill>
                <a:effectLst/>
                <a:latin typeface="Calibri"/>
                <a:ea typeface="Calibri"/>
                <a:cs typeface="Calibri"/>
                <a:sym typeface="Calibri"/>
              </a:rPr>
              <a:t> 25 </a:t>
            </a:r>
            <a:r>
              <a:rPr lang="en-US" sz="1200" b="0" i="1" u="none" strike="noStrike" cap="none" dirty="0" err="1">
                <a:solidFill>
                  <a:schemeClr val="dk1"/>
                </a:solidFill>
                <a:effectLst/>
                <a:latin typeface="Calibri"/>
                <a:ea typeface="Calibri"/>
                <a:cs typeface="Calibri"/>
                <a:sym typeface="Calibri"/>
              </a:rPr>
              <a:t>minutos</a:t>
            </a:r>
            <a:r>
              <a:rPr lang="en-US" sz="1200" b="0" i="1" u="none" strike="noStrike" cap="none" dirty="0">
                <a:solidFill>
                  <a:schemeClr val="dk1"/>
                </a:solidFill>
                <a:effectLst/>
                <a:latin typeface="Calibri"/>
                <a:ea typeface="Calibri"/>
                <a:cs typeface="Calibri"/>
                <a:sym typeface="Calibri"/>
              </a:rPr>
              <a:t>.</a:t>
            </a:r>
            <a:br>
              <a:rPr lang="en-US" sz="1200" b="0" i="1" u="none" strike="noStrike" cap="none" dirty="0">
                <a:solidFill>
                  <a:schemeClr val="dk1"/>
                </a:solidFill>
                <a:effectLst/>
                <a:latin typeface="Calibri"/>
                <a:ea typeface="Calibri"/>
                <a:cs typeface="Calibri"/>
                <a:sym typeface="Calibri"/>
              </a:rPr>
            </a:br>
            <a:br>
              <a:rPr lang="en-US" sz="1200" b="0" i="1" u="none" strike="noStrike" cap="none" dirty="0">
                <a:solidFill>
                  <a:schemeClr val="dk1"/>
                </a:solidFill>
                <a:effectLst/>
                <a:latin typeface="Calibri"/>
                <a:ea typeface="Calibri"/>
                <a:cs typeface="Calibri"/>
                <a:sym typeface="Calibri"/>
              </a:rPr>
            </a:br>
            <a:r>
              <a:rPr lang="en-US" sz="1200" b="0" i="1" u="none" strike="noStrike" cap="none" dirty="0">
                <a:solidFill>
                  <a:schemeClr val="dk1"/>
                </a:solidFill>
                <a:effectLst/>
                <a:latin typeface="Calibri"/>
                <a:ea typeface="Calibri"/>
                <a:cs typeface="Calibri"/>
                <a:sym typeface="Calibri"/>
              </a:rPr>
              <a:t>Por favor </a:t>
            </a:r>
            <a:r>
              <a:rPr lang="en-US" sz="1200" b="0" i="1" u="none" strike="noStrike" cap="none" dirty="0" err="1">
                <a:solidFill>
                  <a:schemeClr val="dk1"/>
                </a:solidFill>
                <a:effectLst/>
                <a:latin typeface="Calibri"/>
                <a:ea typeface="Calibri"/>
                <a:cs typeface="Calibri"/>
                <a:sym typeface="Calibri"/>
              </a:rPr>
              <a:t>ahora</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someta</a:t>
            </a:r>
            <a:r>
              <a:rPr lang="en-US" sz="1200" b="0" i="1" u="none" strike="noStrike" cap="none" dirty="0">
                <a:solidFill>
                  <a:schemeClr val="dk1"/>
                </a:solidFill>
                <a:effectLst/>
                <a:latin typeface="Calibri"/>
                <a:ea typeface="Calibri"/>
                <a:cs typeface="Calibri"/>
                <a:sym typeface="Calibri"/>
              </a:rPr>
              <a:t> la Plantilla de </a:t>
            </a:r>
            <a:r>
              <a:rPr lang="en-US" sz="1200" b="0" i="1" u="none" strike="noStrike" cap="none" dirty="0" err="1">
                <a:solidFill>
                  <a:schemeClr val="dk1"/>
                </a:solidFill>
                <a:effectLst/>
                <a:latin typeface="Calibri"/>
                <a:ea typeface="Calibri"/>
                <a:cs typeface="Calibri"/>
                <a:sym typeface="Calibri"/>
              </a:rPr>
              <a:t>Planificacion</a:t>
            </a:r>
            <a:r>
              <a:rPr lang="en-US" sz="1200" b="0" i="1" u="none" strike="noStrike" cap="none" dirty="0">
                <a:solidFill>
                  <a:schemeClr val="dk1"/>
                </a:solidFill>
                <a:effectLst/>
                <a:latin typeface="Calibri"/>
                <a:ea typeface="Calibri"/>
                <a:cs typeface="Calibri"/>
                <a:sym typeface="Calibri"/>
              </a:rPr>
              <a:t> de la GRAN Idea para </a:t>
            </a:r>
            <a:r>
              <a:rPr lang="en-US" sz="1200" b="0" i="1" u="none" strike="noStrike" cap="none" dirty="0" err="1">
                <a:solidFill>
                  <a:schemeClr val="dk1"/>
                </a:solidFill>
                <a:effectLst/>
                <a:latin typeface="Calibri"/>
                <a:ea typeface="Calibri"/>
                <a:cs typeface="Calibri"/>
                <a:sym typeface="Calibri"/>
              </a:rPr>
              <a:t>demostrar</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su</a:t>
            </a:r>
            <a:r>
              <a:rPr lang="en-US" sz="1200" b="0" i="1" u="none" strike="noStrike" cap="none" dirty="0">
                <a:solidFill>
                  <a:schemeClr val="dk1"/>
                </a:solidFill>
                <a:effectLst/>
                <a:latin typeface="Calibri"/>
                <a:ea typeface="Calibri"/>
                <a:cs typeface="Calibri"/>
                <a:sym typeface="Calibri"/>
              </a:rPr>
              <a:t> </a:t>
            </a:r>
            <a:r>
              <a:rPr lang="en-US" sz="1200" b="0" i="1" u="none" strike="noStrike" cap="none" dirty="0" err="1">
                <a:solidFill>
                  <a:schemeClr val="dk1"/>
                </a:solidFill>
                <a:effectLst/>
                <a:latin typeface="Calibri"/>
                <a:ea typeface="Calibri"/>
                <a:cs typeface="Calibri"/>
                <a:sym typeface="Calibri"/>
              </a:rPr>
              <a:t>trabajo</a:t>
            </a:r>
            <a:r>
              <a:rPr lang="en-US" sz="1200" b="0" i="1" u="none" strike="noStrike" cap="none" dirty="0">
                <a:solidFill>
                  <a:schemeClr val="dk1"/>
                </a:solidFill>
                <a:effectLst/>
                <a:latin typeface="Calibri"/>
                <a:ea typeface="Calibri"/>
                <a:cs typeface="Calibri"/>
                <a:sym typeface="Calibri"/>
              </a:rPr>
              <a:t> de la </a:t>
            </a:r>
            <a:r>
              <a:rPr lang="en-US" sz="1200" b="0" i="1" u="none" strike="noStrike" cap="none" dirty="0" err="1">
                <a:solidFill>
                  <a:schemeClr val="dk1"/>
                </a:solidFill>
                <a:effectLst/>
                <a:latin typeface="Calibri"/>
                <a:ea typeface="Calibri"/>
                <a:cs typeface="Calibri"/>
                <a:sym typeface="Calibri"/>
              </a:rPr>
              <a:t>sesión</a:t>
            </a:r>
            <a:r>
              <a:rPr lang="en-US" sz="1200" b="0" i="1" u="none" strike="noStrike" cap="none" dirty="0">
                <a:solidFill>
                  <a:schemeClr val="dk1"/>
                </a:solidFill>
                <a:effectLst/>
                <a:latin typeface="Calibri"/>
                <a:ea typeface="Calibri"/>
                <a:cs typeface="Calibri"/>
                <a:sym typeface="Calibri"/>
              </a:rPr>
              <a:t> de hoy. </a:t>
            </a:r>
            <a:endParaRPr lang="en-US" b="0" i="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US" i="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x-none" i="1" baseline="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x-none" i="1" baseline="0" dirty="0"/>
          </a:p>
        </p:txBody>
      </p:sp>
      <p:sp>
        <p:nvSpPr>
          <p:cNvPr id="355" name="Google Shape;355;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38</a:t>
            </a:fld>
            <a:endParaRPr lang="x-none">
              <a:solidFill>
                <a:srgbClr val="000000"/>
              </a:solidFill>
            </a:endParaRPr>
          </a:p>
        </p:txBody>
      </p:sp>
    </p:spTree>
    <p:extLst>
      <p:ext uri="{BB962C8B-B14F-4D97-AF65-F5344CB8AC3E}">
        <p14:creationId xmlns:p14="http://schemas.microsoft.com/office/powerpoint/2010/main" val="14941710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t>40 minutos para 5 diapositivas</a:t>
            </a:r>
            <a:endParaRPr lang="x-none" dirty="0"/>
          </a:p>
        </p:txBody>
      </p:sp>
      <p:sp>
        <p:nvSpPr>
          <p:cNvPr id="342" name="Google Shape;3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39</a:t>
            </a:fld>
            <a:endParaRPr lang="x-none">
              <a:solidFill>
                <a:srgbClr val="000000"/>
              </a:solidFill>
            </a:endParaRPr>
          </a:p>
        </p:txBody>
      </p:sp>
    </p:spTree>
    <p:extLst>
      <p:ext uri="{BB962C8B-B14F-4D97-AF65-F5344CB8AC3E}">
        <p14:creationId xmlns:p14="http://schemas.microsoft.com/office/powerpoint/2010/main" val="1408368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0" dirty="0"/>
              <a:t>Este es un recordatorio de cómo el trabajo que realizaremos hoy se ajusta al panorama amplio. Hoy vamos a darles el contenido que necesitan para implementar algunas ideas para grandes cambios culturales en sus escuelas. </a:t>
            </a:r>
          </a:p>
        </p:txBody>
      </p:sp>
      <p:sp>
        <p:nvSpPr>
          <p:cNvPr id="147" name="Google Shape;14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x-none"/>
          </a:p>
        </p:txBody>
      </p:sp>
    </p:spTree>
    <p:extLst>
      <p:ext uri="{BB962C8B-B14F-4D97-AF65-F5344CB8AC3E}">
        <p14:creationId xmlns:p14="http://schemas.microsoft.com/office/powerpoint/2010/main" val="29125433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9" name="Google Shape;469;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28600" marR="0" lvl="0" indent="-228600" algn="l" rtl="0">
              <a:lnSpc>
                <a:spcPct val="100000"/>
              </a:lnSpc>
              <a:spcBef>
                <a:spcPts val="0"/>
              </a:spcBef>
              <a:spcAft>
                <a:spcPts val="0"/>
              </a:spcAft>
              <a:buClr>
                <a:schemeClr val="dk1"/>
              </a:buClr>
              <a:buSzPts val="1200"/>
              <a:buFont typeface="Calibri"/>
              <a:buNone/>
            </a:pPr>
            <a:r>
              <a:rPr lang="x-none" i="0" dirty="0"/>
              <a:t>20 minutos para esta actividad</a:t>
            </a:r>
          </a:p>
          <a:p>
            <a:pPr marL="228600" marR="0" lvl="0" indent="-228600" algn="l" rtl="0">
              <a:lnSpc>
                <a:spcPct val="100000"/>
              </a:lnSpc>
              <a:spcBef>
                <a:spcPts val="0"/>
              </a:spcBef>
              <a:spcAft>
                <a:spcPts val="0"/>
              </a:spcAft>
              <a:buClr>
                <a:schemeClr val="dk1"/>
              </a:buClr>
              <a:buSzPts val="1200"/>
              <a:buFont typeface="Calibri"/>
              <a:buNone/>
            </a:pPr>
            <a:endParaRPr lang="x-none" dirty="0"/>
          </a:p>
          <a:p>
            <a:pPr marL="228600" marR="0" lvl="0" indent="-228600" algn="l" rtl="0">
              <a:lnSpc>
                <a:spcPct val="100000"/>
              </a:lnSpc>
              <a:spcBef>
                <a:spcPts val="0"/>
              </a:spcBef>
              <a:spcAft>
                <a:spcPts val="0"/>
              </a:spcAft>
              <a:buClr>
                <a:schemeClr val="dk1"/>
              </a:buClr>
              <a:buSzPts val="1200"/>
              <a:buFont typeface="Calibri"/>
              <a:buNone/>
            </a:pPr>
            <a:r>
              <a:rPr lang="x-none" i="1" dirty="0"/>
              <a:t>Deseo que todos tengan la oportunidad de reflexionar sobre el trabajo que hemos hecho hasta ahora. En sus mesas, por favor, debatan algunos aprendizajes del trabajo de cambio cultural. </a:t>
            </a:r>
            <a:r>
              <a:rPr lang="en-US" i="0" dirty="0"/>
              <a:t>(10</a:t>
            </a:r>
            <a:r>
              <a:rPr lang="en-US" i="0" baseline="0" dirty="0"/>
              <a:t> </a:t>
            </a:r>
            <a:r>
              <a:rPr lang="en-US" i="0" baseline="0" dirty="0" err="1"/>
              <a:t>minutos</a:t>
            </a:r>
            <a:r>
              <a:rPr lang="en-US" i="0" baseline="0" dirty="0"/>
              <a:t>)</a:t>
            </a:r>
            <a:endParaRPr lang="x-none" i="1" dirty="0"/>
          </a:p>
          <a:p>
            <a:pPr marL="228600" marR="0" lvl="0" indent="-228600" algn="l" rtl="0">
              <a:lnSpc>
                <a:spcPct val="100000"/>
              </a:lnSpc>
              <a:spcBef>
                <a:spcPts val="0"/>
              </a:spcBef>
              <a:spcAft>
                <a:spcPts val="0"/>
              </a:spcAft>
              <a:buClr>
                <a:schemeClr val="dk1"/>
              </a:buClr>
              <a:buSzPts val="1200"/>
              <a:buFont typeface="Calibri"/>
              <a:buNone/>
            </a:pPr>
            <a:endParaRPr lang="x-none" i="0" dirty="0"/>
          </a:p>
          <a:p>
            <a:pPr marL="228600" marR="0" lvl="0" indent="-228600" algn="l" rtl="0">
              <a:lnSpc>
                <a:spcPct val="100000"/>
              </a:lnSpc>
              <a:spcBef>
                <a:spcPts val="0"/>
              </a:spcBef>
              <a:spcAft>
                <a:spcPts val="0"/>
              </a:spcAft>
              <a:buClr>
                <a:schemeClr val="dk1"/>
              </a:buClr>
              <a:buSzPts val="1200"/>
              <a:buFont typeface="Calibri"/>
              <a:buNone/>
            </a:pPr>
            <a:r>
              <a:rPr lang="x-none" i="0" dirty="0"/>
              <a:t>Pida a los participantes que compartan varias enseñanzas con todo el grupo. Los facilitadores también pueden compartir sus propias reacciones, y/o resumir lo que han escuchado en el salón. (10 minutos) </a:t>
            </a:r>
          </a:p>
        </p:txBody>
      </p:sp>
      <p:sp>
        <p:nvSpPr>
          <p:cNvPr id="470" name="Google Shape;470;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40</a:t>
            </a:fld>
            <a:endParaRPr lang="x-none">
              <a:solidFill>
                <a:srgbClr val="000000"/>
              </a:solidFill>
            </a:endParaRPr>
          </a:p>
        </p:txBody>
      </p:sp>
    </p:spTree>
    <p:extLst>
      <p:ext uri="{BB962C8B-B14F-4D97-AF65-F5344CB8AC3E}">
        <p14:creationId xmlns:p14="http://schemas.microsoft.com/office/powerpoint/2010/main" val="180315443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b="0" i="0" dirty="0"/>
              <a:t>10 minutos</a:t>
            </a:r>
          </a:p>
          <a:p>
            <a:pPr marL="0" lvl="0" indent="0" algn="l" rtl="0">
              <a:lnSpc>
                <a:spcPct val="100000"/>
              </a:lnSpc>
              <a:spcBef>
                <a:spcPts val="0"/>
              </a:spcBef>
              <a:spcAft>
                <a:spcPts val="0"/>
              </a:spcAft>
              <a:buSzPts val="1400"/>
              <a:buNone/>
            </a:pPr>
            <a:r>
              <a:rPr lang="x-none" dirty="0"/>
              <a:t> </a:t>
            </a:r>
            <a:endParaRPr lang="x-none" sz="1200" b="0" i="1" u="none" strike="noStrike" cap="none" baseline="0" dirty="0">
              <a:solidFill>
                <a:schemeClr val="dk1"/>
              </a:solidFill>
              <a:effectLst/>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x-none" sz="1200" b="0" i="1" u="none" strike="noStrike" cap="none" baseline="0" dirty="0">
                <a:solidFill>
                  <a:schemeClr val="dk1"/>
                </a:solidFill>
                <a:effectLst/>
                <a:latin typeface="Calibri"/>
                <a:sym typeface="Calibri"/>
              </a:rPr>
              <a:t>Aquí tenemos una serie de próximos pasos que esperamos que los Consejos Escolares lleven a cabo durante los siguientes nueve meses</a:t>
            </a:r>
            <a:r>
              <a:rPr lang="x-none" sz="1200" b="0" i="0" u="none" strike="noStrike" cap="none" baseline="0" dirty="0">
                <a:solidFill>
                  <a:schemeClr val="dk1"/>
                </a:solidFill>
                <a:effectLst/>
                <a:latin typeface="Calibri"/>
                <a:sym typeface="Calibri"/>
              </a:rPr>
              <a:t>. </a:t>
            </a:r>
            <a:r>
              <a:rPr lang="x-none" sz="1200" b="0" i="0" u="none" strike="noStrike" cap="none" dirty="0">
                <a:solidFill>
                  <a:schemeClr val="dk1"/>
                </a:solidFill>
                <a:effectLst/>
                <a:latin typeface="Calibri"/>
                <a:sym typeface="Calibri"/>
              </a:rPr>
              <a:t>Describa los siguientes pasos. </a:t>
            </a:r>
          </a:p>
          <a:p>
            <a:pPr marL="0" lvl="0" indent="0" algn="l" rtl="0">
              <a:lnSpc>
                <a:spcPct val="100000"/>
              </a:lnSpc>
              <a:spcBef>
                <a:spcPts val="0"/>
              </a:spcBef>
              <a:spcAft>
                <a:spcPts val="0"/>
              </a:spcAft>
              <a:buSzPts val="1400"/>
              <a:buNone/>
            </a:pPr>
            <a:endParaRPr lang="x-none" sz="1200" b="0" i="0" u="none" strike="noStrike" cap="none" baseline="0" dirty="0">
              <a:solidFill>
                <a:schemeClr val="dk1"/>
              </a:solidFill>
              <a:effectLst/>
              <a:latin typeface="Calibri"/>
              <a:ea typeface="Calibri"/>
              <a:cs typeface="Calibri"/>
              <a:sym typeface="Calibri"/>
            </a:endParaRPr>
          </a:p>
          <a:p>
            <a:pPr marL="0" lvl="0" indent="0" algn="l" rtl="0">
              <a:lnSpc>
                <a:spcPct val="100000"/>
              </a:lnSpc>
              <a:spcBef>
                <a:spcPts val="0"/>
              </a:spcBef>
              <a:spcAft>
                <a:spcPts val="0"/>
              </a:spcAft>
              <a:buSzPts val="1400"/>
              <a:buNone/>
            </a:pPr>
            <a:r>
              <a:rPr lang="x-none" sz="1200" b="0" i="1" u="none" strike="noStrike" cap="none" baseline="0" dirty="0">
                <a:solidFill>
                  <a:schemeClr val="dk1"/>
                </a:solidFill>
                <a:effectLst/>
                <a:latin typeface="Calibri"/>
                <a:sym typeface="Calibri"/>
              </a:rPr>
              <a:t>Cuando hayan pasado los nueve meses, este trabajo continuará y mantendrán los cambios culturales ya implementados, y continuarán identificando e implementando logros rápidos y grandes ideas que impacten el futuro de sus escuelas. </a:t>
            </a:r>
            <a:endParaRPr lang="x-none" sz="1200" b="0" i="1" u="none" strike="noStrike" cap="none" dirty="0">
              <a:solidFill>
                <a:schemeClr val="dk1"/>
              </a:solidFill>
              <a:effectLst/>
              <a:latin typeface="Calibri"/>
              <a:ea typeface="Calibri"/>
              <a:cs typeface="Calibri"/>
              <a:sym typeface="Calibri"/>
            </a:endParaRPr>
          </a:p>
        </p:txBody>
      </p:sp>
      <p:sp>
        <p:nvSpPr>
          <p:cNvPr id="462" name="Google Shape;462;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41</a:t>
            </a:fld>
            <a:endParaRPr lang="x-none">
              <a:solidFill>
                <a:srgbClr val="000000"/>
              </a:solidFill>
            </a:endParaRPr>
          </a:p>
        </p:txBody>
      </p:sp>
    </p:spTree>
    <p:extLst>
      <p:ext uri="{BB962C8B-B14F-4D97-AF65-F5344CB8AC3E}">
        <p14:creationId xmlns:p14="http://schemas.microsoft.com/office/powerpoint/2010/main" val="12085211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6" name="Google Shape;476;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t>10 minutos </a:t>
            </a:r>
            <a:endParaRPr lang="x-none" dirty="0"/>
          </a:p>
          <a:p>
            <a:pPr marL="0" lvl="0" indent="0" algn="l" rtl="0">
              <a:lnSpc>
                <a:spcPct val="100000"/>
              </a:lnSpc>
              <a:spcBef>
                <a:spcPts val="0"/>
              </a:spcBef>
              <a:spcAft>
                <a:spcPts val="0"/>
              </a:spcAft>
              <a:buSzPts val="1400"/>
              <a:buNone/>
            </a:pPr>
            <a:endParaRPr lang="x-none" i="1" dirty="0"/>
          </a:p>
          <a:p>
            <a:pPr marL="0" lvl="0" indent="0" algn="l" rtl="0">
              <a:lnSpc>
                <a:spcPct val="100000"/>
              </a:lnSpc>
              <a:spcBef>
                <a:spcPts val="0"/>
              </a:spcBef>
              <a:spcAft>
                <a:spcPts val="0"/>
              </a:spcAft>
              <a:buSzPts val="1400"/>
              <a:buNone/>
            </a:pPr>
            <a:r>
              <a:rPr lang="x-none" i="1" dirty="0"/>
              <a:t>Por favor, completen la encuesta hoy antes de salir. Todos deben completar la parte A de la encuesta, y una persona de cada equipo escolar debe completar la parte B. </a:t>
            </a:r>
            <a:endParaRPr lang="x-none" dirty="0"/>
          </a:p>
        </p:txBody>
      </p:sp>
      <p:sp>
        <p:nvSpPr>
          <p:cNvPr id="477" name="Google Shape;477;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42</a:t>
            </a:fld>
            <a:endParaRPr lang="x-none">
              <a:solidFill>
                <a:srgbClr val="000000"/>
              </a:solidFill>
            </a:endParaRPr>
          </a:p>
        </p:txBody>
      </p:sp>
    </p:spTree>
    <p:extLst>
      <p:ext uri="{BB962C8B-B14F-4D97-AF65-F5344CB8AC3E}">
        <p14:creationId xmlns:p14="http://schemas.microsoft.com/office/powerpoint/2010/main" val="14298531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484" name="Google Shape;484;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43</a:t>
            </a:fld>
            <a:endParaRPr lang="x-none">
              <a:solidFill>
                <a:srgbClr val="000000"/>
              </a:solidFill>
            </a:endParaRPr>
          </a:p>
        </p:txBody>
      </p:sp>
    </p:spTree>
    <p:extLst>
      <p:ext uri="{BB962C8B-B14F-4D97-AF65-F5344CB8AC3E}">
        <p14:creationId xmlns:p14="http://schemas.microsoft.com/office/powerpoint/2010/main" val="24728761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a:t>Tiempo: según sea necesario </a:t>
            </a:r>
          </a:p>
          <a:p>
            <a:pPr marL="0" lvl="0" indent="0" algn="l" rtl="0">
              <a:lnSpc>
                <a:spcPct val="100000"/>
              </a:lnSpc>
              <a:spcBef>
                <a:spcPts val="0"/>
              </a:spcBef>
              <a:spcAft>
                <a:spcPts val="0"/>
              </a:spcAft>
              <a:buSzPts val="1400"/>
              <a:buNone/>
            </a:pPr>
            <a:endParaRPr lang="x-none"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x-none" i="1" dirty="0"/>
              <a:t>Hemos cubierto mucha información en poco tiempo, ¿hay alguna otra pregunta?</a:t>
            </a:r>
          </a:p>
          <a:p>
            <a:pPr marL="0" lvl="0" indent="0" algn="l" rtl="0">
              <a:lnSpc>
                <a:spcPct val="100000"/>
              </a:lnSpc>
              <a:spcBef>
                <a:spcPts val="0"/>
              </a:spcBef>
              <a:spcAft>
                <a:spcPts val="0"/>
              </a:spcAft>
              <a:buSzPts val="1400"/>
              <a:buNone/>
            </a:pPr>
            <a:endParaRPr lang="x-none" dirty="0"/>
          </a:p>
        </p:txBody>
      </p:sp>
      <p:sp>
        <p:nvSpPr>
          <p:cNvPr id="328" name="Google Shape;32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44</a:t>
            </a:fld>
            <a:endParaRPr lang="x-none"/>
          </a:p>
        </p:txBody>
      </p:sp>
    </p:spTree>
    <p:extLst>
      <p:ext uri="{BB962C8B-B14F-4D97-AF65-F5344CB8AC3E}">
        <p14:creationId xmlns:p14="http://schemas.microsoft.com/office/powerpoint/2010/main" val="527256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t>Este es un recordatorio de los objetivos que cumpliremos hoy.</a:t>
            </a:r>
          </a:p>
        </p:txBody>
      </p:sp>
      <p:sp>
        <p:nvSpPr>
          <p:cNvPr id="160" name="Google Shape;160;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lang="x-none"/>
          </a:p>
        </p:txBody>
      </p:sp>
    </p:spTree>
    <p:extLst>
      <p:ext uri="{BB962C8B-B14F-4D97-AF65-F5344CB8AC3E}">
        <p14:creationId xmlns:p14="http://schemas.microsoft.com/office/powerpoint/2010/main" val="240189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x-none" i="1" dirty="0"/>
              <a:t>Hoy esperamos ampliar lo que aprendimos en la primera sesión de cambio cultural. Tenemos algo de tiempo para compartir y celebrar los logros rápidos que ya han implementado. Tendrán la oportunidad de reunirse con los equipos de otras 2 escuelas para hacer una revisión de pares del trabajo de los otros, aprender de los demás y fortalecer sus planes. Luego, aprenderán sobre la enseñanza culturalmente sensible, cómo funciona para ajustarse al ciclo de mejoramiento continuo, con un enfoque en la medición y monitoreo de los cambios. Además, antes de terminar el día, tendrán tiempo para comenzar a desarrollar un plan para la implementación de una Gran Idea para cambiar la cultura de su escuela, que terminarán con su Consejo Escolar. </a:t>
            </a:r>
            <a:endParaRPr lang="x-none" b="1" i="1" dirty="0">
              <a:solidFill>
                <a:srgbClr val="FF0000"/>
              </a:solidFill>
            </a:endParaRPr>
          </a:p>
        </p:txBody>
      </p:sp>
      <p:sp>
        <p:nvSpPr>
          <p:cNvPr id="168" name="Google Shape;16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x-none"/>
          </a:p>
        </p:txBody>
      </p:sp>
    </p:spTree>
    <p:extLst>
      <p:ext uri="{BB962C8B-B14F-4D97-AF65-F5344CB8AC3E}">
        <p14:creationId xmlns:p14="http://schemas.microsoft.com/office/powerpoint/2010/main" val="3076395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x-none" i="0" dirty="0"/>
              <a:t>15 minutos para esta diapositiva</a:t>
            </a:r>
          </a:p>
          <a:p>
            <a:pPr marL="228600" lvl="0" indent="-152400" algn="l" rtl="0">
              <a:lnSpc>
                <a:spcPct val="100000"/>
              </a:lnSpc>
              <a:spcBef>
                <a:spcPts val="0"/>
              </a:spcBef>
              <a:spcAft>
                <a:spcPts val="0"/>
              </a:spcAft>
              <a:buClr>
                <a:schemeClr val="dk1"/>
              </a:buClr>
              <a:buSzPts val="1200"/>
              <a:buFont typeface="Calibri"/>
              <a:buNone/>
            </a:pPr>
            <a:endParaRPr lang="x-none" dirty="0"/>
          </a:p>
          <a:p>
            <a:pPr marL="228600" lvl="0" indent="-228600" algn="l" rtl="0">
              <a:lnSpc>
                <a:spcPct val="100000"/>
              </a:lnSpc>
              <a:spcBef>
                <a:spcPts val="0"/>
              </a:spcBef>
              <a:spcAft>
                <a:spcPts val="0"/>
              </a:spcAft>
              <a:buClr>
                <a:schemeClr val="dk1"/>
              </a:buClr>
              <a:buSzPts val="1200"/>
              <a:buFont typeface="Calibri"/>
              <a:buAutoNum type="arabicParenR"/>
            </a:pPr>
            <a:r>
              <a:rPr lang="x-none" i="0" dirty="0"/>
              <a:t>Complete la actividad como se especifica (10 minutos)</a:t>
            </a:r>
          </a:p>
          <a:p>
            <a:pPr marL="228600" lvl="0" indent="-228600" algn="l" rtl="0">
              <a:lnSpc>
                <a:spcPct val="100000"/>
              </a:lnSpc>
              <a:spcBef>
                <a:spcPts val="0"/>
              </a:spcBef>
              <a:spcAft>
                <a:spcPts val="0"/>
              </a:spcAft>
              <a:buClr>
                <a:schemeClr val="dk1"/>
              </a:buClr>
              <a:buSzPts val="1200"/>
              <a:buFont typeface="Calibri"/>
              <a:buAutoNum type="arabicParenR"/>
            </a:pPr>
            <a:r>
              <a:rPr lang="x-none" dirty="0"/>
              <a:t>Pida que voluntarios compartan unos cuantos momentos "sorprendentes" (5 minutos)</a:t>
            </a:r>
            <a:endParaRPr lang="x-none" i="0" dirty="0"/>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x-none"/>
          </a:p>
        </p:txBody>
      </p:sp>
    </p:spTree>
    <p:extLst>
      <p:ext uri="{BB962C8B-B14F-4D97-AF65-F5344CB8AC3E}">
        <p14:creationId xmlns:p14="http://schemas.microsoft.com/office/powerpoint/2010/main" val="39293122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1" name="Google Shape;341;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342" name="Google Shape;342;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8</a:t>
            </a:fld>
            <a:endParaRPr lang="x-none">
              <a:solidFill>
                <a:srgbClr val="000000"/>
              </a:solidFill>
            </a:endParaRPr>
          </a:p>
        </p:txBody>
      </p:sp>
    </p:spTree>
    <p:extLst>
      <p:ext uri="{BB962C8B-B14F-4D97-AF65-F5344CB8AC3E}">
        <p14:creationId xmlns:p14="http://schemas.microsoft.com/office/powerpoint/2010/main" val="675473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0" name="Google Shape;120;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r>
              <a:rPr lang="x-none" i="0" dirty="0"/>
              <a:t>40 minutos para esta diapositiva</a:t>
            </a:r>
          </a:p>
          <a:p>
            <a:pPr marL="0" lvl="0" indent="0" algn="l" rtl="0">
              <a:lnSpc>
                <a:spcPct val="100000"/>
              </a:lnSpc>
              <a:spcBef>
                <a:spcPts val="0"/>
              </a:spcBef>
              <a:spcAft>
                <a:spcPts val="0"/>
              </a:spcAft>
              <a:buClr>
                <a:schemeClr val="dk1"/>
              </a:buClr>
              <a:buSzPts val="1200"/>
              <a:buFont typeface="Calibri"/>
              <a:buNone/>
            </a:pPr>
            <a:endParaRPr lang="x-none" i="0" dirty="0"/>
          </a:p>
          <a:p>
            <a:pPr marL="0" lvl="0" indent="0" algn="l" rtl="0">
              <a:lnSpc>
                <a:spcPct val="100000"/>
              </a:lnSpc>
              <a:spcBef>
                <a:spcPts val="0"/>
              </a:spcBef>
              <a:spcAft>
                <a:spcPts val="0"/>
              </a:spcAft>
              <a:buClr>
                <a:schemeClr val="dk1"/>
              </a:buClr>
              <a:buSzPts val="1200"/>
              <a:buFont typeface="Calibri"/>
              <a:buNone/>
            </a:pPr>
            <a:r>
              <a:rPr lang="x-none" i="0" dirty="0"/>
              <a:t>Pida a cada uno de los equipos que prepare una "charla de elevador" de 1 a 2 minutos para describir el mayor éxito que hasta el momento hayan tenido en sus escuelas con la Iniciativa de Cambio Cultural. (10 minutos). </a:t>
            </a:r>
          </a:p>
          <a:p>
            <a:pPr marL="0" lvl="0" indent="0" algn="l" rtl="0">
              <a:lnSpc>
                <a:spcPct val="100000"/>
              </a:lnSpc>
              <a:spcBef>
                <a:spcPts val="0"/>
              </a:spcBef>
              <a:spcAft>
                <a:spcPts val="0"/>
              </a:spcAft>
              <a:buClr>
                <a:schemeClr val="dk1"/>
              </a:buClr>
              <a:buSzPts val="1200"/>
              <a:buFont typeface="Calibri"/>
              <a:buNone/>
            </a:pPr>
            <a:endParaRPr lang="x-none" i="0" dirty="0"/>
          </a:p>
          <a:p>
            <a:pPr marL="0" lvl="0" indent="0" algn="l" rtl="0">
              <a:lnSpc>
                <a:spcPct val="100000"/>
              </a:lnSpc>
              <a:spcBef>
                <a:spcPts val="0"/>
              </a:spcBef>
              <a:spcAft>
                <a:spcPts val="0"/>
              </a:spcAft>
              <a:buClr>
                <a:schemeClr val="dk1"/>
              </a:buClr>
              <a:buSzPts val="1200"/>
              <a:buFont typeface="Calibri"/>
              <a:buNone/>
            </a:pPr>
            <a:r>
              <a:rPr lang="x-none" i="0" dirty="0"/>
              <a:t>Facilite que reporten rápidamente tantos equipos como el tiempo lo permita cambiándolos en rápida sucesión, para que cada uno relate su mayor éxito en menos de 2 minutos. Aplauda luego de cada uno. Mantenga el ritmo. (máximo 30 minutos)</a:t>
            </a:r>
          </a:p>
          <a:p>
            <a:pPr marL="0" lvl="0" indent="0" algn="l" rtl="0">
              <a:lnSpc>
                <a:spcPct val="100000"/>
              </a:lnSpc>
              <a:spcBef>
                <a:spcPts val="0"/>
              </a:spcBef>
              <a:spcAft>
                <a:spcPts val="0"/>
              </a:spcAft>
              <a:buClr>
                <a:schemeClr val="dk1"/>
              </a:buClr>
              <a:buSzPts val="1200"/>
              <a:buFont typeface="Calibri"/>
              <a:buNone/>
            </a:pPr>
            <a:endParaRPr lang="x-none" i="1" dirty="0"/>
          </a:p>
        </p:txBody>
      </p:sp>
      <p:sp>
        <p:nvSpPr>
          <p:cNvPr id="121" name="Google Shape;121;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algn="r">
              <a:buSzPts val="1400"/>
            </a:pPr>
            <a:fld id="{00000000-1234-1234-1234-123412341234}" type="slidenum">
              <a:rPr lang="en-US">
                <a:solidFill>
                  <a:srgbClr val="000000"/>
                </a:solidFill>
              </a:rPr>
              <a:pPr algn="r">
                <a:buSzPts val="1400"/>
              </a:pPr>
              <a:t>9</a:t>
            </a:fld>
            <a:endParaRPr lang="x-none">
              <a:solidFill>
                <a:srgbClr val="000000"/>
              </a:solidFill>
            </a:endParaRPr>
          </a:p>
        </p:txBody>
      </p:sp>
    </p:spTree>
    <p:extLst>
      <p:ext uri="{BB962C8B-B14F-4D97-AF65-F5344CB8AC3E}">
        <p14:creationId xmlns:p14="http://schemas.microsoft.com/office/powerpoint/2010/main" val="9460918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4090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112875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24800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37"/>
        <p:cNvGrpSpPr/>
        <p:nvPr/>
      </p:nvGrpSpPr>
      <p:grpSpPr>
        <a:xfrm>
          <a:off x="0" y="0"/>
          <a:ext cx="0" cy="0"/>
          <a:chOff x="0" y="0"/>
          <a:chExt cx="0" cy="0"/>
        </a:xfrm>
      </p:grpSpPr>
      <p:sp>
        <p:nvSpPr>
          <p:cNvPr id="39" name="Google Shape;39;p6"/>
          <p:cNvSpPr>
            <a:spLocks noGrp="1"/>
          </p:cNvSpPr>
          <p:nvPr>
            <p:ph type="pic" idx="2"/>
          </p:nvPr>
        </p:nvSpPr>
        <p:spPr>
          <a:xfrm>
            <a:off x="2428478" y="1394220"/>
            <a:ext cx="1191756" cy="1191756"/>
          </a:xfrm>
          <a:prstGeom prst="ellipse">
            <a:avLst/>
          </a:prstGeom>
          <a:solidFill>
            <a:srgbClr val="D8D8D8"/>
          </a:solidFill>
          <a:ln>
            <a:noFill/>
          </a:ln>
          <a:effectLst>
            <a:outerShdw blurRad="228600" dist="342900" dir="5400000" sx="89000" sy="89000" algn="t" rotWithShape="0">
              <a:srgbClr val="000000">
                <a:alpha val="13333"/>
              </a:srgbClr>
            </a:outerShdw>
          </a:effectLst>
        </p:spPr>
        <p:txBody>
          <a:bodyPr spcFirstLastPara="1" wrap="square" lIns="91425" tIns="45700" rIns="91425" bIns="45700" anchor="ctr" anchorCtr="0"/>
          <a:lstStyle>
            <a:lvl1pPr marR="0" lvl="0" algn="ctr" rtl="0">
              <a:lnSpc>
                <a:spcPct val="100000"/>
              </a:lnSpc>
              <a:spcBef>
                <a:spcPts val="1000"/>
              </a:spcBef>
              <a:spcAft>
                <a:spcPts val="0"/>
              </a:spcAft>
              <a:buClr>
                <a:schemeClr val="accent2"/>
              </a:buClr>
              <a:buSzPts val="1600"/>
              <a:buFont typeface="Arial"/>
              <a:buNone/>
              <a:defRPr sz="1600" b="0" i="0" u="none" strike="noStrike" cap="none">
                <a:solidFill>
                  <a:srgbClr val="262626"/>
                </a:solidFill>
                <a:latin typeface="Source Sans Pro"/>
                <a:ea typeface="Source Sans Pro"/>
                <a:cs typeface="Source Sans Pro"/>
                <a:sym typeface="Source Sans Pro"/>
              </a:defRPr>
            </a:lvl1pPr>
            <a:lvl2pPr marR="0" lvl="1"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2pPr>
            <a:lvl3pPr marR="0" lvl="2"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3pPr>
            <a:lvl4pPr marR="0" lvl="3"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4pPr>
            <a:lvl5pPr marR="0" lvl="4" algn="l" rtl="0">
              <a:lnSpc>
                <a:spcPct val="100000"/>
              </a:lnSpc>
              <a:spcBef>
                <a:spcPts val="1000"/>
              </a:spcBef>
              <a:spcAft>
                <a:spcPts val="0"/>
              </a:spcAft>
              <a:buClr>
                <a:schemeClr val="accent2"/>
              </a:buClr>
              <a:buSzPts val="1600"/>
              <a:buFont typeface="Arial"/>
              <a:buChar char="•"/>
              <a:defRPr sz="1600" b="0" i="0" u="none" strike="noStrike" cap="none">
                <a:solidFill>
                  <a:srgbClr val="262626"/>
                </a:solidFill>
                <a:latin typeface="Cabin"/>
                <a:ea typeface="Cabin"/>
                <a:cs typeface="Cabin"/>
                <a:sym typeface="Cabin"/>
              </a:defRPr>
            </a:lvl5pPr>
            <a:lvl6pPr marR="0" lvl="5"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6pPr>
            <a:lvl7pPr marR="0" lvl="6"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7pPr>
            <a:lvl8pPr marR="0" lvl="7"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8pPr>
            <a:lvl9pPr marR="0" lvl="8" algn="l" rtl="0">
              <a:lnSpc>
                <a:spcPct val="100000"/>
              </a:lnSpc>
              <a:spcBef>
                <a:spcPts val="1000"/>
              </a:spcBef>
              <a:spcAft>
                <a:spcPts val="0"/>
              </a:spcAft>
              <a:buClr>
                <a:schemeClr val="accent2"/>
              </a:buClr>
              <a:buSzPts val="1600"/>
              <a:buFont typeface="Arial"/>
              <a:buChar char="•"/>
              <a:defRPr sz="1600" b="0" i="0" u="none" strike="noStrike" cap="none">
                <a:solidFill>
                  <a:schemeClr val="dk1"/>
                </a:solidFill>
                <a:latin typeface="Cabin"/>
                <a:ea typeface="Cabin"/>
                <a:cs typeface="Cabin"/>
                <a:sym typeface="Cabin"/>
              </a:defRPr>
            </a:lvl9pPr>
          </a:lstStyle>
          <a:p>
            <a:endParaRPr/>
          </a:p>
        </p:txBody>
      </p:sp>
    </p:spTree>
    <p:extLst>
      <p:ext uri="{BB962C8B-B14F-4D97-AF65-F5344CB8AC3E}">
        <p14:creationId xmlns:p14="http://schemas.microsoft.com/office/powerpoint/2010/main" val="865115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73218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83342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9744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27701448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020904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5305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105197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865025002"/>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lvl="0" indent="0" algn="ctr" rtl="0">
              <a:spcBef>
                <a:spcPts val="0"/>
              </a:spcBef>
              <a:spcAft>
                <a:spcPts val="0"/>
              </a:spcAft>
              <a:buNone/>
            </a:pPr>
            <a:fld id="{00000000-1234-1234-1234-123412341234}"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61461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2.xml.rels><?xml version="1.0" encoding="UTF-8" standalone="yes"?>
<Relationships xmlns="http://schemas.openxmlformats.org/package/2006/relationships"><Relationship Id="rId3" Type="http://schemas.openxmlformats.org/officeDocument/2006/relationships/hyperlink" Target="http://tinyurl.com/CCn2-2019"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adi.org/cultura/equipoescolar.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04"/>
        <p:cNvGrpSpPr/>
        <p:nvPr/>
      </p:nvGrpSpPr>
      <p:grpSpPr>
        <a:xfrm>
          <a:off x="0" y="0"/>
          <a:ext cx="0" cy="0"/>
          <a:chOff x="0" y="0"/>
          <a:chExt cx="0" cy="0"/>
        </a:xfrm>
      </p:grpSpPr>
      <p:sp>
        <p:nvSpPr>
          <p:cNvPr id="31" name="Rectangle 30">
            <a:extLst>
              <a:ext uri="{FF2B5EF4-FFF2-40B4-BE49-F238E27FC236}">
                <a16:creationId xmlns:a16="http://schemas.microsoft.com/office/drawing/2014/main" id="{90AA6468-80AC-4DDF-9CFB-C7A9507E2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6" y="0"/>
            <a:ext cx="458473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Title 6">
            <a:extLst>
              <a:ext uri="{FF2B5EF4-FFF2-40B4-BE49-F238E27FC236}">
                <a16:creationId xmlns:a16="http://schemas.microsoft.com/office/drawing/2014/main" id="{2534F713-EB13-48B1-82DB-9B0F14606CB0}"/>
              </a:ext>
            </a:extLst>
          </p:cNvPr>
          <p:cNvSpPr>
            <a:spLocks noGrp="1"/>
          </p:cNvSpPr>
          <p:nvPr>
            <p:ph type="ctrTitle"/>
          </p:nvPr>
        </p:nvSpPr>
        <p:spPr>
          <a:xfrm>
            <a:off x="454340" y="566781"/>
            <a:ext cx="3659246" cy="2926080"/>
          </a:xfrm>
        </p:spPr>
        <p:txBody>
          <a:bodyPr>
            <a:normAutofit fontScale="90000"/>
          </a:bodyPr>
          <a:lstStyle/>
          <a:p>
            <a:r>
              <a:rPr lang="x-none" sz="5400" dirty="0">
                <a:solidFill>
                  <a:srgbClr val="FFFFFF"/>
                </a:solidFill>
              </a:rPr>
              <a:t>INICIATIVA DE CAMBIO </a:t>
            </a:r>
            <a:r>
              <a:rPr lang="x-none" sz="5400" dirty="0">
                <a:solidFill>
                  <a:schemeClr val="bg1"/>
                </a:solidFill>
              </a:rPr>
              <a:t>CULTURAL</a:t>
            </a:r>
            <a:br>
              <a:rPr sz="2200" dirty="0">
                <a:solidFill>
                  <a:schemeClr val="bg1"/>
                </a:solidFill>
              </a:rPr>
            </a:br>
            <a:r>
              <a:rPr lang="x-none" sz="4400" dirty="0">
                <a:solidFill>
                  <a:schemeClr val="bg1"/>
                </a:solidFill>
              </a:rPr>
              <a:t>Sesión </a:t>
            </a:r>
            <a:r>
              <a:rPr lang="x-none" sz="4400" dirty="0" err="1">
                <a:solidFill>
                  <a:schemeClr val="bg1"/>
                </a:solidFill>
              </a:rPr>
              <a:t>N.°</a:t>
            </a:r>
            <a:r>
              <a:rPr lang="x-none" sz="4400" dirty="0">
                <a:solidFill>
                  <a:schemeClr val="bg1"/>
                </a:solidFill>
              </a:rPr>
              <a:t> 2</a:t>
            </a:r>
            <a:br>
              <a:rPr dirty="0"/>
            </a:br>
            <a:endParaRPr lang="x-none" sz="3300" dirty="0">
              <a:solidFill>
                <a:srgbClr val="FFFFFF"/>
              </a:solidFill>
            </a:endParaRPr>
          </a:p>
        </p:txBody>
      </p:sp>
      <p:sp>
        <p:nvSpPr>
          <p:cNvPr id="6" name="Subtitle 5">
            <a:extLst>
              <a:ext uri="{FF2B5EF4-FFF2-40B4-BE49-F238E27FC236}">
                <a16:creationId xmlns:a16="http://schemas.microsoft.com/office/drawing/2014/main" id="{4C849CCF-5C4B-43DD-8294-284D0E41FC75}"/>
              </a:ext>
            </a:extLst>
          </p:cNvPr>
          <p:cNvSpPr>
            <a:spLocks noGrp="1"/>
          </p:cNvSpPr>
          <p:nvPr>
            <p:ph type="subTitle" idx="1"/>
          </p:nvPr>
        </p:nvSpPr>
        <p:spPr>
          <a:xfrm>
            <a:off x="387966" y="3273486"/>
            <a:ext cx="3987742" cy="2926079"/>
          </a:xfrm>
        </p:spPr>
        <p:txBody>
          <a:bodyPr>
            <a:normAutofit lnSpcReduction="10000"/>
          </a:bodyPr>
          <a:lstStyle/>
          <a:p>
            <a:pPr>
              <a:spcBef>
                <a:spcPts val="0"/>
              </a:spcBef>
              <a:spcAft>
                <a:spcPts val="0"/>
              </a:spcAft>
              <a:buSzPts val="1800"/>
            </a:pPr>
            <a:r>
              <a:rPr lang="x-none" sz="1800" dirty="0">
                <a:solidFill>
                  <a:srgbClr val="FFFFFF"/>
                </a:solidFill>
              </a:rPr>
              <a:t>Facilitadores: </a:t>
            </a:r>
          </a:p>
          <a:p>
            <a:pPr>
              <a:spcBef>
                <a:spcPts val="0"/>
              </a:spcBef>
              <a:spcAft>
                <a:spcPts val="0"/>
              </a:spcAft>
              <a:buSzPts val="1800"/>
            </a:pPr>
            <a:endParaRPr lang="x-none" sz="1800" dirty="0">
              <a:solidFill>
                <a:srgbClr val="FFFFFF"/>
              </a:solidFill>
            </a:endParaRPr>
          </a:p>
          <a:p>
            <a:pPr>
              <a:spcBef>
                <a:spcPts val="0"/>
              </a:spcBef>
              <a:spcAft>
                <a:spcPts val="0"/>
              </a:spcAft>
              <a:buSzPts val="1800"/>
            </a:pPr>
            <a:r>
              <a:rPr lang="x-none" sz="1800" dirty="0">
                <a:solidFill>
                  <a:srgbClr val="FFFFFF"/>
                </a:solidFill>
              </a:rPr>
              <a:t>Región:</a:t>
            </a:r>
          </a:p>
          <a:p>
            <a:pPr>
              <a:spcBef>
                <a:spcPts val="1000"/>
              </a:spcBef>
              <a:spcAft>
                <a:spcPts val="0"/>
              </a:spcAft>
              <a:buSzPts val="1800"/>
            </a:pPr>
            <a:endParaRPr lang="x-none" sz="1400" dirty="0">
              <a:solidFill>
                <a:srgbClr val="FFFFFF"/>
              </a:solidFill>
            </a:endParaRPr>
          </a:p>
          <a:p>
            <a:pPr>
              <a:spcBef>
                <a:spcPts val="1000"/>
              </a:spcBef>
              <a:spcAft>
                <a:spcPts val="0"/>
              </a:spcAft>
              <a:buSzPts val="1800"/>
            </a:pPr>
            <a:r>
              <a:rPr lang="x-none" sz="1400" dirty="0">
                <a:solidFill>
                  <a:srgbClr val="FFFFFF"/>
                </a:solidFill>
              </a:rPr>
              <a:t>Diseñado con el Departamento de Educación de Puerto Rico</a:t>
            </a:r>
          </a:p>
          <a:p>
            <a:pPr>
              <a:buSzPts val="1800"/>
            </a:pPr>
            <a:r>
              <a:rPr lang="x-none" sz="1400" dirty="0">
                <a:solidFill>
                  <a:srgbClr val="FFFFFF"/>
                </a:solidFill>
              </a:rPr>
              <a:t>Por </a:t>
            </a:r>
            <a:r>
              <a:rPr lang="x-none" sz="1400" i="1" dirty="0">
                <a:solidFill>
                  <a:srgbClr val="FFFFFF"/>
                </a:solidFill>
              </a:rPr>
              <a:t>el Center on School Turnaround </a:t>
            </a:r>
            <a:r>
              <a:rPr lang="x-none" sz="1400" dirty="0">
                <a:solidFill>
                  <a:srgbClr val="FFFFFF"/>
                </a:solidFill>
              </a:rPr>
              <a:t>y el </a:t>
            </a:r>
            <a:r>
              <a:rPr lang="en-US" sz="1400" i="1" dirty="0">
                <a:solidFill>
                  <a:srgbClr val="FFFFFF"/>
                </a:solidFill>
              </a:rPr>
              <a:t>Florida and the regional islands comprehensive center</a:t>
            </a:r>
            <a:endParaRPr lang="x-none" sz="1400" i="1" dirty="0">
              <a:solidFill>
                <a:srgbClr val="FFFFFF"/>
              </a:solidFill>
            </a:endParaRPr>
          </a:p>
          <a:p>
            <a:pPr>
              <a:spcBef>
                <a:spcPts val="1000"/>
              </a:spcBef>
              <a:spcAft>
                <a:spcPts val="0"/>
              </a:spcAft>
              <a:buSzPts val="1800"/>
            </a:pPr>
            <a:r>
              <a:rPr lang="x-none" sz="1400" dirty="0">
                <a:solidFill>
                  <a:srgbClr val="FFFFFF"/>
                </a:solidFill>
              </a:rPr>
              <a:t>Enero a abril de 2019</a:t>
            </a:r>
          </a:p>
          <a:p>
            <a:pPr>
              <a:spcBef>
                <a:spcPts val="1000"/>
              </a:spcBef>
              <a:spcAft>
                <a:spcPts val="0"/>
              </a:spcAft>
              <a:buSzPts val="1800"/>
            </a:pPr>
            <a:endParaRPr lang="x-none" sz="700" dirty="0">
              <a:solidFill>
                <a:srgbClr val="FFFFFF"/>
              </a:solidFill>
            </a:endParaRPr>
          </a:p>
          <a:p>
            <a:pPr>
              <a:spcBef>
                <a:spcPts val="1000"/>
              </a:spcBef>
              <a:spcAft>
                <a:spcPts val="0"/>
              </a:spcAft>
              <a:buSzPts val="1800"/>
            </a:pPr>
            <a:endParaRPr lang="x-none" sz="700" dirty="0">
              <a:solidFill>
                <a:srgbClr val="FFFFFF"/>
              </a:solidFill>
            </a:endParaRPr>
          </a:p>
          <a:p>
            <a:pPr>
              <a:spcBef>
                <a:spcPts val="1000"/>
              </a:spcBef>
              <a:spcAft>
                <a:spcPts val="0"/>
              </a:spcAft>
              <a:buSzPts val="1800"/>
            </a:pPr>
            <a:endParaRPr lang="x-none" sz="700" dirty="0">
              <a:solidFill>
                <a:srgbClr val="FFFFFF"/>
              </a:solidFill>
            </a:endParaRPr>
          </a:p>
          <a:p>
            <a:endParaRPr lang="x-none" sz="700" dirty="0">
              <a:solidFill>
                <a:srgbClr val="FFFFFF"/>
              </a:solidFill>
            </a:endParaRPr>
          </a:p>
        </p:txBody>
      </p:sp>
      <p:pic>
        <p:nvPicPr>
          <p:cNvPr id="20" name="Google Shape;109;p17">
            <a:extLst>
              <a:ext uri="{FF2B5EF4-FFF2-40B4-BE49-F238E27FC236}">
                <a16:creationId xmlns:a16="http://schemas.microsoft.com/office/drawing/2014/main" id="{F6D63C1D-61F6-4884-8303-109663987074}"/>
              </a:ext>
            </a:extLst>
          </p:cNvPr>
          <p:cNvPicPr preferRelativeResize="0"/>
          <p:nvPr/>
        </p:nvPicPr>
        <p:blipFill rotWithShape="1">
          <a:blip r:embed="rId3">
            <a:extLst/>
          </a:blip>
          <a:srcRect l="31309" t="2746" r="13078" b="13920"/>
          <a:stretch/>
        </p:blipFill>
        <p:spPr>
          <a:xfrm>
            <a:off x="4639733" y="1143000"/>
            <a:ext cx="7552266" cy="5715000"/>
          </a:xfrm>
          <a:prstGeom prst="rect">
            <a:avLst/>
          </a:prstGeom>
          <a:noFill/>
        </p:spPr>
      </p:pic>
      <p:sp>
        <p:nvSpPr>
          <p:cNvPr id="33" name="Rectangle 32">
            <a:extLst>
              <a:ext uri="{FF2B5EF4-FFF2-40B4-BE49-F238E27FC236}">
                <a16:creationId xmlns:a16="http://schemas.microsoft.com/office/drawing/2014/main" id="{4AB900CC-5074-4746-A1A4-AF640455BD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475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6">
            <a:extLst>
              <a:ext uri="{FF2B5EF4-FFF2-40B4-BE49-F238E27FC236}">
                <a16:creationId xmlns:a16="http://schemas.microsoft.com/office/drawing/2014/main" id="{AC8B9919-2FB6-42FA-89BE-F11B17302F4B}"/>
              </a:ext>
            </a:extLst>
          </p:cNvPr>
          <p:cNvSpPr>
            <a:spLocks noChangeArrowheads="1"/>
          </p:cNvSpPr>
          <p:nvPr/>
        </p:nvSpPr>
        <p:spPr bwMode="auto">
          <a:xfrm>
            <a:off x="6712633" y="498177"/>
            <a:ext cx="264816"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defTabSz="914400">
              <a:spcAft>
                <a:spcPts val="600"/>
              </a:spcAft>
            </a:pPr>
            <a:r>
              <a:rPr lang="x-none"/>
              <a:t>  </a:t>
            </a:r>
            <a:endParaRPr lang="x-none" altLang="en-US" sz="1200">
              <a:solidFill>
                <a:prstClr val="black"/>
              </a:solidFill>
            </a:endParaRPr>
          </a:p>
        </p:txBody>
      </p:sp>
      <p:pic>
        <p:nvPicPr>
          <p:cNvPr id="30" name="Google Shape;111;p17" descr="C:\Users\ssargen\Documents\My Box Files\CST\Logos\CC-Turnaround Final.png">
            <a:extLst>
              <a:ext uri="{FF2B5EF4-FFF2-40B4-BE49-F238E27FC236}">
                <a16:creationId xmlns:a16="http://schemas.microsoft.com/office/drawing/2014/main" id="{D0DEB866-8226-470A-8B67-559D220EBC87}"/>
              </a:ext>
            </a:extLst>
          </p:cNvPr>
          <p:cNvPicPr preferRelativeResize="0"/>
          <p:nvPr/>
        </p:nvPicPr>
        <p:blipFill rotWithShape="1">
          <a:blip r:embed="rId4">
            <a:alphaModFix/>
          </a:blip>
          <a:srcRect/>
          <a:stretch/>
        </p:blipFill>
        <p:spPr>
          <a:xfrm>
            <a:off x="9586785" y="166855"/>
            <a:ext cx="2386826" cy="865139"/>
          </a:xfrm>
          <a:prstGeom prst="rect">
            <a:avLst/>
          </a:prstGeom>
          <a:noFill/>
          <a:ln>
            <a:noFill/>
          </a:ln>
        </p:spPr>
      </p:pic>
      <p:pic>
        <p:nvPicPr>
          <p:cNvPr id="32" name="Picture 182" descr="ETS-FLICC-RGB">
            <a:extLst>
              <a:ext uri="{FF2B5EF4-FFF2-40B4-BE49-F238E27FC236}">
                <a16:creationId xmlns:a16="http://schemas.microsoft.com/office/drawing/2014/main" id="{FD15D08A-EDF3-41EB-846F-A28252265B0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7802" y="371171"/>
            <a:ext cx="3946419" cy="456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11">
            <a:extLst>
              <a:ext uri="{FF2B5EF4-FFF2-40B4-BE49-F238E27FC236}">
                <a16:creationId xmlns:a16="http://schemas.microsoft.com/office/drawing/2014/main" id="{92730FC2-B30A-48A2-ADA7-611320FB7A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27993" y="577850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Rectangle 5">
            <a:extLst>
              <a:ext uri="{FF2B5EF4-FFF2-40B4-BE49-F238E27FC236}">
                <a16:creationId xmlns:a16="http://schemas.microsoft.com/office/drawing/2014/main" id="{C8367863-5422-4303-8A18-ABC2DFDE9594}"/>
              </a:ext>
            </a:extLst>
          </p:cNvPr>
          <p:cNvSpPr>
            <a:spLocks noChangeArrowheads="1"/>
          </p:cNvSpPr>
          <p:nvPr/>
        </p:nvSpPr>
        <p:spPr bwMode="auto">
          <a:xfrm>
            <a:off x="9543484" y="6199565"/>
            <a:ext cx="2703497"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1pPr>
            <a:lvl2pPr marL="457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2pPr>
            <a:lvl3pPr marL="914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3pPr>
            <a:lvl4pPr marL="1371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4pPr>
            <a:lvl5pPr marL="18288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5pPr>
            <a:lvl6pPr marL="22860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6pPr>
            <a:lvl7pPr marL="27432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7pPr>
            <a:lvl8pPr marL="32004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8pPr>
            <a:lvl9pPr marL="3657600" eaLnBrk="0" fontAlgn="base" hangingPunct="0">
              <a:spcBef>
                <a:spcPct val="0"/>
              </a:spcBef>
              <a:spcAft>
                <a:spcPct val="0"/>
              </a:spcAft>
              <a:tabLst>
                <a:tab pos="2971800" algn="ctr"/>
                <a:tab pos="5943600" algn="r"/>
              </a:tabLst>
              <a:defRPr>
                <a:solidFill>
                  <a:schemeClr val="tx1"/>
                </a:solidFill>
                <a:latin typeface="Arial" panose="020B0604020202020204" pitchFamily="34" charset="0"/>
              </a:defRPr>
            </a:lvl9pPr>
          </a:lstStyle>
          <a:p>
            <a:pPr defTabSz="914400"/>
            <a:r>
              <a:rPr lang="x-none" altLang="en-US" sz="1400" dirty="0">
                <a:solidFill>
                  <a:prstClr val="black"/>
                </a:solidFill>
                <a:latin typeface="Times New Roman" panose="02020603050405020304" pitchFamily="18" charset="0"/>
              </a:rPr>
              <a:t>GOBIERNO DE PUERTO RICO</a:t>
            </a:r>
          </a:p>
          <a:p>
            <a:pPr defTabSz="914400"/>
            <a:r>
              <a:rPr lang="x-none" altLang="en-US" sz="1200" dirty="0">
                <a:solidFill>
                  <a:prstClr val="black"/>
                </a:solidFill>
              </a:rPr>
              <a:t>DEPARTAMENTO DE EDUCACIÓN</a:t>
            </a:r>
          </a:p>
          <a:p>
            <a:pPr defTabSz="914400"/>
            <a:endParaRPr lang="x-none" altLang="en-US" dirty="0">
              <a:solidFill>
                <a:prstClr val="black"/>
              </a:solidFill>
            </a:endParaRPr>
          </a:p>
        </p:txBody>
      </p:sp>
      <p:pic>
        <p:nvPicPr>
          <p:cNvPr id="5" name="Picture 4">
            <a:extLst>
              <a:ext uri="{FF2B5EF4-FFF2-40B4-BE49-F238E27FC236}">
                <a16:creationId xmlns:a16="http://schemas.microsoft.com/office/drawing/2014/main" id="{0543E0C1-BF78-42F9-8C64-AFB0D085A222}"/>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16639" y1="38355" x2="16639" y2="38355"/>
                        <a14:foregroundMark x1="28739" y1="33853" x2="28739" y2="33853"/>
                        <a14:foregroundMark x1="15126" y1="72987" x2="15126" y2="72987"/>
                        <a14:foregroundMark x1="52661" y1="69524" x2="52661" y2="69524"/>
                        <a14:foregroundMark x1="63585" y1="66494" x2="63585" y2="66494"/>
                        <a14:foregroundMark x1="73277" y1="67965" x2="73277" y2="67965"/>
                        <a14:foregroundMark x1="82633" y1="68658" x2="82633" y2="68658"/>
                        <a14:foregroundMark x1="71429" y1="34632" x2="71429" y2="34632"/>
                        <a14:foregroundMark x1="82017" y1="41472" x2="82017" y2="41472"/>
                        <a14:backgroundMark x1="47731" y1="42338" x2="47731" y2="42338"/>
                        <a14:backgroundMark x1="31821" y1="78615" x2="31821" y2="78615"/>
                      </a14:backgroundRemoval>
                    </a14:imgEffect>
                  </a14:imgLayer>
                </a14:imgProps>
              </a:ext>
            </a:extLst>
          </a:blip>
          <a:stretch>
            <a:fillRect/>
          </a:stretch>
        </p:blipFill>
        <p:spPr>
          <a:xfrm>
            <a:off x="7696884" y="993894"/>
            <a:ext cx="4783964" cy="3095506"/>
          </a:xfrm>
          <a:prstGeom prst="rect">
            <a:avLst/>
          </a:prstGeom>
        </p:spPr>
      </p:pic>
    </p:spTree>
    <p:extLst>
      <p:ext uri="{BB962C8B-B14F-4D97-AF65-F5344CB8AC3E}">
        <p14:creationId xmlns:p14="http://schemas.microsoft.com/office/powerpoint/2010/main" val="2084517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useBgFill="1">
        <p:nvSpPr>
          <p:cNvPr id="134" name="Rectangle 12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35" name="Rectangle 12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Google Shape;123;p19"/>
          <p:cNvSpPr txBox="1">
            <a:spLocks noGrp="1"/>
          </p:cNvSpPr>
          <p:nvPr>
            <p:ph type="title"/>
          </p:nvPr>
        </p:nvSpPr>
        <p:spPr>
          <a:xfrm>
            <a:off x="492369" y="605896"/>
            <a:ext cx="3494429" cy="5646208"/>
          </a:xfrm>
          <a:prstGeom prst="rect">
            <a:avLst/>
          </a:prstGeom>
        </p:spPr>
        <p:txBody>
          <a:bodyPr spcFirstLastPara="1" lIns="182875" tIns="182875" rIns="182875" bIns="182875" anchor="ctr" anchorCtr="0">
            <a:normAutofit/>
          </a:bodyPr>
          <a:lstStyle/>
          <a:p>
            <a:pPr marL="0" lvl="0" indent="0" rtl="0">
              <a:spcBef>
                <a:spcPts val="0"/>
              </a:spcBef>
              <a:spcAft>
                <a:spcPts val="0"/>
              </a:spcAft>
              <a:buClr>
                <a:srgbClr val="262626"/>
              </a:buClr>
              <a:buSzPts val="2800"/>
              <a:buFont typeface="Cabin"/>
              <a:buNone/>
            </a:pPr>
            <a:r>
              <a:rPr lang="x-none" sz="3600" dirty="0">
                <a:solidFill>
                  <a:srgbClr val="FFFFFF"/>
                </a:solidFill>
              </a:rPr>
              <a:t>Proceso de revisión de pares</a:t>
            </a:r>
          </a:p>
        </p:txBody>
      </p:sp>
      <p:sp>
        <p:nvSpPr>
          <p:cNvPr id="136" name="Rectangle 13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a:extLst>
              <a:ext uri="{FF2B5EF4-FFF2-40B4-BE49-F238E27FC236}">
                <a16:creationId xmlns:a16="http://schemas.microsoft.com/office/drawing/2014/main" id="{782B6B4C-D274-4F24-9F12-8E604446E82B}"/>
              </a:ext>
            </a:extLst>
          </p:cNvPr>
          <p:cNvSpPr>
            <a:spLocks noGrp="1"/>
          </p:cNvSpPr>
          <p:nvPr>
            <p:ph idx="1"/>
          </p:nvPr>
        </p:nvSpPr>
        <p:spPr>
          <a:xfrm>
            <a:off x="4742016" y="605896"/>
            <a:ext cx="6957615" cy="5646208"/>
          </a:xfrm>
        </p:spPr>
        <p:txBody>
          <a:bodyPr anchor="ctr">
            <a:normAutofit fontScale="92500" lnSpcReduction="20000"/>
          </a:bodyPr>
          <a:lstStyle/>
          <a:p>
            <a:pPr marL="0" lvl="0" indent="0">
              <a:spcBef>
                <a:spcPts val="0"/>
              </a:spcBef>
              <a:spcAft>
                <a:spcPts val="0"/>
              </a:spcAft>
              <a:buClr>
                <a:srgbClr val="000000"/>
              </a:buClr>
              <a:buSzPts val="2400"/>
              <a:buNone/>
            </a:pPr>
            <a:r>
              <a:rPr lang="x-none" sz="3200" dirty="0">
                <a:latin typeface="Cabin"/>
                <a:sym typeface="Cabin"/>
              </a:rPr>
              <a:t>Reúnase con los equipos de otras dos escuelas y comparta: en grupos de tres equipos escolares (9 personas en total)</a:t>
            </a:r>
          </a:p>
          <a:p>
            <a:pPr marL="0" lvl="0" indent="0">
              <a:spcBef>
                <a:spcPts val="0"/>
              </a:spcBef>
              <a:spcAft>
                <a:spcPts val="0"/>
              </a:spcAft>
              <a:buClr>
                <a:srgbClr val="000000"/>
              </a:buClr>
              <a:buSzPts val="2400"/>
              <a:buNone/>
            </a:pPr>
            <a:endParaRPr lang="x-none" sz="3200" dirty="0">
              <a:latin typeface="Cabin"/>
              <a:ea typeface="Cabin"/>
              <a:cs typeface="Cabin"/>
              <a:sym typeface="Cabin"/>
            </a:endParaRPr>
          </a:p>
          <a:p>
            <a:pPr marL="576263" lvl="0" indent="-346075">
              <a:spcBef>
                <a:spcPts val="0"/>
              </a:spcBef>
              <a:spcAft>
                <a:spcPts val="0"/>
              </a:spcAft>
              <a:buClr>
                <a:srgbClr val="000000"/>
              </a:buClr>
              <a:buSzPts val="2400"/>
              <a:buFont typeface="Wingdings" charset="2"/>
              <a:buChar char="Ø"/>
            </a:pPr>
            <a:r>
              <a:rPr lang="x-none" sz="3200" dirty="0">
                <a:latin typeface="Cabin"/>
                <a:sym typeface="Cabin"/>
              </a:rPr>
              <a:t>¿Cuáles son los tres valores de sus escuelas? </a:t>
            </a:r>
          </a:p>
          <a:p>
            <a:pPr marL="576263" lvl="0" indent="-346075">
              <a:spcBef>
                <a:spcPts val="0"/>
              </a:spcBef>
              <a:spcAft>
                <a:spcPts val="0"/>
              </a:spcAft>
              <a:buClr>
                <a:srgbClr val="000000"/>
              </a:buClr>
              <a:buSzPts val="2400"/>
              <a:buFont typeface="Wingdings" charset="2"/>
              <a:buChar char="Ø"/>
            </a:pPr>
            <a:r>
              <a:rPr lang="x-none" sz="3200" dirty="0">
                <a:latin typeface="Cabin"/>
                <a:sym typeface="Cabin"/>
              </a:rPr>
              <a:t>Describan brevemente sus</a:t>
            </a:r>
            <a:r>
              <a:rPr lang="en-US" sz="3200" dirty="0">
                <a:latin typeface="Cabin"/>
                <a:sym typeface="Cabin"/>
              </a:rPr>
              <a:t> </a:t>
            </a:r>
            <a:r>
              <a:rPr lang="en-US" sz="3200" dirty="0" err="1">
                <a:latin typeface="Cabin"/>
                <a:sym typeface="Cabin"/>
              </a:rPr>
              <a:t>uno</a:t>
            </a:r>
            <a:r>
              <a:rPr lang="en-US" sz="3200" dirty="0">
                <a:latin typeface="Cabin"/>
                <a:sym typeface="Cabin"/>
              </a:rPr>
              <a:t> a</a:t>
            </a:r>
            <a:r>
              <a:rPr lang="x-none" sz="3200" dirty="0">
                <a:latin typeface="Cabin"/>
                <a:sym typeface="Cabin"/>
              </a:rPr>
              <a:t> tres Logros </a:t>
            </a:r>
            <a:r>
              <a:rPr lang="en-US" sz="3200" dirty="0">
                <a:latin typeface="Cabin"/>
                <a:sym typeface="Cabin"/>
              </a:rPr>
              <a:t>R</a:t>
            </a:r>
            <a:r>
              <a:rPr lang="x-none" sz="3200" dirty="0">
                <a:latin typeface="Cabin"/>
                <a:sym typeface="Cabin"/>
              </a:rPr>
              <a:t>ápidos.</a:t>
            </a:r>
          </a:p>
          <a:p>
            <a:pPr marL="576263" lvl="0" indent="-346075">
              <a:spcBef>
                <a:spcPts val="0"/>
              </a:spcBef>
              <a:spcAft>
                <a:spcPts val="0"/>
              </a:spcAft>
              <a:buClr>
                <a:srgbClr val="000000"/>
              </a:buClr>
              <a:buSzPts val="2400"/>
              <a:buFont typeface="Wingdings" charset="2"/>
              <a:buChar char="Ø"/>
            </a:pPr>
            <a:r>
              <a:rPr lang="x-none" sz="3200" dirty="0">
                <a:latin typeface="Cabin"/>
                <a:sym typeface="Cabin"/>
              </a:rPr>
              <a:t>¿Están funcionando? ¿Cómo lo saben?</a:t>
            </a:r>
          </a:p>
          <a:p>
            <a:pPr marL="576263" lvl="0" indent="-346075">
              <a:spcBef>
                <a:spcPts val="0"/>
              </a:spcBef>
              <a:spcAft>
                <a:spcPts val="0"/>
              </a:spcAft>
              <a:buClr>
                <a:srgbClr val="000000"/>
              </a:buClr>
              <a:buSzPts val="2400"/>
              <a:buFont typeface="Wingdings" charset="2"/>
              <a:buChar char="Ø"/>
            </a:pPr>
            <a:r>
              <a:rPr lang="x-none" sz="3200" dirty="0">
                <a:latin typeface="Cabin"/>
                <a:sym typeface="Cabin"/>
              </a:rPr>
              <a:t>¿Qué no está funcionando?</a:t>
            </a:r>
          </a:p>
          <a:p>
            <a:pPr marL="576263" lvl="0" indent="-346075">
              <a:spcBef>
                <a:spcPts val="0"/>
              </a:spcBef>
              <a:spcAft>
                <a:spcPts val="0"/>
              </a:spcAft>
              <a:buClr>
                <a:srgbClr val="000000"/>
              </a:buClr>
              <a:buSzPts val="2400"/>
              <a:buFont typeface="Wingdings" charset="2"/>
              <a:buChar char="Ø"/>
            </a:pPr>
            <a:r>
              <a:rPr lang="x-none" sz="3200" dirty="0">
                <a:latin typeface="Cabin"/>
                <a:sym typeface="Cabin"/>
              </a:rPr>
              <a:t>¿Qué cambios harían?</a:t>
            </a:r>
          </a:p>
          <a:p>
            <a:pPr marL="576263" lvl="0" indent="-346075">
              <a:spcBef>
                <a:spcPts val="0"/>
              </a:spcBef>
              <a:spcAft>
                <a:spcPts val="0"/>
              </a:spcAft>
              <a:buClr>
                <a:srgbClr val="000000"/>
              </a:buClr>
              <a:buSzPts val="2400"/>
              <a:buFont typeface="Wingdings" charset="2"/>
              <a:buChar char="Ø"/>
            </a:pPr>
            <a:r>
              <a:rPr lang="x-none" sz="3200" dirty="0">
                <a:latin typeface="Cabin"/>
                <a:sym typeface="Cabin"/>
              </a:rPr>
              <a:t>Si no adelantaron, ¿por qué no? ¿</a:t>
            </a:r>
            <a:r>
              <a:rPr lang="en-US" sz="3200" dirty="0">
                <a:latin typeface="Cabin"/>
                <a:sym typeface="Cabin"/>
              </a:rPr>
              <a:t>Q</a:t>
            </a:r>
            <a:r>
              <a:rPr lang="x-none" sz="3200" dirty="0">
                <a:latin typeface="Cabin"/>
                <a:sym typeface="Cabin"/>
              </a:rPr>
              <a:t>ué van a hacer para corregir el rumbo? </a:t>
            </a:r>
          </a:p>
          <a:p>
            <a:pPr marL="576263" lvl="0" indent="-346075">
              <a:spcBef>
                <a:spcPts val="0"/>
              </a:spcBef>
              <a:spcAft>
                <a:spcPts val="0"/>
              </a:spcAft>
              <a:buClr>
                <a:srgbClr val="000000"/>
              </a:buClr>
              <a:buSzPts val="2400"/>
              <a:buFont typeface="Wingdings" charset="2"/>
              <a:buChar char="Ø"/>
            </a:pPr>
            <a:r>
              <a:rPr lang="x-none" sz="3200" dirty="0">
                <a:latin typeface="Cabin"/>
                <a:sym typeface="Cabin"/>
              </a:rPr>
              <a:t>Reciba retroalimentación de los demás equipos sobre cómo fortalecer el cambio cultural de su escuela.</a:t>
            </a:r>
          </a:p>
        </p:txBody>
      </p:sp>
    </p:spTree>
    <p:extLst>
      <p:ext uri="{BB962C8B-B14F-4D97-AF65-F5344CB8AC3E}">
        <p14:creationId xmlns:p14="http://schemas.microsoft.com/office/powerpoint/2010/main" val="17930537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Shape 336"/>
        <p:cNvGrpSpPr/>
        <p:nvPr/>
      </p:nvGrpSpPr>
      <p:grpSpPr>
        <a:xfrm>
          <a:off x="0" y="0"/>
          <a:ext cx="0" cy="0"/>
          <a:chOff x="0" y="0"/>
          <a:chExt cx="0" cy="0"/>
        </a:xfrm>
      </p:grpSpPr>
      <p:sp>
        <p:nvSpPr>
          <p:cNvPr id="87" name="Rectangle 8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1" name="Straight Connector 9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 name="Google Shape;337;p40"/>
          <p:cNvSpPr txBox="1">
            <a:spLocks noGrp="1"/>
          </p:cNvSpPr>
          <p:nvPr>
            <p:ph type="title"/>
          </p:nvPr>
        </p:nvSpPr>
        <p:spPr>
          <a:xfrm>
            <a:off x="1097280" y="758952"/>
            <a:ext cx="10058400" cy="3892168"/>
          </a:xfrm>
          <a:prstGeom prst="rect">
            <a:avLst/>
          </a:prstGeom>
        </p:spPr>
        <p:txBody>
          <a:bodyPr spcFirstLastPara="1" vert="horz" lIns="91440" tIns="45720" rIns="91440" bIns="45720" rtlCol="0" anchor="b" anchorCtr="0">
            <a:normAutofit/>
          </a:bodyPr>
          <a:lstStyle/>
          <a:p>
            <a:pPr marL="0" lvl="0" indent="0">
              <a:spcAft>
                <a:spcPts val="0"/>
              </a:spcAft>
              <a:buClr>
                <a:srgbClr val="262626"/>
              </a:buClr>
              <a:buSzPts val="2800"/>
            </a:pPr>
            <a:r>
              <a:rPr lang="x-none" sz="8000" dirty="0">
                <a:solidFill>
                  <a:srgbClr val="FFFFFF"/>
                </a:solidFill>
              </a:rPr>
              <a:t>15 MINUTOS </a:t>
            </a:r>
            <a:br>
              <a:rPr lang="x-none" sz="8000" dirty="0">
                <a:solidFill>
                  <a:srgbClr val="FFFFFF"/>
                </a:solidFill>
              </a:rPr>
            </a:br>
            <a:r>
              <a:rPr lang="x-none" sz="8000" dirty="0">
                <a:solidFill>
                  <a:srgbClr val="FFFFFF"/>
                </a:solidFill>
              </a:rPr>
              <a:t>DE DESCANSO</a:t>
            </a:r>
          </a:p>
        </p:txBody>
      </p:sp>
      <p:sp>
        <p:nvSpPr>
          <p:cNvPr id="338" name="Google Shape;338;p40"/>
          <p:cNvSpPr txBox="1">
            <a:spLocks noGrp="1"/>
          </p:cNvSpPr>
          <p:nvPr>
            <p:ph idx="1"/>
          </p:nvPr>
        </p:nvSpPr>
        <p:spPr>
          <a:xfrm>
            <a:off x="1100051" y="5225240"/>
            <a:ext cx="10058400" cy="1143000"/>
          </a:xfrm>
          <a:prstGeom prst="rect">
            <a:avLst/>
          </a:prstGeom>
        </p:spPr>
        <p:txBody>
          <a:bodyPr spcFirstLastPara="1" vert="horz" lIns="91440" tIns="45720" rIns="91440" bIns="45720" rtlCol="0" anchorCtr="0">
            <a:normAutofit/>
          </a:bodyPr>
          <a:lstStyle/>
          <a:p>
            <a:pPr marL="0" lvl="0" indent="0">
              <a:buNone/>
            </a:pPr>
            <a:r>
              <a:rPr lang="x-none" sz="2400" cap="all" spc="200">
                <a:solidFill>
                  <a:srgbClr val="FFFFFF"/>
                </a:solidFill>
                <a:latin typeface="+mj-lt"/>
              </a:rPr>
              <a:t>¡Por favor, estén listos para comenzar de nuevo en 15 minutos!</a:t>
            </a:r>
          </a:p>
        </p:txBody>
      </p:sp>
    </p:spTree>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343"/>
        <p:cNvGrpSpPr/>
        <p:nvPr/>
      </p:nvGrpSpPr>
      <p:grpSpPr>
        <a:xfrm>
          <a:off x="0" y="0"/>
          <a:ext cx="0" cy="0"/>
          <a:chOff x="0" y="0"/>
          <a:chExt cx="0" cy="0"/>
        </a:xfrm>
      </p:grpSpPr>
      <p:sp>
        <p:nvSpPr>
          <p:cNvPr id="344" name="Google Shape;344;p41"/>
          <p:cNvSpPr txBox="1">
            <a:spLocks noGrp="1"/>
          </p:cNvSpPr>
          <p:nvPr>
            <p:ph type="title"/>
          </p:nvPr>
        </p:nvSpPr>
        <p:spPr>
          <a:xfrm>
            <a:off x="4348952" y="643467"/>
            <a:ext cx="7172487" cy="5054008"/>
          </a:xfrm>
          <a:prstGeom prst="rect">
            <a:avLst/>
          </a:prstGeom>
        </p:spPr>
        <p:txBody>
          <a:bodyPr spcFirstLastPara="1" vert="horz" lIns="91440" tIns="45720" rIns="91440" bIns="45720" rtlCol="0" anchor="ctr" anchorCtr="1">
            <a:normAutofit/>
          </a:bodyPr>
          <a:lstStyle/>
          <a:p>
            <a:pPr>
              <a:buClr>
                <a:srgbClr val="262626"/>
              </a:buClr>
              <a:buSzPts val="5000"/>
            </a:pPr>
            <a:r>
              <a:rPr lang="x-none" sz="6600" dirty="0">
                <a:solidFill>
                  <a:schemeClr val="bg1"/>
                </a:solidFill>
              </a:rPr>
              <a:t>I</a:t>
            </a:r>
            <a:r>
              <a:rPr lang="en-US" sz="6600" dirty="0">
                <a:solidFill>
                  <a:schemeClr val="bg1"/>
                </a:solidFill>
              </a:rPr>
              <a:t>II</a:t>
            </a:r>
            <a:r>
              <a:rPr lang="x-none" sz="6600" dirty="0">
                <a:solidFill>
                  <a:schemeClr val="bg1"/>
                </a:solidFill>
              </a:rPr>
              <a:t>. El camino hacía mejores resultados</a:t>
            </a:r>
          </a:p>
        </p:txBody>
      </p:sp>
    </p:spTree>
    <p:extLst>
      <p:ext uri="{BB962C8B-B14F-4D97-AF65-F5344CB8AC3E}">
        <p14:creationId xmlns:p14="http://schemas.microsoft.com/office/powerpoint/2010/main" val="156737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35"/>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82" name="Rectangle 8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6" name="Google Shape;136;p21"/>
          <p:cNvSpPr txBox="1">
            <a:spLocks noGrp="1"/>
          </p:cNvSpPr>
          <p:nvPr>
            <p:ph type="title"/>
          </p:nvPr>
        </p:nvSpPr>
        <p:spPr>
          <a:xfrm>
            <a:off x="492369" y="516835"/>
            <a:ext cx="3435839" cy="5772840"/>
          </a:xfrm>
          <a:prstGeom prst="rect">
            <a:avLst/>
          </a:prstGeom>
        </p:spPr>
        <p:txBody>
          <a:bodyPr spcFirstLastPara="1" lIns="182875" tIns="182875" rIns="182875" bIns="182875" anchor="ctr" anchorCtr="0">
            <a:normAutofit/>
          </a:bodyPr>
          <a:lstStyle/>
          <a:p>
            <a:pPr marL="0" lvl="0" indent="0" rtl="0">
              <a:spcBef>
                <a:spcPts val="0"/>
              </a:spcBef>
              <a:spcAft>
                <a:spcPts val="0"/>
              </a:spcAft>
              <a:buClr>
                <a:srgbClr val="262626"/>
              </a:buClr>
              <a:buSzPts val="2800"/>
              <a:buFont typeface="Cabin"/>
              <a:buNone/>
            </a:pPr>
            <a:r>
              <a:rPr lang="x-none" sz="3600" dirty="0">
                <a:solidFill>
                  <a:srgbClr val="FFFFFF"/>
                </a:solidFill>
              </a:rPr>
              <a:t>Ciclo de mejoramiento continuo </a:t>
            </a:r>
          </a:p>
        </p:txBody>
      </p:sp>
      <p:sp>
        <p:nvSpPr>
          <p:cNvPr id="84" name="Rectangle 8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39" name="Google Shape;137;p21">
            <a:extLst>
              <a:ext uri="{FF2B5EF4-FFF2-40B4-BE49-F238E27FC236}">
                <a16:creationId xmlns:a16="http://schemas.microsoft.com/office/drawing/2014/main" id="{0C226BBF-B2EF-43EF-8B48-7DFE2BB1BBC9}"/>
              </a:ext>
            </a:extLst>
          </p:cNvPr>
          <p:cNvGraphicFramePr>
            <a:graphicFrameLocks noGrp="1"/>
          </p:cNvGraphicFramePr>
          <p:nvPr>
            <p:ph idx="1"/>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Picture 3"/>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040934" y="272663"/>
            <a:ext cx="6131179" cy="6416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506984" y="3792815"/>
            <a:ext cx="1628714"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x-none" b="1" dirty="0">
                <a:solidFill>
                  <a:prstClr val="white"/>
                </a:solidFill>
              </a:rPr>
              <a:t>PLANIFICAR</a:t>
            </a:r>
          </a:p>
        </p:txBody>
      </p:sp>
      <p:sp>
        <p:nvSpPr>
          <p:cNvPr id="10" name="TextBox 9"/>
          <p:cNvSpPr txBox="1"/>
          <p:nvPr/>
        </p:nvSpPr>
        <p:spPr>
          <a:xfrm>
            <a:off x="9058743" y="6068135"/>
            <a:ext cx="106315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x-none" b="1" dirty="0">
                <a:solidFill>
                  <a:prstClr val="white"/>
                </a:solidFill>
              </a:rPr>
              <a:t>HACER</a:t>
            </a:r>
            <a:endParaRPr lang="x-none" sz="2200" b="1" dirty="0">
              <a:solidFill>
                <a:prstClr val="white"/>
              </a:solidFill>
            </a:endParaRPr>
          </a:p>
        </p:txBody>
      </p:sp>
      <p:sp>
        <p:nvSpPr>
          <p:cNvPr id="11" name="TextBox 10"/>
          <p:cNvSpPr txBox="1"/>
          <p:nvPr/>
        </p:nvSpPr>
        <p:spPr>
          <a:xfrm>
            <a:off x="4241605" y="3767972"/>
            <a:ext cx="1268858"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x-none" b="1" dirty="0">
                <a:solidFill>
                  <a:prstClr val="white"/>
                </a:solidFill>
              </a:rPr>
              <a:t>REVISAR</a:t>
            </a:r>
            <a:endParaRPr lang="x-none" sz="2200" b="1" dirty="0">
              <a:solidFill>
                <a:prstClr val="white"/>
              </a:solidFill>
            </a:endParaRPr>
          </a:p>
        </p:txBody>
      </p:sp>
      <p:sp>
        <p:nvSpPr>
          <p:cNvPr id="12" name="TextBox 11"/>
          <p:cNvSpPr txBox="1"/>
          <p:nvPr/>
        </p:nvSpPr>
        <p:spPr>
          <a:xfrm>
            <a:off x="4241605" y="1450644"/>
            <a:ext cx="1203317" cy="369332"/>
          </a:xfrm>
          <a:prstGeom prst="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x-none" b="1" dirty="0">
                <a:solidFill>
                  <a:prstClr val="white"/>
                </a:solidFill>
              </a:rPr>
              <a:t>ACTUAR</a:t>
            </a:r>
            <a:endParaRPr lang="x-none" sz="2200" b="1" dirty="0">
              <a:solidFill>
                <a:prstClr val="white"/>
              </a:solidFill>
            </a:endParaRPr>
          </a:p>
        </p:txBody>
      </p:sp>
      <p:sp>
        <p:nvSpPr>
          <p:cNvPr id="19" name="TextBox 18">
            <a:extLst>
              <a:ext uri="{FF2B5EF4-FFF2-40B4-BE49-F238E27FC236}">
                <a16:creationId xmlns:a16="http://schemas.microsoft.com/office/drawing/2014/main" id="{D8C03571-FE50-4BA2-92CB-AD9EE4384401}"/>
              </a:ext>
            </a:extLst>
          </p:cNvPr>
          <p:cNvSpPr txBox="1"/>
          <p:nvPr/>
        </p:nvSpPr>
        <p:spPr>
          <a:xfrm>
            <a:off x="5403783" y="2333760"/>
            <a:ext cx="1461837" cy="292388"/>
          </a:xfrm>
          <a:prstGeom prst="rect">
            <a:avLst/>
          </a:prstGeom>
          <a:solidFill>
            <a:srgbClr val="185096"/>
          </a:solidFill>
        </p:spPr>
        <p:txBody>
          <a:bodyPr wrap="square" rtlCol="0">
            <a:spAutoFit/>
          </a:bodyPr>
          <a:lstStyle/>
          <a:p>
            <a:pPr algn="ctr"/>
            <a:r>
              <a:rPr lang="x-none" sz="1300" b="1" dirty="0">
                <a:solidFill>
                  <a:prstClr val="white"/>
                </a:solidFill>
              </a:rPr>
              <a:t>Ajustar el curso</a:t>
            </a:r>
          </a:p>
        </p:txBody>
      </p:sp>
      <p:sp>
        <p:nvSpPr>
          <p:cNvPr id="20" name="TextBox 19">
            <a:extLst>
              <a:ext uri="{FF2B5EF4-FFF2-40B4-BE49-F238E27FC236}">
                <a16:creationId xmlns:a16="http://schemas.microsoft.com/office/drawing/2014/main" id="{A955AF17-FFEF-4717-AE7E-5C31C50EF269}"/>
              </a:ext>
            </a:extLst>
          </p:cNvPr>
          <p:cNvSpPr txBox="1"/>
          <p:nvPr/>
        </p:nvSpPr>
        <p:spPr>
          <a:xfrm>
            <a:off x="7184683" y="1158256"/>
            <a:ext cx="1776437" cy="292388"/>
          </a:xfrm>
          <a:prstGeom prst="rect">
            <a:avLst/>
          </a:prstGeom>
          <a:solidFill>
            <a:srgbClr val="185096"/>
          </a:solidFill>
        </p:spPr>
        <p:txBody>
          <a:bodyPr wrap="square" rtlCol="0">
            <a:spAutoFit/>
          </a:bodyPr>
          <a:lstStyle/>
          <a:p>
            <a:pPr algn="ctr"/>
            <a:r>
              <a:rPr lang="x-none" sz="1300" b="1" dirty="0">
                <a:solidFill>
                  <a:prstClr val="white"/>
                </a:solidFill>
              </a:rPr>
              <a:t>Definir la orientación</a:t>
            </a:r>
          </a:p>
        </p:txBody>
      </p:sp>
      <p:sp>
        <p:nvSpPr>
          <p:cNvPr id="21" name="TextBox 20">
            <a:extLst>
              <a:ext uri="{FF2B5EF4-FFF2-40B4-BE49-F238E27FC236}">
                <a16:creationId xmlns:a16="http://schemas.microsoft.com/office/drawing/2014/main" id="{2096ED62-13A5-4675-B029-03AB9ABD6025}"/>
              </a:ext>
            </a:extLst>
          </p:cNvPr>
          <p:cNvSpPr txBox="1"/>
          <p:nvPr/>
        </p:nvSpPr>
        <p:spPr>
          <a:xfrm>
            <a:off x="9302746" y="2333760"/>
            <a:ext cx="1461837" cy="292388"/>
          </a:xfrm>
          <a:prstGeom prst="rect">
            <a:avLst/>
          </a:prstGeom>
          <a:solidFill>
            <a:srgbClr val="185096"/>
          </a:solidFill>
        </p:spPr>
        <p:txBody>
          <a:bodyPr wrap="square" rtlCol="0">
            <a:spAutoFit/>
          </a:bodyPr>
          <a:lstStyle/>
          <a:p>
            <a:pPr algn="ctr"/>
            <a:r>
              <a:rPr lang="x-none" sz="1300" b="1" dirty="0">
                <a:solidFill>
                  <a:prstClr val="white"/>
                </a:solidFill>
              </a:rPr>
              <a:t>Evaluar las necesidades</a:t>
            </a:r>
          </a:p>
        </p:txBody>
      </p:sp>
      <p:sp>
        <p:nvSpPr>
          <p:cNvPr id="22" name="TextBox 21">
            <a:extLst>
              <a:ext uri="{FF2B5EF4-FFF2-40B4-BE49-F238E27FC236}">
                <a16:creationId xmlns:a16="http://schemas.microsoft.com/office/drawing/2014/main" id="{7BB0768B-9E4E-4F08-8E74-0A2AA7FC85AE}"/>
              </a:ext>
            </a:extLst>
          </p:cNvPr>
          <p:cNvSpPr txBox="1"/>
          <p:nvPr/>
        </p:nvSpPr>
        <p:spPr>
          <a:xfrm>
            <a:off x="5403783" y="4565959"/>
            <a:ext cx="1461837" cy="292388"/>
          </a:xfrm>
          <a:prstGeom prst="rect">
            <a:avLst/>
          </a:prstGeom>
          <a:solidFill>
            <a:srgbClr val="185096"/>
          </a:solidFill>
        </p:spPr>
        <p:txBody>
          <a:bodyPr wrap="square" rtlCol="0">
            <a:spAutoFit/>
          </a:bodyPr>
          <a:lstStyle/>
          <a:p>
            <a:pPr algn="ctr"/>
            <a:r>
              <a:rPr lang="x-none" sz="1300" b="1" dirty="0">
                <a:solidFill>
                  <a:prstClr val="white"/>
                </a:solidFill>
              </a:rPr>
              <a:t>Monitorear el trabajo</a:t>
            </a:r>
          </a:p>
        </p:txBody>
      </p:sp>
      <p:sp>
        <p:nvSpPr>
          <p:cNvPr id="23" name="TextBox 22">
            <a:extLst>
              <a:ext uri="{FF2B5EF4-FFF2-40B4-BE49-F238E27FC236}">
                <a16:creationId xmlns:a16="http://schemas.microsoft.com/office/drawing/2014/main" id="{F6362BB8-0A81-42B2-8951-11AEF5B354AE}"/>
              </a:ext>
            </a:extLst>
          </p:cNvPr>
          <p:cNvSpPr txBox="1"/>
          <p:nvPr/>
        </p:nvSpPr>
        <p:spPr>
          <a:xfrm>
            <a:off x="7221009" y="5724947"/>
            <a:ext cx="1776437" cy="292388"/>
          </a:xfrm>
          <a:prstGeom prst="rect">
            <a:avLst/>
          </a:prstGeom>
          <a:solidFill>
            <a:srgbClr val="185096"/>
          </a:solidFill>
        </p:spPr>
        <p:txBody>
          <a:bodyPr wrap="square" rtlCol="0">
            <a:spAutoFit/>
          </a:bodyPr>
          <a:lstStyle/>
          <a:p>
            <a:pPr algn="ctr"/>
            <a:r>
              <a:rPr lang="x-none" sz="1300" b="1" dirty="0">
                <a:solidFill>
                  <a:prstClr val="white"/>
                </a:solidFill>
              </a:rPr>
              <a:t>Plan de implementación</a:t>
            </a:r>
          </a:p>
        </p:txBody>
      </p:sp>
      <p:sp>
        <p:nvSpPr>
          <p:cNvPr id="25" name="Rectangle 24">
            <a:extLst>
              <a:ext uri="{FF2B5EF4-FFF2-40B4-BE49-F238E27FC236}">
                <a16:creationId xmlns:a16="http://schemas.microsoft.com/office/drawing/2014/main" id="{B6B65E05-F850-4AD2-B052-401E0D615275}"/>
              </a:ext>
            </a:extLst>
          </p:cNvPr>
          <p:cNvSpPr/>
          <p:nvPr/>
        </p:nvSpPr>
        <p:spPr>
          <a:xfrm>
            <a:off x="9353878" y="4200319"/>
            <a:ext cx="1461837" cy="1055191"/>
          </a:xfrm>
          <a:prstGeom prst="rect">
            <a:avLst/>
          </a:prstGeom>
          <a:solidFill>
            <a:srgbClr val="185096"/>
          </a:solidFill>
          <a:ln>
            <a:solidFill>
              <a:srgbClr val="18509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TextBox 23">
            <a:extLst>
              <a:ext uri="{FF2B5EF4-FFF2-40B4-BE49-F238E27FC236}">
                <a16:creationId xmlns:a16="http://schemas.microsoft.com/office/drawing/2014/main" id="{4414FF5C-F6DD-40CE-88F0-3FC48AD7EBB2}"/>
              </a:ext>
            </a:extLst>
          </p:cNvPr>
          <p:cNvSpPr txBox="1"/>
          <p:nvPr/>
        </p:nvSpPr>
        <p:spPr>
          <a:xfrm>
            <a:off x="9236143" y="4231853"/>
            <a:ext cx="1628714" cy="1092607"/>
          </a:xfrm>
          <a:prstGeom prst="rect">
            <a:avLst/>
          </a:prstGeom>
          <a:noFill/>
        </p:spPr>
        <p:txBody>
          <a:bodyPr wrap="square" rtlCol="0">
            <a:spAutoFit/>
          </a:bodyPr>
          <a:lstStyle/>
          <a:p>
            <a:pPr algn="ctr"/>
            <a:r>
              <a:rPr lang="x-none" sz="1300" b="1" dirty="0">
                <a:solidFill>
                  <a:prstClr val="white"/>
                </a:solidFill>
              </a:rPr>
              <a:t>Crear el plan</a:t>
            </a:r>
          </a:p>
          <a:p>
            <a:pPr algn="ctr"/>
            <a:r>
              <a:rPr lang="x-none" sz="1300" dirty="0">
                <a:solidFill>
                  <a:prstClr val="white"/>
                </a:solidFill>
              </a:rPr>
              <a:t>(informado por la evaluación de necesidades y la práctica efectiva)</a:t>
            </a:r>
          </a:p>
        </p:txBody>
      </p:sp>
    </p:spTree>
    <p:extLst>
      <p:ext uri="{BB962C8B-B14F-4D97-AF65-F5344CB8AC3E}">
        <p14:creationId xmlns:p14="http://schemas.microsoft.com/office/powerpoint/2010/main" val="1047345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F6755-A5E8-41EE-B28B-3263456EAEAB}"/>
              </a:ext>
            </a:extLst>
          </p:cNvPr>
          <p:cNvSpPr>
            <a:spLocks noGrp="1"/>
          </p:cNvSpPr>
          <p:nvPr>
            <p:ph type="title"/>
          </p:nvPr>
        </p:nvSpPr>
        <p:spPr/>
        <p:txBody>
          <a:bodyPr/>
          <a:lstStyle/>
          <a:p>
            <a:r>
              <a:rPr lang="x-none"/>
              <a:t>Definir la orientación y la evaluación de necesidades</a:t>
            </a:r>
          </a:p>
        </p:txBody>
      </p:sp>
      <p:sp>
        <p:nvSpPr>
          <p:cNvPr id="3" name="Content Placeholder 2">
            <a:extLst>
              <a:ext uri="{FF2B5EF4-FFF2-40B4-BE49-F238E27FC236}">
                <a16:creationId xmlns:a16="http://schemas.microsoft.com/office/drawing/2014/main" id="{61971518-6708-4695-8C99-F681836B003C}"/>
              </a:ext>
            </a:extLst>
          </p:cNvPr>
          <p:cNvSpPr>
            <a:spLocks noGrp="1"/>
          </p:cNvSpPr>
          <p:nvPr>
            <p:ph idx="1"/>
          </p:nvPr>
        </p:nvSpPr>
        <p:spPr>
          <a:xfrm>
            <a:off x="1097280" y="1845734"/>
            <a:ext cx="3217143" cy="4023360"/>
          </a:xfrm>
        </p:spPr>
        <p:txBody>
          <a:bodyPr/>
          <a:lstStyle/>
          <a:p>
            <a:r>
              <a:rPr lang="x-none" b="1" dirty="0"/>
              <a:t>Definir la orientación</a:t>
            </a:r>
          </a:p>
          <a:p>
            <a:r>
              <a:rPr lang="x-none" i="1" dirty="0"/>
              <a:t>La cultura que se desea</a:t>
            </a:r>
          </a:p>
          <a:p>
            <a:r>
              <a:rPr lang="x-none"/>
              <a:t>Valores</a:t>
            </a:r>
          </a:p>
          <a:p>
            <a:r>
              <a:rPr lang="x-none"/>
              <a:t>Mire a su alrededor</a:t>
            </a:r>
          </a:p>
          <a:p>
            <a:r>
              <a:rPr lang="x-none"/>
              <a:t>Costumbres</a:t>
            </a:r>
          </a:p>
          <a:p>
            <a:r>
              <a:rPr lang="x-none"/>
              <a:t>     Rutinas</a:t>
            </a:r>
          </a:p>
          <a:p>
            <a:r>
              <a:rPr lang="x-none"/>
              <a:t>     Rituales, ceremonias</a:t>
            </a:r>
          </a:p>
          <a:p>
            <a:r>
              <a:rPr lang="x-none"/>
              <a:t>     Tradiciones</a:t>
            </a:r>
          </a:p>
        </p:txBody>
      </p:sp>
      <p:sp>
        <p:nvSpPr>
          <p:cNvPr id="4" name="Content Placeholder 2">
            <a:extLst>
              <a:ext uri="{FF2B5EF4-FFF2-40B4-BE49-F238E27FC236}">
                <a16:creationId xmlns:a16="http://schemas.microsoft.com/office/drawing/2014/main" id="{804A1139-BB6E-417B-9BEB-D2ED2E037B46}"/>
              </a:ext>
            </a:extLst>
          </p:cNvPr>
          <p:cNvSpPr txBox="1">
            <a:spLocks/>
          </p:cNvSpPr>
          <p:nvPr/>
        </p:nvSpPr>
        <p:spPr>
          <a:xfrm>
            <a:off x="6426988" y="1860522"/>
            <a:ext cx="4266412" cy="402336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rgbClr val="549E39"/>
              </a:buClr>
            </a:pPr>
            <a:r>
              <a:rPr lang="x-none" b="1" dirty="0">
                <a:solidFill>
                  <a:prstClr val="black">
                    <a:lumMod val="75000"/>
                    <a:lumOff val="25000"/>
                  </a:prstClr>
                </a:solidFill>
              </a:rPr>
              <a:t>Evaluación de necesidades</a:t>
            </a:r>
          </a:p>
          <a:p>
            <a:pPr>
              <a:buClr>
                <a:srgbClr val="549E39"/>
              </a:buClr>
            </a:pPr>
            <a:r>
              <a:rPr lang="x-none" i="1" dirty="0">
                <a:solidFill>
                  <a:prstClr val="black">
                    <a:lumMod val="75000"/>
                    <a:lumOff val="25000"/>
                  </a:prstClr>
                </a:solidFill>
              </a:rPr>
              <a:t>La cultura existente</a:t>
            </a:r>
          </a:p>
          <a:p>
            <a:pPr>
              <a:buClr>
                <a:srgbClr val="549E39"/>
              </a:buClr>
            </a:pPr>
            <a:r>
              <a:rPr lang="x-none" dirty="0">
                <a:solidFill>
                  <a:prstClr val="black">
                    <a:lumMod val="75000"/>
                    <a:lumOff val="25000"/>
                  </a:prstClr>
                </a:solidFill>
              </a:rPr>
              <a:t>Valores</a:t>
            </a:r>
          </a:p>
          <a:p>
            <a:pPr>
              <a:buClr>
                <a:srgbClr val="549E39"/>
              </a:buClr>
            </a:pPr>
            <a:r>
              <a:rPr lang="x-none" dirty="0">
                <a:solidFill>
                  <a:prstClr val="black">
                    <a:lumMod val="75000"/>
                    <a:lumOff val="25000"/>
                  </a:prstClr>
                </a:solidFill>
              </a:rPr>
              <a:t>Mire a su alrededor</a:t>
            </a:r>
          </a:p>
          <a:p>
            <a:pPr>
              <a:buClr>
                <a:srgbClr val="549E39"/>
              </a:buClr>
            </a:pPr>
            <a:r>
              <a:rPr lang="x-none" dirty="0">
                <a:solidFill>
                  <a:prstClr val="black">
                    <a:lumMod val="75000"/>
                    <a:lumOff val="25000"/>
                  </a:prstClr>
                </a:solidFill>
              </a:rPr>
              <a:t>Costumbres</a:t>
            </a:r>
          </a:p>
          <a:p>
            <a:pPr>
              <a:buClr>
                <a:srgbClr val="549E39"/>
              </a:buClr>
            </a:pPr>
            <a:r>
              <a:rPr lang="x-none" dirty="0">
                <a:solidFill>
                  <a:prstClr val="black">
                    <a:lumMod val="75000"/>
                    <a:lumOff val="25000"/>
                  </a:prstClr>
                </a:solidFill>
              </a:rPr>
              <a:t>     Rutinas</a:t>
            </a:r>
          </a:p>
          <a:p>
            <a:pPr>
              <a:buClr>
                <a:srgbClr val="549E39"/>
              </a:buClr>
            </a:pPr>
            <a:r>
              <a:rPr lang="x-none" dirty="0">
                <a:solidFill>
                  <a:prstClr val="black">
                    <a:lumMod val="75000"/>
                    <a:lumOff val="25000"/>
                  </a:prstClr>
                </a:solidFill>
              </a:rPr>
              <a:t>     Rituales, ceremonias</a:t>
            </a:r>
          </a:p>
          <a:p>
            <a:pPr>
              <a:buClr>
                <a:srgbClr val="549E39"/>
              </a:buClr>
            </a:pPr>
            <a:r>
              <a:rPr lang="x-none" dirty="0">
                <a:solidFill>
                  <a:prstClr val="black">
                    <a:lumMod val="75000"/>
                    <a:lumOff val="25000"/>
                  </a:prstClr>
                </a:solidFill>
              </a:rPr>
              <a:t>     Tradiciones</a:t>
            </a:r>
          </a:p>
        </p:txBody>
      </p:sp>
    </p:spTree>
    <p:extLst>
      <p:ext uri="{BB962C8B-B14F-4D97-AF65-F5344CB8AC3E}">
        <p14:creationId xmlns:p14="http://schemas.microsoft.com/office/powerpoint/2010/main" val="18596762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DC225-F151-4999-8D5C-4448E048510B}"/>
              </a:ext>
            </a:extLst>
          </p:cNvPr>
          <p:cNvSpPr>
            <a:spLocks noGrp="1"/>
          </p:cNvSpPr>
          <p:nvPr>
            <p:ph type="title"/>
          </p:nvPr>
        </p:nvSpPr>
        <p:spPr>
          <a:xfrm>
            <a:off x="564776" y="549853"/>
            <a:ext cx="12192000" cy="730828"/>
          </a:xfrm>
        </p:spPr>
        <p:txBody>
          <a:bodyPr>
            <a:normAutofit/>
          </a:bodyPr>
          <a:lstStyle/>
          <a:p>
            <a:r>
              <a:rPr lang="x-none" sz="3600" dirty="0"/>
              <a:t>Crear el plan, implementar, monitorear y ajustar</a:t>
            </a:r>
          </a:p>
        </p:txBody>
      </p:sp>
      <p:pic>
        <p:nvPicPr>
          <p:cNvPr id="4" name="Content Placeholder 3"/>
          <p:cNvPicPr>
            <a:picLocks noGrp="1" noChangeAspect="1"/>
          </p:cNvPicPr>
          <p:nvPr>
            <p:ph idx="1"/>
          </p:nvPr>
        </p:nvPicPr>
        <p:blipFill>
          <a:blip r:embed="rId3"/>
          <a:stretch>
            <a:fillRect/>
          </a:stretch>
        </p:blipFill>
        <p:spPr>
          <a:xfrm>
            <a:off x="1165123" y="1651820"/>
            <a:ext cx="10058400" cy="4129548"/>
          </a:xfrm>
          <a:prstGeom prst="rect">
            <a:avLst/>
          </a:prstGeom>
        </p:spPr>
      </p:pic>
    </p:spTree>
    <p:extLst>
      <p:ext uri="{BB962C8B-B14F-4D97-AF65-F5344CB8AC3E}">
        <p14:creationId xmlns:p14="http://schemas.microsoft.com/office/powerpoint/2010/main" val="1489379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127000" y="286603"/>
            <a:ext cx="12204700" cy="1450757"/>
          </a:xfrm>
          <a:prstGeom prst="rect">
            <a:avLst/>
          </a:prstGeom>
        </p:spPr>
        <p:txBody>
          <a:bodyPr spcFirstLastPara="1" lIns="182875" tIns="182875" rIns="182875" bIns="182875" anchorCtr="0">
            <a:normAutofit/>
          </a:bodyPr>
          <a:lstStyle/>
          <a:p>
            <a:pPr marL="0" lvl="0" indent="0" rtl="0">
              <a:spcBef>
                <a:spcPts val="0"/>
              </a:spcBef>
              <a:spcAft>
                <a:spcPts val="0"/>
              </a:spcAft>
              <a:buClr>
                <a:schemeClr val="lt1"/>
              </a:buClr>
              <a:buSzPts val="2800"/>
              <a:buFont typeface="Cabin"/>
              <a:buNone/>
            </a:pPr>
            <a:r>
              <a:rPr lang="x-none" sz="4100" dirty="0"/>
              <a:t>Datos de implementación para un logro rápido</a:t>
            </a:r>
          </a:p>
        </p:txBody>
      </p:sp>
      <p:sp>
        <p:nvSpPr>
          <p:cNvPr id="20" name="Rounded Rectangle 19"/>
          <p:cNvSpPr/>
          <p:nvPr/>
        </p:nvSpPr>
        <p:spPr>
          <a:xfrm>
            <a:off x="4267200" y="5306034"/>
            <a:ext cx="7835900" cy="897057"/>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x-none" sz="2800" b="1" dirty="0">
                <a:solidFill>
                  <a:prstClr val="white"/>
                </a:solidFill>
              </a:rPr>
              <a:t>Herramienta sugerida: </a:t>
            </a:r>
          </a:p>
          <a:p>
            <a:pPr algn="ctr"/>
            <a:r>
              <a:rPr lang="x-none" sz="2800" dirty="0">
                <a:solidFill>
                  <a:prstClr val="white"/>
                </a:solidFill>
              </a:rPr>
              <a:t>Formulario de observación de salón de clases</a:t>
            </a:r>
          </a:p>
        </p:txBody>
      </p:sp>
      <p:graphicFrame>
        <p:nvGraphicFramePr>
          <p:cNvPr id="2" name="Diagram 1"/>
          <p:cNvGraphicFramePr/>
          <p:nvPr>
            <p:extLst/>
          </p:nvPr>
        </p:nvGraphicFramePr>
        <p:xfrm>
          <a:off x="1097280" y="1872861"/>
          <a:ext cx="10058400" cy="3487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9497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6"/>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7" name="Google Shape;357;p43"/>
          <p:cNvSpPr txBox="1">
            <a:spLocks noGrp="1"/>
          </p:cNvSpPr>
          <p:nvPr>
            <p:ph type="title"/>
          </p:nvPr>
        </p:nvSpPr>
        <p:spPr>
          <a:xfrm>
            <a:off x="1066800" y="5252936"/>
            <a:ext cx="10058400" cy="1028715"/>
          </a:xfrm>
          <a:prstGeom prst="rect">
            <a:avLst/>
          </a:prstGeom>
        </p:spPr>
        <p:txBody>
          <a:bodyPr spcFirstLastPara="1" lIns="182875" tIns="182875" rIns="182875" bIns="182875" anchor="ctr" anchorCtr="0">
            <a:normAutofit/>
          </a:bodyPr>
          <a:lstStyle/>
          <a:p>
            <a:pPr marL="0" lvl="0" indent="0" algn="ctr" rtl="0">
              <a:spcBef>
                <a:spcPts val="0"/>
              </a:spcBef>
              <a:spcAft>
                <a:spcPts val="0"/>
              </a:spcAft>
              <a:buClr>
                <a:srgbClr val="262626"/>
              </a:buClr>
              <a:buSzPts val="2800"/>
              <a:buFont typeface="Cabin"/>
              <a:buNone/>
            </a:pPr>
            <a:r>
              <a:rPr lang="x-none" sz="3700" dirty="0">
                <a:solidFill>
                  <a:srgbClr val="FFFFFF"/>
                </a:solidFill>
              </a:rPr>
              <a:t>ACTIVIDAD: MEDICIÓN DE IMPACTO</a:t>
            </a:r>
          </a:p>
        </p:txBody>
      </p:sp>
      <p:sp>
        <p:nvSpPr>
          <p:cNvPr id="110" name="Rectangle 109">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Content Placeholder 1">
            <a:extLst>
              <a:ext uri="{FF2B5EF4-FFF2-40B4-BE49-F238E27FC236}">
                <a16:creationId xmlns:a16="http://schemas.microsoft.com/office/drawing/2014/main" id="{418DD603-207E-47C4-95F6-4E8C7A40AEBA}"/>
              </a:ext>
            </a:extLst>
          </p:cNvPr>
          <p:cNvSpPr txBox="1">
            <a:spLocks/>
          </p:cNvSpPr>
          <p:nvPr/>
        </p:nvSpPr>
        <p:spPr>
          <a:xfrm>
            <a:off x="215900" y="1086678"/>
            <a:ext cx="11734800" cy="3471467"/>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0" lvl="1" indent="-457200">
              <a:spcBef>
                <a:spcPts val="0"/>
              </a:spcBef>
              <a:spcAft>
                <a:spcPts val="0"/>
              </a:spcAft>
              <a:buClr>
                <a:prstClr val="black"/>
              </a:buClr>
              <a:buSzPts val="2800"/>
              <a:buFont typeface="Arial"/>
              <a:buChar char="•"/>
            </a:pPr>
            <a:r>
              <a:rPr lang="x-none" sz="3000" dirty="0">
                <a:solidFill>
                  <a:prstClr val="black">
                    <a:lumMod val="75000"/>
                    <a:lumOff val="25000"/>
                  </a:prstClr>
                </a:solidFill>
                <a:latin typeface="Cabin"/>
                <a:sym typeface="Cabin"/>
              </a:rPr>
              <a:t>Lea el </a:t>
            </a:r>
            <a:r>
              <a:rPr lang="en-US" sz="3000" dirty="0" err="1">
                <a:solidFill>
                  <a:prstClr val="black">
                    <a:lumMod val="75000"/>
                    <a:lumOff val="25000"/>
                  </a:prstClr>
                </a:solidFill>
                <a:latin typeface="Cabin"/>
                <a:sym typeface="Cabin"/>
              </a:rPr>
              <a:t>informe</a:t>
            </a:r>
            <a:r>
              <a:rPr lang="x-none" sz="3000" dirty="0">
                <a:solidFill>
                  <a:prstClr val="black">
                    <a:lumMod val="75000"/>
                    <a:lumOff val="25000"/>
                  </a:prstClr>
                </a:solidFill>
                <a:latin typeface="Cabin"/>
                <a:sym typeface="Cabin"/>
              </a:rPr>
              <a:t> N.° 6 sobre medir y monitorear el cambio cultural</a:t>
            </a:r>
          </a:p>
          <a:p>
            <a:pPr marL="914400" lvl="1" indent="-457200">
              <a:spcBef>
                <a:spcPts val="0"/>
              </a:spcBef>
              <a:spcAft>
                <a:spcPts val="0"/>
              </a:spcAft>
              <a:buClr>
                <a:prstClr val="black"/>
              </a:buClr>
              <a:buSzPts val="2800"/>
              <a:buFont typeface="Arial"/>
              <a:buChar char="•"/>
            </a:pPr>
            <a:r>
              <a:rPr lang="x-none" sz="3000" dirty="0">
                <a:solidFill>
                  <a:prstClr val="black">
                    <a:lumMod val="75000"/>
                    <a:lumOff val="25000"/>
                  </a:prstClr>
                </a:solidFill>
                <a:latin typeface="Cabin"/>
                <a:sym typeface="Cabin"/>
              </a:rPr>
              <a:t>En las mesas, debatan: </a:t>
            </a:r>
          </a:p>
          <a:p>
            <a:pPr marL="1154430" lvl="2" indent="-514350">
              <a:spcBef>
                <a:spcPts val="0"/>
              </a:spcBef>
              <a:spcAft>
                <a:spcPts val="0"/>
              </a:spcAft>
              <a:buClr>
                <a:prstClr val="black"/>
              </a:buClr>
              <a:buSzPts val="2800"/>
              <a:buFont typeface="Courier New" charset="0"/>
              <a:buChar char="o"/>
            </a:pPr>
            <a:r>
              <a:rPr lang="x-none" sz="2600" dirty="0">
                <a:solidFill>
                  <a:prstClr val="black">
                    <a:lumMod val="75000"/>
                    <a:lumOff val="25000"/>
                  </a:prstClr>
                </a:solidFill>
                <a:latin typeface="Cabin"/>
                <a:sym typeface="Cabin"/>
              </a:rPr>
              <a:t>¿Cuáles son sus reacciones al resumen?</a:t>
            </a:r>
          </a:p>
          <a:p>
            <a:pPr marL="1154430" lvl="2" indent="-514350">
              <a:spcBef>
                <a:spcPts val="0"/>
              </a:spcBef>
              <a:spcAft>
                <a:spcPts val="0"/>
              </a:spcAft>
              <a:buClr>
                <a:prstClr val="black"/>
              </a:buClr>
              <a:buSzPts val="2800"/>
              <a:buFont typeface="Courier New" charset="0"/>
              <a:buChar char="o"/>
            </a:pPr>
            <a:r>
              <a:rPr lang="x-none" sz="2600" dirty="0">
                <a:solidFill>
                  <a:prstClr val="black">
                    <a:lumMod val="75000"/>
                    <a:lumOff val="25000"/>
                  </a:prstClr>
                </a:solidFill>
                <a:latin typeface="Cabin"/>
                <a:sym typeface="Cabin"/>
              </a:rPr>
              <a:t>¿Qué datos relacionados con cultura ya están recopilando? </a:t>
            </a:r>
          </a:p>
          <a:p>
            <a:pPr marL="1154430" lvl="2" indent="-514350">
              <a:spcBef>
                <a:spcPts val="0"/>
              </a:spcBef>
              <a:spcAft>
                <a:spcPts val="0"/>
              </a:spcAft>
              <a:buClr>
                <a:prstClr val="black"/>
              </a:buClr>
              <a:buSzPts val="2800"/>
              <a:buFont typeface="Courier New" charset="0"/>
              <a:buChar char="o"/>
            </a:pPr>
            <a:r>
              <a:rPr lang="x-none" sz="2600" dirty="0">
                <a:solidFill>
                  <a:prstClr val="black">
                    <a:lumMod val="75000"/>
                    <a:lumOff val="25000"/>
                  </a:prstClr>
                </a:solidFill>
                <a:latin typeface="Cabin"/>
                <a:sym typeface="Cabin"/>
              </a:rPr>
              <a:t>¿Cómo utilizan esos datos? </a:t>
            </a:r>
          </a:p>
          <a:p>
            <a:pPr marL="1154430" lvl="2" indent="-514350">
              <a:spcBef>
                <a:spcPts val="0"/>
              </a:spcBef>
              <a:spcAft>
                <a:spcPts val="0"/>
              </a:spcAft>
              <a:buClr>
                <a:prstClr val="black"/>
              </a:buClr>
              <a:buSzPts val="2800"/>
              <a:buFont typeface="Courier New" charset="0"/>
              <a:buChar char="o"/>
            </a:pPr>
            <a:r>
              <a:rPr lang="x-none" sz="2600" dirty="0">
                <a:solidFill>
                  <a:prstClr val="black">
                    <a:lumMod val="75000"/>
                    <a:lumOff val="25000"/>
                  </a:prstClr>
                </a:solidFill>
                <a:latin typeface="Cabin"/>
                <a:sym typeface="Cabin"/>
              </a:rPr>
              <a:t>¿Qué tipos de datos podrían y deberían recopilar para adelantar?</a:t>
            </a:r>
            <a:endParaRPr lang="x-none" sz="2600" dirty="0">
              <a:solidFill>
                <a:prstClr val="black">
                  <a:lumMod val="75000"/>
                  <a:lumOff val="25000"/>
                </a:prstClr>
              </a:solidFill>
            </a:endParaRPr>
          </a:p>
        </p:txBody>
      </p:sp>
    </p:spTree>
    <p:extLst>
      <p:ext uri="{BB962C8B-B14F-4D97-AF65-F5344CB8AC3E}">
        <p14:creationId xmlns:p14="http://schemas.microsoft.com/office/powerpoint/2010/main" val="153882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8"/>
          <p:cNvSpPr txBox="1">
            <a:spLocks noGrp="1"/>
          </p:cNvSpPr>
          <p:nvPr>
            <p:ph type="title"/>
          </p:nvPr>
        </p:nvSpPr>
        <p:spPr>
          <a:xfrm>
            <a:off x="1026214" y="286603"/>
            <a:ext cx="10058400" cy="1450757"/>
          </a:xfrm>
          <a:prstGeom prst="rect">
            <a:avLst/>
          </a:prstGeom>
        </p:spPr>
        <p:txBody>
          <a:bodyPr spcFirstLastPara="1" lIns="182875" tIns="182875" rIns="182875" bIns="182875" anchorCtr="0">
            <a:normAutofit/>
          </a:bodyPr>
          <a:lstStyle/>
          <a:p>
            <a:pPr marL="0" lvl="0" indent="0" rtl="0">
              <a:spcBef>
                <a:spcPts val="0"/>
              </a:spcBef>
              <a:spcAft>
                <a:spcPts val="0"/>
              </a:spcAft>
              <a:buClr>
                <a:schemeClr val="lt1"/>
              </a:buClr>
              <a:buSzPts val="2800"/>
              <a:buFont typeface="Cabin"/>
              <a:buNone/>
            </a:pPr>
            <a:r>
              <a:rPr lang="x-none" sz="4100" dirty="0"/>
              <a:t>Datos de impacto</a:t>
            </a:r>
          </a:p>
        </p:txBody>
      </p:sp>
      <p:sp>
        <p:nvSpPr>
          <p:cNvPr id="13" name="Rounded Rectangle 12"/>
          <p:cNvSpPr/>
          <p:nvPr/>
        </p:nvSpPr>
        <p:spPr>
          <a:xfrm>
            <a:off x="627115" y="1933049"/>
            <a:ext cx="5101040" cy="4130868"/>
          </a:xfrm>
          <a:prstGeom prst="roundRect">
            <a:avLst/>
          </a:prstGeom>
        </p:spPr>
        <p:style>
          <a:lnRef idx="3">
            <a:schemeClr val="lt1"/>
          </a:lnRef>
          <a:fillRef idx="1">
            <a:schemeClr val="accent2"/>
          </a:fillRef>
          <a:effectRef idx="1">
            <a:schemeClr val="accent2"/>
          </a:effectRef>
          <a:fontRef idx="minor">
            <a:schemeClr val="lt1"/>
          </a:fontRef>
        </p:style>
        <p:txBody>
          <a:bodyPr rtlCol="0" anchor="ctr">
            <a:normAutofit lnSpcReduction="10000"/>
          </a:bodyPr>
          <a:lstStyle/>
          <a:p>
            <a:pPr algn="ctr"/>
            <a:r>
              <a:rPr lang="x-none" sz="3200" b="1" u="sng" dirty="0">
                <a:solidFill>
                  <a:prstClr val="white"/>
                </a:solidFill>
              </a:rPr>
              <a:t>Datos cuantitativos </a:t>
            </a:r>
          </a:p>
          <a:p>
            <a:pPr marL="190500" indent="-190500" algn="ctr">
              <a:buFont typeface="Arial" charset="0"/>
              <a:buChar char="•"/>
            </a:pPr>
            <a:r>
              <a:rPr lang="x-none" sz="2800" dirty="0">
                <a:solidFill>
                  <a:prstClr val="white"/>
                </a:solidFill>
              </a:rPr>
              <a:t>Asistencia (estudiantes y maestros) </a:t>
            </a:r>
          </a:p>
          <a:p>
            <a:pPr marL="190500" indent="-190500" algn="ctr">
              <a:buFont typeface="Arial" charset="0"/>
              <a:buChar char="•"/>
            </a:pPr>
            <a:r>
              <a:rPr lang="x-none" sz="2800" dirty="0">
                <a:solidFill>
                  <a:prstClr val="white"/>
                </a:solidFill>
              </a:rPr>
              <a:t>Incidentes disciplinarios</a:t>
            </a:r>
          </a:p>
          <a:p>
            <a:pPr marL="190500" indent="-190500" algn="ctr">
              <a:buFont typeface="Arial" charset="0"/>
              <a:buChar char="•"/>
            </a:pPr>
            <a:r>
              <a:rPr lang="x-none" sz="2800" dirty="0">
                <a:solidFill>
                  <a:prstClr val="white"/>
                </a:solidFill>
              </a:rPr>
              <a:t>Ausentismo crónico </a:t>
            </a:r>
          </a:p>
          <a:p>
            <a:pPr marL="190500" indent="-190500" algn="ctr">
              <a:buFont typeface="Arial" charset="0"/>
              <a:buChar char="•"/>
            </a:pPr>
            <a:endParaRPr lang="x-none" sz="2800" dirty="0">
              <a:solidFill>
                <a:prstClr val="white"/>
              </a:solidFill>
            </a:endParaRPr>
          </a:p>
          <a:p>
            <a:pPr marL="190500" indent="-190500" algn="ctr">
              <a:buFont typeface="Arial" charset="0"/>
              <a:buChar char="•"/>
            </a:pPr>
            <a:r>
              <a:rPr lang="x-none" sz="2800" dirty="0">
                <a:solidFill>
                  <a:prstClr val="white"/>
                </a:solidFill>
              </a:rPr>
              <a:t>Logro (crecimiento o dominio) </a:t>
            </a:r>
          </a:p>
          <a:p>
            <a:pPr marL="190500" indent="-190500" algn="ctr">
              <a:buFont typeface="Arial" charset="0"/>
              <a:buChar char="•"/>
            </a:pPr>
            <a:r>
              <a:rPr lang="x-none" sz="2800" dirty="0">
                <a:solidFill>
                  <a:prstClr val="white"/>
                </a:solidFill>
              </a:rPr>
              <a:t>Tasas de graduación</a:t>
            </a:r>
          </a:p>
        </p:txBody>
      </p:sp>
      <p:sp>
        <p:nvSpPr>
          <p:cNvPr id="16" name="Rounded Rectangle 15"/>
          <p:cNvSpPr/>
          <p:nvPr/>
        </p:nvSpPr>
        <p:spPr>
          <a:xfrm>
            <a:off x="6271982" y="4846738"/>
            <a:ext cx="5101041" cy="936223"/>
          </a:xfrm>
          <a:prstGeom prst="roundRect">
            <a:avLst/>
          </a:prstGeom>
        </p:spPr>
        <p:style>
          <a:lnRef idx="3">
            <a:schemeClr val="lt1"/>
          </a:lnRef>
          <a:fillRef idx="1">
            <a:schemeClr val="accent2"/>
          </a:fillRef>
          <a:effectRef idx="1">
            <a:schemeClr val="accent2"/>
          </a:effectRef>
          <a:fontRef idx="minor">
            <a:schemeClr val="lt1"/>
          </a:fontRef>
        </p:style>
        <p:txBody>
          <a:bodyPr rtlCol="0" anchor="ctr">
            <a:normAutofit fontScale="85000" lnSpcReduction="10000"/>
          </a:bodyPr>
          <a:lstStyle/>
          <a:p>
            <a:pPr algn="ctr"/>
            <a:r>
              <a:rPr lang="x-none">
                <a:solidFill>
                  <a:prstClr val="white"/>
                </a:solidFill>
              </a:rPr>
              <a:t>Herramienta sugerida:</a:t>
            </a:r>
            <a:r>
              <a:rPr lang="x-none" sz="2800" dirty="0">
                <a:solidFill>
                  <a:prstClr val="white"/>
                </a:solidFill>
              </a:rPr>
              <a:t> </a:t>
            </a:r>
          </a:p>
          <a:p>
            <a:pPr algn="ctr"/>
            <a:r>
              <a:rPr lang="x-none" sz="2800" dirty="0">
                <a:solidFill>
                  <a:prstClr val="white"/>
                </a:solidFill>
              </a:rPr>
              <a:t>Encuestas de percepción (clima)</a:t>
            </a:r>
          </a:p>
        </p:txBody>
      </p:sp>
      <p:sp>
        <p:nvSpPr>
          <p:cNvPr id="15" name="Rounded Rectangle 14"/>
          <p:cNvSpPr/>
          <p:nvPr/>
        </p:nvSpPr>
        <p:spPr>
          <a:xfrm>
            <a:off x="6271982" y="1933049"/>
            <a:ext cx="5101041" cy="2614889"/>
          </a:xfrm>
          <a:prstGeom prst="roundRect">
            <a:avLst/>
          </a:prstGeom>
        </p:spPr>
        <p:style>
          <a:lnRef idx="3">
            <a:schemeClr val="lt1"/>
          </a:lnRef>
          <a:fillRef idx="1">
            <a:schemeClr val="accent2"/>
          </a:fillRef>
          <a:effectRef idx="1">
            <a:schemeClr val="accent2"/>
          </a:effectRef>
          <a:fontRef idx="minor">
            <a:schemeClr val="lt1"/>
          </a:fontRef>
        </p:style>
        <p:txBody>
          <a:bodyPr rtlCol="0" anchor="ctr">
            <a:normAutofit fontScale="85000" lnSpcReduction="20000"/>
          </a:bodyPr>
          <a:lstStyle/>
          <a:p>
            <a:pPr algn="ctr"/>
            <a:r>
              <a:rPr lang="x-none" sz="3200" b="1" u="sng" dirty="0">
                <a:solidFill>
                  <a:prstClr val="white"/>
                </a:solidFill>
              </a:rPr>
              <a:t>Datos cualitativos </a:t>
            </a:r>
          </a:p>
          <a:p>
            <a:pPr marL="190500" indent="-190500" algn="ctr">
              <a:buFont typeface="Arial" charset="0"/>
              <a:buChar char="•"/>
            </a:pPr>
            <a:r>
              <a:rPr lang="x-none" sz="2800" dirty="0">
                <a:solidFill>
                  <a:prstClr val="white"/>
                </a:solidFill>
              </a:rPr>
              <a:t>Satisfacción de los estudiantes/personal  </a:t>
            </a:r>
          </a:p>
          <a:p>
            <a:pPr marL="190500" indent="-190500" algn="ctr">
              <a:buFont typeface="Arial" charset="0"/>
              <a:buChar char="•"/>
            </a:pPr>
            <a:r>
              <a:rPr lang="x-none" sz="2800" dirty="0">
                <a:solidFill>
                  <a:prstClr val="white"/>
                </a:solidFill>
              </a:rPr>
              <a:t>Percepciones de seguridad y protección </a:t>
            </a:r>
          </a:p>
          <a:p>
            <a:pPr marL="190500" indent="-190500" algn="ctr">
              <a:buFont typeface="Arial" charset="0"/>
              <a:buChar char="•"/>
            </a:pPr>
            <a:r>
              <a:rPr lang="x-none" sz="2800" dirty="0">
                <a:solidFill>
                  <a:prstClr val="white"/>
                </a:solidFill>
              </a:rPr>
              <a:t>Rutinas interesantes y regulares</a:t>
            </a:r>
          </a:p>
        </p:txBody>
      </p:sp>
      <p:sp>
        <p:nvSpPr>
          <p:cNvPr id="2" name="TextBox 1"/>
          <p:cNvSpPr txBox="1"/>
          <p:nvPr/>
        </p:nvSpPr>
        <p:spPr>
          <a:xfrm rot="16200000">
            <a:off x="-136577" y="3132510"/>
            <a:ext cx="2149546" cy="400110"/>
          </a:xfrm>
          <a:prstGeom prst="rect">
            <a:avLst/>
          </a:prstGeom>
          <a:noFill/>
        </p:spPr>
        <p:txBody>
          <a:bodyPr wrap="square" rtlCol="0">
            <a:spAutoFit/>
          </a:bodyPr>
          <a:lstStyle/>
          <a:p>
            <a:pPr algn="ctr"/>
            <a:r>
              <a:rPr lang="x-none" sz="2000" dirty="0">
                <a:solidFill>
                  <a:prstClr val="white"/>
                </a:solidFill>
              </a:rPr>
              <a:t>ADELANTADO </a:t>
            </a:r>
          </a:p>
        </p:txBody>
      </p:sp>
      <p:sp>
        <p:nvSpPr>
          <p:cNvPr id="17" name="TextBox 16"/>
          <p:cNvSpPr txBox="1"/>
          <p:nvPr/>
        </p:nvSpPr>
        <p:spPr>
          <a:xfrm rot="16200000">
            <a:off x="57890" y="4927530"/>
            <a:ext cx="1664356" cy="400110"/>
          </a:xfrm>
          <a:prstGeom prst="rect">
            <a:avLst/>
          </a:prstGeom>
          <a:noFill/>
        </p:spPr>
        <p:txBody>
          <a:bodyPr wrap="square" rtlCol="0">
            <a:spAutoFit/>
          </a:bodyPr>
          <a:lstStyle/>
          <a:p>
            <a:pPr algn="ctr"/>
            <a:r>
              <a:rPr lang="x-none" sz="2000" dirty="0">
                <a:solidFill>
                  <a:prstClr val="white"/>
                </a:solidFill>
              </a:rPr>
              <a:t>REZAGADO </a:t>
            </a:r>
          </a:p>
        </p:txBody>
      </p:sp>
    </p:spTree>
    <p:extLst>
      <p:ext uri="{BB962C8B-B14F-4D97-AF65-F5344CB8AC3E}">
        <p14:creationId xmlns:p14="http://schemas.microsoft.com/office/powerpoint/2010/main" val="21216351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1" name="Google Shape;331;p39" descr="Thought bubble"/>
          <p:cNvPicPr preferRelativeResize="0"/>
          <p:nvPr/>
        </p:nvPicPr>
        <p:blipFill rotWithShape="1">
          <a:blip r:embed="rId3">
            <a:extLst/>
          </a:blip>
          <a:srcRect/>
          <a:stretch/>
        </p:blipFill>
        <p:spPr>
          <a:xfrm>
            <a:off x="2540909" y="591808"/>
            <a:ext cx="5577840" cy="5577840"/>
          </a:xfrm>
          <a:prstGeom prst="rect">
            <a:avLst/>
          </a:prstGeom>
          <a:noFill/>
        </p:spPr>
      </p:pic>
      <p:sp>
        <p:nvSpPr>
          <p:cNvPr id="330" name="Google Shape;330;p39"/>
          <p:cNvSpPr txBox="1">
            <a:spLocks noGrp="1"/>
          </p:cNvSpPr>
          <p:nvPr>
            <p:ph type="title"/>
          </p:nvPr>
        </p:nvSpPr>
        <p:spPr>
          <a:xfrm>
            <a:off x="8096885" y="640080"/>
            <a:ext cx="3659246" cy="2926080"/>
          </a:xfrm>
          <a:prstGeom prst="rect">
            <a:avLst/>
          </a:prstGeom>
        </p:spPr>
        <p:txBody>
          <a:bodyPr spcFirstLastPara="1" vert="horz" lIns="91440" tIns="45720" rIns="91440" bIns="45720" rtlCol="0" anchor="b" anchorCtr="1">
            <a:normAutofit/>
          </a:bodyPr>
          <a:lstStyle/>
          <a:p>
            <a:pPr marL="0" lvl="0" indent="0" algn="ctr">
              <a:spcAft>
                <a:spcPts val="0"/>
              </a:spcAft>
              <a:buClr>
                <a:srgbClr val="262626"/>
              </a:buClr>
              <a:buSzPts val="3000"/>
            </a:pPr>
            <a:r>
              <a:rPr lang="x-none" sz="4400" dirty="0">
                <a:solidFill>
                  <a:srgbClr val="FFFFFF"/>
                </a:solidFill>
              </a:rPr>
              <a:t>PAUSA PARA IDEAS Y PREGUNTAS</a:t>
            </a:r>
          </a:p>
        </p:txBody>
      </p:sp>
      <p:sp>
        <p:nvSpPr>
          <p:cNvPr id="2" name="TextBox 1"/>
          <p:cNvSpPr txBox="1"/>
          <p:nvPr/>
        </p:nvSpPr>
        <p:spPr>
          <a:xfrm>
            <a:off x="3877340" y="2461845"/>
            <a:ext cx="2802860" cy="584775"/>
          </a:xfrm>
          <a:prstGeom prst="rect">
            <a:avLst/>
          </a:prstGeom>
          <a:noFill/>
        </p:spPr>
        <p:txBody>
          <a:bodyPr wrap="square" rtlCol="0">
            <a:spAutoFit/>
          </a:bodyPr>
          <a:lstStyle/>
          <a:p>
            <a:pPr algn="ctr"/>
            <a:r>
              <a:rPr lang="x-none" sz="3200" b="1" dirty="0">
                <a:solidFill>
                  <a:prstClr val="black"/>
                </a:solidFill>
              </a:rPr>
              <a:t>¿Preguntas? </a:t>
            </a:r>
          </a:p>
        </p:txBody>
      </p:sp>
    </p:spTree>
    <p:extLst>
      <p:ext uri="{BB962C8B-B14F-4D97-AF65-F5344CB8AC3E}">
        <p14:creationId xmlns:p14="http://schemas.microsoft.com/office/powerpoint/2010/main" val="132359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Shape 343"/>
        <p:cNvGrpSpPr/>
        <p:nvPr/>
      </p:nvGrpSpPr>
      <p:grpSpPr>
        <a:xfrm>
          <a:off x="0" y="0"/>
          <a:ext cx="0" cy="0"/>
          <a:chOff x="0" y="0"/>
          <a:chExt cx="0" cy="0"/>
        </a:xfrm>
      </p:grpSpPr>
      <p:sp>
        <p:nvSpPr>
          <p:cNvPr id="93" name="Rectangle 9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9" name="Rectangle 9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4" name="Google Shape;344;p41"/>
          <p:cNvSpPr txBox="1">
            <a:spLocks noGrp="1"/>
          </p:cNvSpPr>
          <p:nvPr>
            <p:ph type="title"/>
          </p:nvPr>
        </p:nvSpPr>
        <p:spPr>
          <a:xfrm>
            <a:off x="4348952" y="643467"/>
            <a:ext cx="7396968" cy="5054008"/>
          </a:xfrm>
          <a:prstGeom prst="rect">
            <a:avLst/>
          </a:prstGeom>
        </p:spPr>
        <p:txBody>
          <a:bodyPr spcFirstLastPara="1" vert="horz" lIns="91440" tIns="45720" rIns="91440" bIns="45720" rtlCol="0" anchor="ctr" anchorCtr="1">
            <a:normAutofit/>
          </a:bodyPr>
          <a:lstStyle/>
          <a:p>
            <a:pPr>
              <a:buClr>
                <a:srgbClr val="262626"/>
              </a:buClr>
              <a:buSzPts val="5000"/>
            </a:pPr>
            <a:r>
              <a:rPr lang="x-none" sz="6600" dirty="0">
                <a:solidFill>
                  <a:srgbClr val="FFFFFF"/>
                </a:solidFill>
              </a:rPr>
              <a:t>I. Introducciones y </a:t>
            </a:r>
            <a:r>
              <a:rPr lang="en-US" sz="6600" dirty="0">
                <a:solidFill>
                  <a:srgbClr val="FFFFFF"/>
                </a:solidFill>
              </a:rPr>
              <a:t>orden</a:t>
            </a:r>
            <a:r>
              <a:rPr lang="x-none" sz="6600" dirty="0">
                <a:solidFill>
                  <a:srgbClr val="FFFFFF"/>
                </a:solidFill>
              </a:rPr>
              <a:t> del día</a:t>
            </a:r>
            <a:endParaRPr lang="x-none" sz="6600" dirty="0">
              <a:solidFill>
                <a:schemeClr val="tx2"/>
              </a:solidFill>
            </a:endParaRPr>
          </a:p>
        </p:txBody>
      </p:sp>
      <p:cxnSp>
        <p:nvCxnSpPr>
          <p:cNvPr id="101" name="Straight Connector 10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Graphic 120" descr="Handshake">
            <a:extLst>
              <a:ext uri="{FF2B5EF4-FFF2-40B4-BE49-F238E27FC236}">
                <a16:creationId xmlns:a16="http://schemas.microsoft.com/office/drawing/2014/main" id="{06D74206-9004-4379-B558-A6B36404B5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9818" y="1944907"/>
            <a:ext cx="2449486" cy="2449486"/>
          </a:xfrm>
          <a:prstGeom prst="rect">
            <a:avLst/>
          </a:prstGeom>
        </p:spPr>
      </p:pic>
    </p:spTree>
    <p:extLst>
      <p:ext uri="{BB962C8B-B14F-4D97-AF65-F5344CB8AC3E}">
        <p14:creationId xmlns:p14="http://schemas.microsoft.com/office/powerpoint/2010/main" val="648545207"/>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Shape 363"/>
        <p:cNvGrpSpPr/>
        <p:nvPr/>
      </p:nvGrpSpPr>
      <p:grpSpPr>
        <a:xfrm>
          <a:off x="0" y="0"/>
          <a:ext cx="0" cy="0"/>
          <a:chOff x="0" y="0"/>
          <a:chExt cx="0" cy="0"/>
        </a:xfrm>
      </p:grpSpPr>
      <p:sp>
        <p:nvSpPr>
          <p:cNvPr id="114" name="Rectangle 113">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6" name="Rectangle 115">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18" name="Straight Connector 117">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20" name="Rectangle 119">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2" name="Rectangle 121">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4" name="Rectangle 123">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4" name="Google Shape;364;p44"/>
          <p:cNvSpPr txBox="1">
            <a:spLocks noGrp="1"/>
          </p:cNvSpPr>
          <p:nvPr>
            <p:ph type="title"/>
          </p:nvPr>
        </p:nvSpPr>
        <p:spPr>
          <a:xfrm>
            <a:off x="1097280" y="758952"/>
            <a:ext cx="10058400" cy="3892168"/>
          </a:xfrm>
          <a:prstGeom prst="rect">
            <a:avLst/>
          </a:prstGeom>
        </p:spPr>
        <p:txBody>
          <a:bodyPr spcFirstLastPara="1" vert="horz" lIns="91440" tIns="45720" rIns="91440" bIns="45720" rtlCol="0" anchor="b" anchorCtr="0">
            <a:normAutofit/>
          </a:bodyPr>
          <a:lstStyle/>
          <a:p>
            <a:pPr marL="0" lvl="0" indent="0">
              <a:spcAft>
                <a:spcPts val="0"/>
              </a:spcAft>
              <a:buClr>
                <a:srgbClr val="262626"/>
              </a:buClr>
              <a:buSzPts val="2800"/>
            </a:pPr>
            <a:r>
              <a:rPr lang="x-none" sz="8000">
                <a:solidFill>
                  <a:srgbClr val="FFFFFF"/>
                </a:solidFill>
              </a:rPr>
              <a:t>ALMUERZO</a:t>
            </a:r>
          </a:p>
        </p:txBody>
      </p:sp>
      <p:sp>
        <p:nvSpPr>
          <p:cNvPr id="365" name="Google Shape;365;p44"/>
          <p:cNvSpPr txBox="1">
            <a:spLocks noGrp="1"/>
          </p:cNvSpPr>
          <p:nvPr>
            <p:ph idx="1"/>
          </p:nvPr>
        </p:nvSpPr>
        <p:spPr>
          <a:xfrm>
            <a:off x="1100051" y="5225240"/>
            <a:ext cx="10058400" cy="1143000"/>
          </a:xfrm>
          <a:prstGeom prst="rect">
            <a:avLst/>
          </a:prstGeom>
        </p:spPr>
        <p:txBody>
          <a:bodyPr spcFirstLastPara="1" vert="horz" lIns="91440" tIns="45720" rIns="91440" bIns="45720" rtlCol="0" anchorCtr="0">
            <a:normAutofit/>
          </a:bodyPr>
          <a:lstStyle/>
          <a:p>
            <a:pPr marL="0" lvl="0" indent="0">
              <a:buNone/>
            </a:pPr>
            <a:r>
              <a:rPr lang="x-none" sz="2400" cap="all" spc="200" dirty="0">
                <a:solidFill>
                  <a:srgbClr val="FFFFFF"/>
                </a:solidFill>
                <a:latin typeface="+mj-lt"/>
              </a:rPr>
              <a:t>Tenemos 60 minutos para almorzar. Por favor, estén listos para comenzar de nuevo a tiempo. </a:t>
            </a:r>
          </a:p>
        </p:txBody>
      </p:sp>
    </p:spTree>
    <p:extLst>
      <p:ext uri="{BB962C8B-B14F-4D97-AF65-F5344CB8AC3E}">
        <p14:creationId xmlns:p14="http://schemas.microsoft.com/office/powerpoint/2010/main" val="79293889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343"/>
        <p:cNvGrpSpPr/>
        <p:nvPr/>
      </p:nvGrpSpPr>
      <p:grpSpPr>
        <a:xfrm>
          <a:off x="0" y="0"/>
          <a:ext cx="0" cy="0"/>
          <a:chOff x="0" y="0"/>
          <a:chExt cx="0" cy="0"/>
        </a:xfrm>
      </p:grpSpPr>
      <p:sp>
        <p:nvSpPr>
          <p:cNvPr id="344" name="Google Shape;344;p41"/>
          <p:cNvSpPr txBox="1">
            <a:spLocks noGrp="1"/>
          </p:cNvSpPr>
          <p:nvPr>
            <p:ph type="title"/>
          </p:nvPr>
        </p:nvSpPr>
        <p:spPr>
          <a:xfrm>
            <a:off x="4348952" y="643467"/>
            <a:ext cx="7172487" cy="5054008"/>
          </a:xfrm>
          <a:prstGeom prst="rect">
            <a:avLst/>
          </a:prstGeom>
        </p:spPr>
        <p:txBody>
          <a:bodyPr spcFirstLastPara="1" vert="horz" lIns="91440" tIns="45720" rIns="91440" bIns="45720" rtlCol="0" anchor="ctr" anchorCtr="1">
            <a:normAutofit/>
          </a:bodyPr>
          <a:lstStyle/>
          <a:p>
            <a:pPr lvl="0">
              <a:buClr>
                <a:srgbClr val="262626"/>
              </a:buClr>
              <a:buSzPts val="5000"/>
            </a:pPr>
            <a:r>
              <a:rPr lang="x-none" sz="6600" dirty="0">
                <a:solidFill>
                  <a:srgbClr val="FFFFFF"/>
                </a:solidFill>
              </a:rPr>
              <a:t>I</a:t>
            </a:r>
            <a:r>
              <a:rPr lang="en-US" sz="6600" dirty="0">
                <a:solidFill>
                  <a:srgbClr val="FFFFFF"/>
                </a:solidFill>
              </a:rPr>
              <a:t>V</a:t>
            </a:r>
            <a:r>
              <a:rPr lang="x-none" sz="6600" dirty="0">
                <a:solidFill>
                  <a:srgbClr val="FFFFFF"/>
                </a:solidFill>
              </a:rPr>
              <a:t>. Enseñanza culturalmente sensible</a:t>
            </a:r>
            <a:endParaRPr lang="x-none" sz="6600" dirty="0">
              <a:solidFill>
                <a:schemeClr val="tx2"/>
              </a:solidFill>
            </a:endParaRPr>
          </a:p>
        </p:txBody>
      </p:sp>
    </p:spTree>
    <p:extLst>
      <p:ext uri="{BB962C8B-B14F-4D97-AF65-F5344CB8AC3E}">
        <p14:creationId xmlns:p14="http://schemas.microsoft.com/office/powerpoint/2010/main" val="10807410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50388" y="2133600"/>
            <a:ext cx="10058400" cy="2860431"/>
          </a:xfrm>
        </p:spPr>
        <p:txBody>
          <a:bodyPr>
            <a:normAutofit lnSpcReduction="10000"/>
          </a:bodyPr>
          <a:lstStyle/>
          <a:p>
            <a:pPr algn="ctr"/>
            <a:r>
              <a:rPr lang="x-none" sz="4000" i="1" dirty="0"/>
              <a:t>La enseñanza culturalmente sensible reconoce la importancia de incluir las referencias culturales de los estudiantes en todos los aspectos del aprendizaje.</a:t>
            </a:r>
          </a:p>
          <a:p>
            <a:pPr algn="ctr"/>
            <a:r>
              <a:rPr lang="x-none" sz="3400" dirty="0"/>
              <a:t>– Ladson-Billings </a:t>
            </a:r>
          </a:p>
        </p:txBody>
      </p:sp>
    </p:spTree>
    <p:extLst>
      <p:ext uri="{BB962C8B-B14F-4D97-AF65-F5344CB8AC3E}">
        <p14:creationId xmlns:p14="http://schemas.microsoft.com/office/powerpoint/2010/main" val="1429305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32EF8973-27B9-4BEA-A53B-DB3F29F977EE}"/>
              </a:ext>
            </a:extLst>
          </p:cNvPr>
          <p:cNvSpPr>
            <a:spLocks noGrp="1"/>
          </p:cNvSpPr>
          <p:nvPr>
            <p:ph type="title"/>
          </p:nvPr>
        </p:nvSpPr>
        <p:spPr>
          <a:xfrm>
            <a:off x="492370" y="516835"/>
            <a:ext cx="3084844" cy="5772840"/>
          </a:xfrm>
        </p:spPr>
        <p:txBody>
          <a:bodyPr anchor="ctr">
            <a:normAutofit/>
          </a:bodyPr>
          <a:lstStyle/>
          <a:p>
            <a:r>
              <a:rPr lang="es-ES" sz="3600">
                <a:solidFill>
                  <a:srgbClr val="FFFFFF"/>
                </a:solidFill>
              </a:rPr>
              <a:t>Métodos clave de la sensibilidad cultural </a:t>
            </a:r>
            <a:br>
              <a:rPr lang="es-ES" sz="3600">
                <a:solidFill>
                  <a:srgbClr val="FFFFFF"/>
                </a:solidFill>
              </a:rPr>
            </a:br>
            <a:endParaRPr lang="es-ES" sz="3600">
              <a:solidFill>
                <a:srgbClr val="FFFFFF"/>
              </a:solidFill>
            </a:endParaRPr>
          </a:p>
        </p:txBody>
      </p:sp>
      <p:sp>
        <p:nvSpPr>
          <p:cNvPr id="16" name="Rectangle 15">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7" name="Content Placeholder 2">
            <a:extLst>
              <a:ext uri="{FF2B5EF4-FFF2-40B4-BE49-F238E27FC236}">
                <a16:creationId xmlns:a16="http://schemas.microsoft.com/office/drawing/2014/main" id="{DEF34D2E-0F05-4F6B-B3E6-2BE769D6CDD0}"/>
              </a:ext>
            </a:extLst>
          </p:cNvPr>
          <p:cNvGraphicFramePr>
            <a:graphicFrameLocks noGrp="1"/>
          </p:cNvGraphicFramePr>
          <p:nvPr>
            <p:ph idx="1"/>
            <p:extLst>
              <p:ext uri="{D42A27DB-BD31-4B8C-83A1-F6EECF244321}">
                <p14:modId xmlns:p14="http://schemas.microsoft.com/office/powerpoint/2010/main" val="2782760482"/>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64000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060FEB3-6923-4308-866D-ABB0651202EB}"/>
              </a:ext>
            </a:extLst>
          </p:cNvPr>
          <p:cNvSpPr>
            <a:spLocks noGrp="1"/>
          </p:cNvSpPr>
          <p:nvPr>
            <p:ph type="title"/>
          </p:nvPr>
        </p:nvSpPr>
        <p:spPr>
          <a:xfrm>
            <a:off x="855790" y="643466"/>
            <a:ext cx="3036263" cy="5225627"/>
          </a:xfrm>
        </p:spPr>
        <p:txBody>
          <a:bodyPr anchor="ctr">
            <a:normAutofit/>
          </a:bodyPr>
          <a:lstStyle/>
          <a:p>
            <a:r>
              <a:rPr lang="x-none" sz="3600" b="1" dirty="0"/>
              <a:t>1. Prepararse para enseñar con sensibilidad cultural. </a:t>
            </a:r>
            <a:endParaRPr lang="x-none" sz="3600" dirty="0"/>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89267AFD-E8E5-4693-BC5D-EEAB7AEEBABF}"/>
              </a:ext>
            </a:extLst>
          </p:cNvPr>
          <p:cNvSpPr>
            <a:spLocks noGrp="1"/>
          </p:cNvSpPr>
          <p:nvPr>
            <p:ph idx="1"/>
          </p:nvPr>
        </p:nvSpPr>
        <p:spPr>
          <a:xfrm>
            <a:off x="4192054" y="381891"/>
            <a:ext cx="7758065" cy="6094218"/>
          </a:xfrm>
        </p:spPr>
        <p:txBody>
          <a:bodyPr anchor="ctr">
            <a:normAutofit fontScale="92500" lnSpcReduction="10000"/>
          </a:bodyPr>
          <a:lstStyle/>
          <a:p>
            <a:r>
              <a:rPr lang="x-none" sz="2400" dirty="0"/>
              <a:t>Experimente una reorientación del arte de enseñar, para que más intencionadamente:</a:t>
            </a:r>
          </a:p>
          <a:p>
            <a:pPr marL="515938" indent="-515938">
              <a:buFont typeface="Wingdings" panose="05000000000000000000" pitchFamily="2" charset="2"/>
              <a:buChar char="§"/>
            </a:pPr>
            <a:r>
              <a:rPr lang="x-none" sz="2400" dirty="0"/>
              <a:t>Respete y aproveche los orígenes culturales de cada estudiante</a:t>
            </a:r>
          </a:p>
          <a:p>
            <a:pPr marL="515938" indent="-515938">
              <a:buFont typeface="Wingdings" panose="05000000000000000000" pitchFamily="2" charset="2"/>
              <a:buChar char="§"/>
            </a:pPr>
            <a:r>
              <a:rPr lang="x-none" sz="2400" dirty="0"/>
              <a:t>Aproveche la riqueza de cada cultura para ayudar a los estudiantes a hacer conexiones entre las ideas </a:t>
            </a:r>
          </a:p>
          <a:p>
            <a:pPr marL="515938" indent="-515938">
              <a:buFont typeface="Wingdings" panose="05000000000000000000" pitchFamily="2" charset="2"/>
              <a:buChar char="§"/>
            </a:pPr>
            <a:r>
              <a:rPr lang="x-none" sz="2400" dirty="0"/>
              <a:t>Adiestre y apoye a todo el personal para que comprenda sus propios orígenes culturales y lingüísticos</a:t>
            </a:r>
            <a:r>
              <a:rPr lang="en-US" sz="2400" dirty="0"/>
              <a:t>, </a:t>
            </a:r>
            <a:r>
              <a:rPr lang="x-none" sz="2400" dirty="0"/>
              <a:t>y los de sus estudiantes </a:t>
            </a:r>
          </a:p>
          <a:p>
            <a:pPr marL="515938" indent="-515938">
              <a:buFont typeface="Wingdings" panose="05000000000000000000" pitchFamily="2" charset="2"/>
              <a:buChar char="§"/>
            </a:pPr>
            <a:r>
              <a:rPr lang="x-none" sz="2400" dirty="0"/>
              <a:t>Evite estereotipar a los estudiantes basándose en presunciones sobre sus orígenes familiares y culturales</a:t>
            </a:r>
          </a:p>
          <a:p>
            <a:pPr marL="515938" indent="-515938">
              <a:buFont typeface="Wingdings" panose="05000000000000000000" pitchFamily="2" charset="2"/>
              <a:buChar char="§"/>
            </a:pPr>
            <a:r>
              <a:rPr lang="x-none" sz="2400" dirty="0"/>
              <a:t>Promueva una mentalidad de crecimiento que aliente el crecimiento académico y el éxito para todos los estudiantes a través del esfuerzo, la autorregulación y la persistencia en el dominio</a:t>
            </a:r>
          </a:p>
          <a:p>
            <a:pPr marL="515938" indent="-515938">
              <a:buFont typeface="Wingdings" panose="05000000000000000000" pitchFamily="2" charset="2"/>
              <a:buChar char="§"/>
            </a:pPr>
            <a:r>
              <a:rPr lang="x-none" sz="2400" dirty="0"/>
              <a:t>Integre el material cultural y lingüístico en el plan de estudios</a:t>
            </a:r>
          </a:p>
          <a:p>
            <a:endParaRPr lang="x-none" sz="1700" dirty="0"/>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8582469"/>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867DAFF2-5AB2-4A81-8D5C-54CCFB88B377}"/>
              </a:ext>
            </a:extLst>
          </p:cNvPr>
          <p:cNvSpPr>
            <a:spLocks noGrp="1"/>
          </p:cNvSpPr>
          <p:nvPr>
            <p:ph type="title"/>
          </p:nvPr>
        </p:nvSpPr>
        <p:spPr>
          <a:xfrm>
            <a:off x="492369" y="516835"/>
            <a:ext cx="3494429" cy="5772840"/>
          </a:xfrm>
        </p:spPr>
        <p:txBody>
          <a:bodyPr anchor="ctr">
            <a:normAutofit/>
          </a:bodyPr>
          <a:lstStyle/>
          <a:p>
            <a:r>
              <a:rPr lang="x-none" sz="2800" b="1" dirty="0">
                <a:solidFill>
                  <a:srgbClr val="FFFFFF"/>
                </a:solidFill>
              </a:rPr>
              <a:t>2. Reconceptualizar la relación maestro-estudiante</a:t>
            </a:r>
            <a:endParaRPr lang="x-none" sz="2800" dirty="0">
              <a:solidFill>
                <a:srgbClr val="FFFFFF"/>
              </a:solidFill>
            </a:endParaRP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918C3F26-0980-4949-BB3F-82953D3986CF}"/>
              </a:ext>
            </a:extLst>
          </p:cNvPr>
          <p:cNvGraphicFramePr>
            <a:graphicFrameLocks noGrp="1"/>
          </p:cNvGraphicFramePr>
          <p:nvPr>
            <p:ph idx="1"/>
            <p:extLst>
              <p:ext uri="{D42A27DB-BD31-4B8C-83A1-F6EECF244321}">
                <p14:modId xmlns:p14="http://schemas.microsoft.com/office/powerpoint/2010/main" val="3746951874"/>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099107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8DD82D3-D002-45B0-B16A-82B3DA4EFD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39F3708-8A97-4BF2-96FD-8B6793DF3C0E}"/>
              </a:ext>
            </a:extLst>
          </p:cNvPr>
          <p:cNvSpPr>
            <a:spLocks noGrp="1"/>
          </p:cNvSpPr>
          <p:nvPr>
            <p:ph type="title"/>
          </p:nvPr>
        </p:nvSpPr>
        <p:spPr>
          <a:xfrm>
            <a:off x="949047" y="643466"/>
            <a:ext cx="2771273" cy="5225627"/>
          </a:xfrm>
        </p:spPr>
        <p:txBody>
          <a:bodyPr anchor="ctr">
            <a:normAutofit/>
          </a:bodyPr>
          <a:lstStyle/>
          <a:p>
            <a:r>
              <a:rPr lang="x-none" sz="3600" b="1"/>
              <a:t>3. Conectar con los referentes culturales </a:t>
            </a:r>
            <a:endParaRPr lang="x-none" sz="3600"/>
          </a:p>
        </p:txBody>
      </p:sp>
      <p:cxnSp>
        <p:nvCxnSpPr>
          <p:cNvPr id="10" name="Straight Connector 9">
            <a:extLst>
              <a:ext uri="{FF2B5EF4-FFF2-40B4-BE49-F238E27FC236}">
                <a16:creationId xmlns:a16="http://schemas.microsoft.com/office/drawing/2014/main" id="{9F09C252-16FE-4557-AD6D-BB5CA77349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998EB2C-C0D5-4378-8039-FE80B23857CB}"/>
              </a:ext>
            </a:extLst>
          </p:cNvPr>
          <p:cNvSpPr>
            <a:spLocks noGrp="1"/>
          </p:cNvSpPr>
          <p:nvPr>
            <p:ph idx="1"/>
          </p:nvPr>
        </p:nvSpPr>
        <p:spPr>
          <a:xfrm>
            <a:off x="4351019" y="256674"/>
            <a:ext cx="7712644" cy="6080118"/>
          </a:xfrm>
        </p:spPr>
        <p:txBody>
          <a:bodyPr anchor="ctr">
            <a:normAutofit/>
          </a:bodyPr>
          <a:lstStyle/>
          <a:p>
            <a:pPr marL="463550" indent="-463550">
              <a:buFont typeface="Wingdings" panose="05000000000000000000" pitchFamily="2" charset="2"/>
              <a:buChar char="§"/>
            </a:pPr>
            <a:r>
              <a:rPr lang="x-none" sz="2400" dirty="0"/>
              <a:t>Alterar l</a:t>
            </a:r>
            <a:r>
              <a:rPr lang="en-US" sz="2400" dirty="0"/>
              <a:t>as </a:t>
            </a:r>
            <a:r>
              <a:rPr lang="es-PR" sz="2400" dirty="0"/>
              <a:t>referencias</a:t>
            </a:r>
            <a:r>
              <a:rPr lang="en-US" sz="2400" dirty="0"/>
              <a:t> </a:t>
            </a:r>
            <a:r>
              <a:rPr lang="x-none" sz="2400" dirty="0"/>
              <a:t>culturales en el plan de estudios (Ladson-Billings, 2009). </a:t>
            </a:r>
          </a:p>
          <a:p>
            <a:pPr marL="463550" indent="-463550">
              <a:buFont typeface="Wingdings" panose="05000000000000000000" pitchFamily="2" charset="2"/>
              <a:buChar char="§"/>
            </a:pPr>
            <a:r>
              <a:rPr lang="x-none" sz="2400" dirty="0"/>
              <a:t>L</a:t>
            </a:r>
            <a:r>
              <a:rPr lang="en-US" sz="2400" dirty="0"/>
              <a:t>as </a:t>
            </a:r>
            <a:r>
              <a:rPr lang="es-PR" sz="2400" dirty="0"/>
              <a:t>referencias </a:t>
            </a:r>
            <a:r>
              <a:rPr lang="x-none" sz="2400" dirty="0"/>
              <a:t>culturales apropiados son un puente para explicar la cultura dominante. </a:t>
            </a:r>
          </a:p>
          <a:p>
            <a:pPr marL="463550" indent="-463550">
              <a:buFont typeface="Wingdings" panose="05000000000000000000" pitchFamily="2" charset="2"/>
              <a:buChar char="§"/>
            </a:pPr>
            <a:r>
              <a:rPr lang="x-none" sz="2400" dirty="0"/>
              <a:t>Permitir a los estudiantes utilizar sus conocimientos y experiencias anteriores para establecer conexiones entre las ideas. </a:t>
            </a:r>
          </a:p>
          <a:p>
            <a:r>
              <a:rPr lang="x-none" sz="2400" dirty="0"/>
              <a:t>Como ejemplo de un estilo culturalmente relevante, Ladson-Billings (2009) señala que un maestro de quinto grado podría comenzar una lección sobre la Constitución de los Estados Unidos discutiendo los estatutos y los artículos de incorporación utilizados para organizar una iglesia local o una asociación cívica afroamericana. </a:t>
            </a:r>
          </a:p>
        </p:txBody>
      </p:sp>
      <p:sp>
        <p:nvSpPr>
          <p:cNvPr id="12" name="Rectangle 11">
            <a:extLst>
              <a:ext uri="{FF2B5EF4-FFF2-40B4-BE49-F238E27FC236}">
                <a16:creationId xmlns:a16="http://schemas.microsoft.com/office/drawing/2014/main" id="{4C15B19B-E7BB-4060-B12F-3CDA8EF16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4160579"/>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4CDB1DEC-E806-4833-919F-378C699B37F2}"/>
              </a:ext>
            </a:extLst>
          </p:cNvPr>
          <p:cNvSpPr>
            <a:spLocks noGrp="1"/>
          </p:cNvSpPr>
          <p:nvPr>
            <p:ph type="title"/>
          </p:nvPr>
        </p:nvSpPr>
        <p:spPr>
          <a:xfrm>
            <a:off x="492370" y="605896"/>
            <a:ext cx="3430420" cy="5646208"/>
          </a:xfrm>
        </p:spPr>
        <p:txBody>
          <a:bodyPr anchor="ctr">
            <a:normAutofit/>
          </a:bodyPr>
          <a:lstStyle/>
          <a:p>
            <a:r>
              <a:rPr lang="x-none" sz="3600" b="1" dirty="0">
                <a:solidFill>
                  <a:srgbClr val="FFFFFF"/>
                </a:solidFill>
              </a:rPr>
              <a:t>4. Exaltar una comunidad de aprendientes</a:t>
            </a:r>
            <a:endParaRPr lang="x-none" sz="3600" dirty="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0BB337C4-1B3D-4C75-9744-4477DCD39E0D}"/>
              </a:ext>
            </a:extLst>
          </p:cNvPr>
          <p:cNvSpPr>
            <a:spLocks noGrp="1"/>
          </p:cNvSpPr>
          <p:nvPr>
            <p:ph idx="1"/>
          </p:nvPr>
        </p:nvSpPr>
        <p:spPr>
          <a:xfrm>
            <a:off x="4425050" y="304800"/>
            <a:ext cx="7440293" cy="6681537"/>
          </a:xfrm>
        </p:spPr>
        <p:txBody>
          <a:bodyPr anchor="ctr">
            <a:normAutofit lnSpcReduction="10000"/>
          </a:bodyPr>
          <a:lstStyle/>
          <a:p>
            <a:pPr marL="347663" indent="-347663">
              <a:buFont typeface="Wingdings" panose="05000000000000000000" pitchFamily="2" charset="2"/>
              <a:buChar char="§"/>
            </a:pPr>
            <a:r>
              <a:rPr lang="x-none" dirty="0"/>
              <a:t>Fomentar un sentido de comunidad entre los estudiantes en el salón de clases y con sus familias. Estructurar el salón de clases para desarrollar una "comunidad de aprendientes" </a:t>
            </a:r>
          </a:p>
          <a:p>
            <a:pPr marL="347663" indent="-347663">
              <a:buFont typeface="Wingdings" panose="05000000000000000000" pitchFamily="2" charset="2"/>
              <a:buChar char="§"/>
            </a:pPr>
            <a:r>
              <a:rPr lang="x-none" dirty="0"/>
              <a:t>Proporcionar a los estudiantes de diversos orígenes un fuerte sentido de que cada uno es visible, importa y pertenece. </a:t>
            </a:r>
          </a:p>
          <a:p>
            <a:pPr marL="347663" indent="-347663">
              <a:buFont typeface="Wingdings" panose="05000000000000000000" pitchFamily="2" charset="2"/>
              <a:buChar char="§"/>
            </a:pPr>
            <a:r>
              <a:rPr lang="x-none" dirty="0"/>
              <a:t>Establecer estructuras y rutinas en el salón de clases que permitan a los estudiantes conocerse entre sí y que fomenten el aprendizaje colaborativo. </a:t>
            </a:r>
          </a:p>
          <a:p>
            <a:pPr marL="347663" indent="-347663">
              <a:buFont typeface="Wingdings" panose="05000000000000000000" pitchFamily="2" charset="2"/>
              <a:buChar char="§"/>
            </a:pPr>
            <a:r>
              <a:rPr lang="x-none" dirty="0"/>
              <a:t>Enseñar explícitamente habilidades socioemocionales como autorregulación, comunicación y cooperación </a:t>
            </a:r>
          </a:p>
          <a:p>
            <a:pPr marL="347663" indent="-347663">
              <a:buFont typeface="Wingdings" panose="05000000000000000000" pitchFamily="2" charset="2"/>
              <a:buChar char="§"/>
            </a:pPr>
            <a:r>
              <a:rPr lang="x-none" dirty="0"/>
              <a:t>Usar estrategias de aprendizaje cooperativo </a:t>
            </a:r>
          </a:p>
          <a:p>
            <a:pPr marL="347663" indent="-347663">
              <a:buFont typeface="Wingdings" panose="05000000000000000000" pitchFamily="2" charset="2"/>
              <a:buChar char="§"/>
            </a:pPr>
            <a:r>
              <a:rPr lang="x-none" dirty="0"/>
              <a:t>Permitir que los estudiantes se enseñen entre sí, aprendiendo unos de otros</a:t>
            </a:r>
          </a:p>
          <a:p>
            <a:pPr marL="347663" indent="-347663">
              <a:buFont typeface="Wingdings" panose="05000000000000000000" pitchFamily="2" charset="2"/>
              <a:buChar char="§"/>
            </a:pPr>
            <a:r>
              <a:rPr lang="x-none" dirty="0"/>
              <a:t>Desarrollar conexiones con los estudiantes y sus familias más allá del salón de clases y la escuela. </a:t>
            </a:r>
          </a:p>
          <a:p>
            <a:r>
              <a:rPr lang="x-none" b="1" i="1" dirty="0"/>
              <a:t>Esta comunidad de aprendientes incorpora "valores, creencias, tradiciones y rituales", que constituyen una cultura, una que trasciende las culturas que los estudiantes traen al salón de clases. </a:t>
            </a:r>
          </a:p>
          <a:p>
            <a:endParaRPr lang="x-none" sz="1600" dirty="0"/>
          </a:p>
        </p:txBody>
      </p:sp>
    </p:spTree>
    <p:extLst>
      <p:ext uri="{BB962C8B-B14F-4D97-AF65-F5344CB8AC3E}">
        <p14:creationId xmlns:p14="http://schemas.microsoft.com/office/powerpoint/2010/main" val="13571734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7B5E799F-A99C-45DA-98B5-E87B3C88B546}"/>
              </a:ext>
            </a:extLst>
          </p:cNvPr>
          <p:cNvSpPr>
            <a:spLocks noGrp="1"/>
          </p:cNvSpPr>
          <p:nvPr>
            <p:ph type="title"/>
          </p:nvPr>
        </p:nvSpPr>
        <p:spPr>
          <a:xfrm>
            <a:off x="492370" y="605896"/>
            <a:ext cx="3084844" cy="5646208"/>
          </a:xfrm>
        </p:spPr>
        <p:txBody>
          <a:bodyPr anchor="ctr">
            <a:normAutofit/>
          </a:bodyPr>
          <a:lstStyle/>
          <a:p>
            <a:r>
              <a:rPr lang="x-none" sz="3600" b="1">
                <a:solidFill>
                  <a:srgbClr val="FFFFFF"/>
                </a:solidFill>
              </a:rPr>
              <a:t>5. Usar historias </a:t>
            </a:r>
            <a:endParaRPr lang="x-none" sz="3600">
              <a:solidFill>
                <a:srgbClr val="FFFFFF"/>
              </a:solidFill>
            </a:endParaRPr>
          </a:p>
        </p:txBody>
      </p:sp>
      <p:sp>
        <p:nvSpPr>
          <p:cNvPr id="12" name="Rectangle 1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28CC91E-5A79-4710-B8C3-6539AF9A9EEA}"/>
              </a:ext>
            </a:extLst>
          </p:cNvPr>
          <p:cNvSpPr>
            <a:spLocks noGrp="1"/>
          </p:cNvSpPr>
          <p:nvPr>
            <p:ph idx="1"/>
          </p:nvPr>
        </p:nvSpPr>
        <p:spPr>
          <a:xfrm>
            <a:off x="4315166" y="160421"/>
            <a:ext cx="7807141" cy="6577263"/>
          </a:xfrm>
        </p:spPr>
        <p:txBody>
          <a:bodyPr anchor="ctr">
            <a:normAutofit fontScale="92500" lnSpcReduction="20000"/>
          </a:bodyPr>
          <a:lstStyle/>
          <a:p>
            <a:r>
              <a:rPr lang="x-none" sz="2400" dirty="0"/>
              <a:t>Las historias:</a:t>
            </a:r>
          </a:p>
          <a:p>
            <a:pPr marL="347663" indent="-347663">
              <a:buFont typeface="Wingdings" panose="05000000000000000000" pitchFamily="2" charset="2"/>
              <a:buChar char="§"/>
            </a:pPr>
            <a:r>
              <a:rPr lang="x-none" sz="2400" dirty="0"/>
              <a:t>Enseñan los puntos en común y las distinciones meritorias de los diferentes grupos de personas </a:t>
            </a:r>
          </a:p>
          <a:p>
            <a:pPr marL="347663" indent="-347663">
              <a:buFont typeface="Wingdings" panose="05000000000000000000" pitchFamily="2" charset="2"/>
              <a:buChar char="§"/>
            </a:pPr>
            <a:r>
              <a:rPr lang="x-none" sz="2400" dirty="0"/>
              <a:t>Enseñan calidades humanas y experiencias que son universales</a:t>
            </a:r>
          </a:p>
          <a:p>
            <a:pPr marL="347663" indent="-347663">
              <a:buFont typeface="Wingdings" panose="05000000000000000000" pitchFamily="2" charset="2"/>
              <a:buChar char="§"/>
            </a:pPr>
            <a:r>
              <a:rPr lang="x-none" sz="2400" dirty="0"/>
              <a:t>Cierran las brechas de otros factores que nos separan </a:t>
            </a:r>
          </a:p>
          <a:p>
            <a:pPr marL="347663" indent="-347663">
              <a:buFont typeface="Wingdings" panose="05000000000000000000" pitchFamily="2" charset="2"/>
              <a:buChar char="§"/>
            </a:pPr>
            <a:r>
              <a:rPr lang="x-none" sz="2400" dirty="0"/>
              <a:t>Superan las barreras de la compresión, creando sentimientos de amabilidad</a:t>
            </a:r>
          </a:p>
          <a:p>
            <a:pPr marL="347663" indent="-347663">
              <a:buFont typeface="Wingdings" panose="05000000000000000000" pitchFamily="2" charset="2"/>
              <a:buChar char="§"/>
            </a:pPr>
            <a:r>
              <a:rPr lang="x-none" sz="2400" dirty="0"/>
              <a:t>Dan significado profundo a muchos tipos diferentes de lecciones. </a:t>
            </a:r>
          </a:p>
          <a:p>
            <a:pPr marL="282575" indent="-282575">
              <a:buFont typeface="Wingdings" panose="05000000000000000000" pitchFamily="2" charset="2"/>
              <a:buChar char="§"/>
            </a:pPr>
            <a:r>
              <a:rPr lang="x-none" sz="2400" dirty="0"/>
              <a:t>Crean vínculos entre el hogar, la familia y la escuela </a:t>
            </a:r>
          </a:p>
          <a:p>
            <a:pPr lvl="1"/>
            <a:r>
              <a:rPr lang="x-none" sz="2400" dirty="0"/>
              <a:t>Se basan en entrevistas de estudiantes con miembros de la familia</a:t>
            </a:r>
          </a:p>
          <a:p>
            <a:pPr lvl="1"/>
            <a:r>
              <a:rPr lang="x-none" sz="2400" dirty="0"/>
              <a:t>Llevan a los padres de familia al salón de clases para contar sus historias familiares</a:t>
            </a:r>
          </a:p>
          <a:p>
            <a:r>
              <a:rPr lang="x-none" sz="2400" dirty="0"/>
              <a:t>Creación de historias: el arte de crear y contar historias. Es una tarea de aprendizaje importante</a:t>
            </a:r>
          </a:p>
          <a:p>
            <a:r>
              <a:rPr lang="x-none" sz="2400" dirty="0"/>
              <a:t>Las historias compartidas entre compañeros de clase contribuyen a su sentido de comunidad</a:t>
            </a:r>
          </a:p>
        </p:txBody>
      </p:sp>
    </p:spTree>
    <p:extLst>
      <p:ext uri="{BB962C8B-B14F-4D97-AF65-F5344CB8AC3E}">
        <p14:creationId xmlns:p14="http://schemas.microsoft.com/office/powerpoint/2010/main" val="9655543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2186D411-7F13-4350-8213-2ED4EDFF8167}"/>
              </a:ext>
            </a:extLst>
          </p:cNvPr>
          <p:cNvSpPr>
            <a:spLocks noGrp="1"/>
          </p:cNvSpPr>
          <p:nvPr>
            <p:ph type="title"/>
          </p:nvPr>
        </p:nvSpPr>
        <p:spPr>
          <a:xfrm>
            <a:off x="492370" y="516835"/>
            <a:ext cx="3084844" cy="5772840"/>
          </a:xfrm>
        </p:spPr>
        <p:txBody>
          <a:bodyPr anchor="ctr">
            <a:normAutofit/>
          </a:bodyPr>
          <a:lstStyle/>
          <a:p>
            <a:r>
              <a:rPr lang="en-US" sz="3600">
                <a:solidFill>
                  <a:srgbClr val="FFFFFF"/>
                </a:solidFill>
              </a:rPr>
              <a:t>Profundiza</a:t>
            </a:r>
            <a:r>
              <a:rPr lang="x-none" sz="3600">
                <a:solidFill>
                  <a:srgbClr val="FFFFFF"/>
                </a:solidFill>
              </a:rPr>
              <a:t>r más en la sensibilidad cultural</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07428BCB-E6F2-4286-B770-B79536449107}"/>
              </a:ext>
            </a:extLst>
          </p:cNvPr>
          <p:cNvGraphicFramePr>
            <a:graphicFrameLocks noGrp="1"/>
          </p:cNvGraphicFramePr>
          <p:nvPr>
            <p:ph idx="1"/>
            <p:extLst>
              <p:ext uri="{D42A27DB-BD31-4B8C-83A1-F6EECF244321}">
                <p14:modId xmlns:p14="http://schemas.microsoft.com/office/powerpoint/2010/main" val="3768988686"/>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09684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6"/>
        <p:cNvGrpSpPr/>
        <p:nvPr/>
      </p:nvGrpSpPr>
      <p:grpSpPr>
        <a:xfrm>
          <a:off x="0" y="0"/>
          <a:ext cx="0" cy="0"/>
          <a:chOff x="0" y="0"/>
          <a:chExt cx="0" cy="0"/>
        </a:xfrm>
      </p:grpSpPr>
      <p:sp useBgFill="1">
        <p:nvSpPr>
          <p:cNvPr id="121" name="Rectangle 120">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23" name="Rectangle 122">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7" name="Google Shape;177;p26"/>
          <p:cNvSpPr txBox="1">
            <a:spLocks noGrp="1"/>
          </p:cNvSpPr>
          <p:nvPr>
            <p:ph type="title"/>
          </p:nvPr>
        </p:nvSpPr>
        <p:spPr>
          <a:xfrm>
            <a:off x="492370" y="516835"/>
            <a:ext cx="3084844" cy="5772840"/>
          </a:xfrm>
          <a:prstGeom prst="rect">
            <a:avLst/>
          </a:prstGeom>
        </p:spPr>
        <p:txBody>
          <a:bodyPr spcFirstLastPara="1" lIns="182875" tIns="182875" rIns="182875" bIns="182875" anchor="ctr" anchorCtr="0">
            <a:normAutofit/>
          </a:bodyPr>
          <a:lstStyle/>
          <a:p>
            <a:pPr marL="0" lvl="0" indent="0" rtl="0">
              <a:spcBef>
                <a:spcPts val="0"/>
              </a:spcBef>
              <a:spcAft>
                <a:spcPts val="0"/>
              </a:spcAft>
              <a:buClr>
                <a:srgbClr val="262626"/>
              </a:buClr>
              <a:buSzPts val="2800"/>
              <a:buFont typeface="Cabin"/>
              <a:buNone/>
            </a:pPr>
            <a:r>
              <a:rPr lang="x-none" sz="3600">
                <a:solidFill>
                  <a:srgbClr val="FFFFFF"/>
                </a:solidFill>
              </a:rPr>
              <a:t>NORMAS DE LA SESIÓN</a:t>
            </a:r>
          </a:p>
        </p:txBody>
      </p:sp>
      <p:sp>
        <p:nvSpPr>
          <p:cNvPr id="125" name="Rectangle 124">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80" name="Google Shape;178;p26">
            <a:extLst>
              <a:ext uri="{FF2B5EF4-FFF2-40B4-BE49-F238E27FC236}">
                <a16:creationId xmlns:a16="http://schemas.microsoft.com/office/drawing/2014/main" id="{26CE1B5B-C4D8-4231-B297-7C67A84247BA}"/>
              </a:ext>
            </a:extLst>
          </p:cNvPr>
          <p:cNvGraphicFramePr>
            <a:graphicFrameLocks noGrp="1"/>
          </p:cNvGraphicFramePr>
          <p:nvPr>
            <p:ph idx="1"/>
            <p:extLst>
              <p:ext uri="{D42A27DB-BD31-4B8C-83A1-F6EECF244321}">
                <p14:modId xmlns:p14="http://schemas.microsoft.com/office/powerpoint/2010/main" val="167888257"/>
              </p:ext>
            </p:extLst>
          </p:nvPr>
        </p:nvGraphicFramePr>
        <p:xfrm>
          <a:off x="4741863" y="639763"/>
          <a:ext cx="6797675" cy="56499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53670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1" name="Google Shape;331;p39" descr="Thought bubble"/>
          <p:cNvPicPr preferRelativeResize="0"/>
          <p:nvPr/>
        </p:nvPicPr>
        <p:blipFill rotWithShape="1">
          <a:blip r:embed="rId3">
            <a:extLst/>
          </a:blip>
          <a:srcRect/>
          <a:stretch/>
        </p:blipFill>
        <p:spPr>
          <a:xfrm>
            <a:off x="2540909" y="591808"/>
            <a:ext cx="5577840" cy="5577840"/>
          </a:xfrm>
          <a:prstGeom prst="rect">
            <a:avLst/>
          </a:prstGeom>
          <a:noFill/>
        </p:spPr>
      </p:pic>
      <p:sp>
        <p:nvSpPr>
          <p:cNvPr id="330" name="Google Shape;330;p39"/>
          <p:cNvSpPr txBox="1">
            <a:spLocks noGrp="1"/>
          </p:cNvSpPr>
          <p:nvPr>
            <p:ph type="title"/>
          </p:nvPr>
        </p:nvSpPr>
        <p:spPr>
          <a:xfrm>
            <a:off x="8096885" y="640080"/>
            <a:ext cx="3659246" cy="2926080"/>
          </a:xfrm>
          <a:prstGeom prst="rect">
            <a:avLst/>
          </a:prstGeom>
        </p:spPr>
        <p:txBody>
          <a:bodyPr spcFirstLastPara="1" vert="horz" lIns="91440" tIns="45720" rIns="91440" bIns="45720" rtlCol="0" anchor="b" anchorCtr="1">
            <a:normAutofit/>
          </a:bodyPr>
          <a:lstStyle/>
          <a:p>
            <a:pPr marL="0" lvl="0" indent="0" algn="ctr">
              <a:spcAft>
                <a:spcPts val="0"/>
              </a:spcAft>
              <a:buClr>
                <a:srgbClr val="262626"/>
              </a:buClr>
              <a:buSzPts val="3000"/>
            </a:pPr>
            <a:r>
              <a:rPr lang="x-none" sz="4400" dirty="0">
                <a:solidFill>
                  <a:srgbClr val="FFFFFF"/>
                </a:solidFill>
              </a:rPr>
              <a:t>PAUSA PARA IDEAS Y PREGUNTAS</a:t>
            </a:r>
          </a:p>
        </p:txBody>
      </p:sp>
      <p:sp>
        <p:nvSpPr>
          <p:cNvPr id="2" name="TextBox 1"/>
          <p:cNvSpPr txBox="1"/>
          <p:nvPr/>
        </p:nvSpPr>
        <p:spPr>
          <a:xfrm>
            <a:off x="3877340" y="2461845"/>
            <a:ext cx="2891760" cy="584775"/>
          </a:xfrm>
          <a:prstGeom prst="rect">
            <a:avLst/>
          </a:prstGeom>
          <a:noFill/>
        </p:spPr>
        <p:txBody>
          <a:bodyPr wrap="square" rtlCol="0">
            <a:spAutoFit/>
          </a:bodyPr>
          <a:lstStyle/>
          <a:p>
            <a:pPr algn="ctr"/>
            <a:r>
              <a:rPr lang="x-none" sz="3200" b="1" dirty="0">
                <a:solidFill>
                  <a:prstClr val="black"/>
                </a:solidFill>
              </a:rPr>
              <a:t>¿Preguntas? </a:t>
            </a:r>
          </a:p>
        </p:txBody>
      </p:sp>
    </p:spTree>
    <p:extLst>
      <p:ext uri="{BB962C8B-B14F-4D97-AF65-F5344CB8AC3E}">
        <p14:creationId xmlns:p14="http://schemas.microsoft.com/office/powerpoint/2010/main" val="353382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Shape 343"/>
        <p:cNvGrpSpPr/>
        <p:nvPr/>
      </p:nvGrpSpPr>
      <p:grpSpPr>
        <a:xfrm>
          <a:off x="0" y="0"/>
          <a:ext cx="0" cy="0"/>
          <a:chOff x="0" y="0"/>
          <a:chExt cx="0" cy="0"/>
        </a:xfrm>
      </p:grpSpPr>
      <p:sp>
        <p:nvSpPr>
          <p:cNvPr id="93" name="Rectangle 9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9" name="Rectangle 9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4" name="Google Shape;344;p41"/>
          <p:cNvSpPr txBox="1">
            <a:spLocks noGrp="1"/>
          </p:cNvSpPr>
          <p:nvPr>
            <p:ph type="title"/>
          </p:nvPr>
        </p:nvSpPr>
        <p:spPr>
          <a:xfrm>
            <a:off x="4348952" y="643467"/>
            <a:ext cx="7172487" cy="5054008"/>
          </a:xfrm>
          <a:prstGeom prst="rect">
            <a:avLst/>
          </a:prstGeom>
        </p:spPr>
        <p:txBody>
          <a:bodyPr spcFirstLastPara="1" vert="horz" lIns="91440" tIns="45720" rIns="91440" bIns="45720" rtlCol="0" anchor="ctr" anchorCtr="1">
            <a:normAutofit/>
          </a:bodyPr>
          <a:lstStyle/>
          <a:p>
            <a:pPr lvl="0">
              <a:buClr>
                <a:srgbClr val="262626"/>
              </a:buClr>
              <a:buSzPts val="5000"/>
            </a:pPr>
            <a:r>
              <a:rPr lang="x-none" sz="6600" dirty="0">
                <a:solidFill>
                  <a:srgbClr val="FFFFFF"/>
                </a:solidFill>
              </a:rPr>
              <a:t>V. Una GRAN Idea</a:t>
            </a:r>
            <a:endParaRPr lang="x-none" sz="6600" dirty="0">
              <a:solidFill>
                <a:schemeClr val="tx2"/>
              </a:solidFill>
            </a:endParaRPr>
          </a:p>
        </p:txBody>
      </p:sp>
      <p:cxnSp>
        <p:nvCxnSpPr>
          <p:cNvPr id="101" name="Straight Connector 10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20289562"/>
      </p:ext>
    </p:extLst>
  </p:cSld>
  <p:clrMapOvr>
    <a:overrideClrMapping bg1="dk1" tx1="lt1" bg2="dk2" tx2="lt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B5993E2-C02B-4335-ABA5-D8EC465551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0B801A2-5622-4BE8-9AD2-C337A2CD0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6D7C06DD-F123-40FC-B360-9D6F7BB02BF9}"/>
              </a:ext>
            </a:extLst>
          </p:cNvPr>
          <p:cNvSpPr>
            <a:spLocks noGrp="1"/>
          </p:cNvSpPr>
          <p:nvPr>
            <p:ph type="title"/>
          </p:nvPr>
        </p:nvSpPr>
        <p:spPr>
          <a:xfrm>
            <a:off x="492370" y="516835"/>
            <a:ext cx="3084844" cy="5772840"/>
          </a:xfrm>
        </p:spPr>
        <p:txBody>
          <a:bodyPr anchor="ctr">
            <a:normAutofit/>
          </a:bodyPr>
          <a:lstStyle/>
          <a:p>
            <a:r>
              <a:rPr lang="x-none" sz="3600">
                <a:solidFill>
                  <a:srgbClr val="FFFFFF"/>
                </a:solidFill>
              </a:rPr>
              <a:t>Planificar para implementar una GRAN Idea</a:t>
            </a:r>
          </a:p>
        </p:txBody>
      </p:sp>
      <p:sp>
        <p:nvSpPr>
          <p:cNvPr id="14" name="Rectangle 13">
            <a:extLst>
              <a:ext uri="{FF2B5EF4-FFF2-40B4-BE49-F238E27FC236}">
                <a16:creationId xmlns:a16="http://schemas.microsoft.com/office/drawing/2014/main" id="{B7AF614F-5BC3-4086-99F5-B87C5847A0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5" name="Content Placeholder 2">
            <a:extLst>
              <a:ext uri="{FF2B5EF4-FFF2-40B4-BE49-F238E27FC236}">
                <a16:creationId xmlns:a16="http://schemas.microsoft.com/office/drawing/2014/main" id="{D5BDA6B9-8776-4486-8E58-2B938BEB69E8}"/>
              </a:ext>
            </a:extLst>
          </p:cNvPr>
          <p:cNvGraphicFramePr>
            <a:graphicFrameLocks noGrp="1"/>
          </p:cNvGraphicFramePr>
          <p:nvPr>
            <p:ph idx="1"/>
            <p:extLst>
              <p:ext uri="{D42A27DB-BD31-4B8C-83A1-F6EECF244321}">
                <p14:modId xmlns:p14="http://schemas.microsoft.com/office/powerpoint/2010/main" val="449482438"/>
              </p:ext>
            </p:extLst>
          </p:nvPr>
        </p:nvGraphicFramePr>
        <p:xfrm>
          <a:off x="4741863" y="352926"/>
          <a:ext cx="6957767" cy="62885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36629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43"/>
          <p:cNvSpPr txBox="1">
            <a:spLocks noGrp="1"/>
          </p:cNvSpPr>
          <p:nvPr>
            <p:ph type="title"/>
          </p:nvPr>
        </p:nvSpPr>
        <p:spPr>
          <a:xfrm>
            <a:off x="1066800" y="5252936"/>
            <a:ext cx="10058400" cy="1028715"/>
          </a:xfrm>
          <a:prstGeom prst="rect">
            <a:avLst/>
          </a:prstGeom>
        </p:spPr>
        <p:txBody>
          <a:bodyPr spcFirstLastPara="1" lIns="182875" tIns="182875" rIns="182875" bIns="182875" anchor="ctr" anchorCtr="0">
            <a:normAutofit fontScale="90000"/>
          </a:bodyPr>
          <a:lstStyle/>
          <a:p>
            <a:pPr marL="0" lvl="0" indent="0" algn="ctr" rtl="0">
              <a:spcBef>
                <a:spcPts val="0"/>
              </a:spcBef>
              <a:spcAft>
                <a:spcPts val="0"/>
              </a:spcAft>
              <a:buClr>
                <a:srgbClr val="262626"/>
              </a:buClr>
              <a:buSzPts val="2800"/>
              <a:buFont typeface="Cabin"/>
              <a:buNone/>
            </a:pPr>
            <a:r>
              <a:rPr lang="x-none" sz="3700" dirty="0">
                <a:solidFill>
                  <a:schemeClr val="accent1"/>
                </a:solidFill>
              </a:rPr>
              <a:t>ACTIVIDAD: TIEMPO DE EQUIPO, REFLEXIONES</a:t>
            </a:r>
          </a:p>
        </p:txBody>
      </p:sp>
      <p:sp>
        <p:nvSpPr>
          <p:cNvPr id="2" name="Content Placeholder 1">
            <a:extLst>
              <a:ext uri="{FF2B5EF4-FFF2-40B4-BE49-F238E27FC236}">
                <a16:creationId xmlns:a16="http://schemas.microsoft.com/office/drawing/2014/main" id="{418DD603-207E-47C4-95F6-4E8C7A40AEBA}"/>
              </a:ext>
            </a:extLst>
          </p:cNvPr>
          <p:cNvSpPr>
            <a:spLocks noGrp="1"/>
          </p:cNvSpPr>
          <p:nvPr>
            <p:ph idx="1"/>
          </p:nvPr>
        </p:nvSpPr>
        <p:spPr>
          <a:xfrm>
            <a:off x="1018559" y="450152"/>
            <a:ext cx="10027920" cy="1403333"/>
          </a:xfrm>
        </p:spPr>
        <p:txBody>
          <a:bodyPr>
            <a:normAutofit/>
          </a:bodyPr>
          <a:lstStyle/>
          <a:p>
            <a:pPr marL="457200" lvl="1" indent="0">
              <a:spcBef>
                <a:spcPts val="0"/>
              </a:spcBef>
              <a:spcAft>
                <a:spcPts val="0"/>
              </a:spcAft>
              <a:buClr>
                <a:schemeClr val="dk1"/>
              </a:buClr>
              <a:buSzPts val="2800"/>
              <a:buNone/>
            </a:pPr>
            <a:r>
              <a:rPr lang="x-none" sz="3600" b="1" dirty="0">
                <a:latin typeface="Cabin"/>
                <a:sym typeface="Cabin"/>
              </a:rPr>
              <a:t>Planificar una GRAN idea</a:t>
            </a:r>
          </a:p>
        </p:txBody>
      </p:sp>
      <p:sp>
        <p:nvSpPr>
          <p:cNvPr id="3" name="TextBox 2"/>
          <p:cNvSpPr txBox="1"/>
          <p:nvPr/>
        </p:nvSpPr>
        <p:spPr>
          <a:xfrm>
            <a:off x="73695" y="2036108"/>
            <a:ext cx="4033903" cy="313932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1">
              <a:buClr>
                <a:schemeClr val="dk1"/>
              </a:buClr>
              <a:buSzPts val="2800"/>
            </a:pPr>
            <a:r>
              <a:rPr lang="x-none" sz="2300" b="1" dirty="0">
                <a:latin typeface="Cabin"/>
                <a:sym typeface="Cabin"/>
              </a:rPr>
              <a:t>IMPLEMENTACIÓN </a:t>
            </a:r>
            <a:endParaRPr lang="x-none" sz="2300" b="1" dirty="0">
              <a:sym typeface="Cabin"/>
            </a:endParaRPr>
          </a:p>
          <a:p>
            <a:pPr marL="914400" lvl="1" indent="-457200">
              <a:spcBef>
                <a:spcPts val="0"/>
              </a:spcBef>
              <a:spcAft>
                <a:spcPts val="0"/>
              </a:spcAft>
              <a:buClr>
                <a:schemeClr val="dk1"/>
              </a:buClr>
              <a:buSzPts val="2800"/>
              <a:buFont typeface="Wingdings" charset="2"/>
              <a:buChar char="Ø"/>
            </a:pPr>
            <a:r>
              <a:rPr lang="x-none" sz="2200" dirty="0">
                <a:latin typeface="Cabin"/>
                <a:sym typeface="Cabin"/>
              </a:rPr>
              <a:t>¿Hicieron lo que tenían planificado?</a:t>
            </a:r>
          </a:p>
          <a:p>
            <a:pPr marL="914400" lvl="1" indent="-457200">
              <a:spcBef>
                <a:spcPts val="0"/>
              </a:spcBef>
              <a:spcAft>
                <a:spcPts val="0"/>
              </a:spcAft>
              <a:buClr>
                <a:schemeClr val="dk1"/>
              </a:buClr>
              <a:buSzPts val="2800"/>
              <a:buFont typeface="Wingdings" charset="2"/>
              <a:buChar char="Ø"/>
            </a:pPr>
            <a:r>
              <a:rPr lang="x-none" sz="2200" dirty="0">
                <a:latin typeface="Cabin"/>
                <a:sym typeface="Cabin"/>
              </a:rPr>
              <a:t>¿Cuántas acciones fueron complementadas? </a:t>
            </a:r>
          </a:p>
          <a:p>
            <a:pPr marL="914400" lvl="1" indent="-457200">
              <a:spcBef>
                <a:spcPts val="0"/>
              </a:spcBef>
              <a:spcAft>
                <a:spcPts val="0"/>
              </a:spcAft>
              <a:buClr>
                <a:schemeClr val="dk1"/>
              </a:buClr>
              <a:buSzPts val="2800"/>
              <a:buFont typeface="Wingdings" charset="2"/>
              <a:buChar char="Ø"/>
            </a:pPr>
            <a:r>
              <a:rPr lang="x-none" sz="2200" dirty="0">
                <a:latin typeface="Cabin"/>
                <a:sym typeface="Cabin"/>
              </a:rPr>
              <a:t>¿El cambio está completo? ¿Qué evidencia tienen?</a:t>
            </a:r>
          </a:p>
        </p:txBody>
      </p:sp>
      <p:sp>
        <p:nvSpPr>
          <p:cNvPr id="8" name="TextBox 7"/>
          <p:cNvSpPr txBox="1"/>
          <p:nvPr/>
        </p:nvSpPr>
        <p:spPr>
          <a:xfrm>
            <a:off x="4199921" y="2036108"/>
            <a:ext cx="3861238" cy="2246769"/>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1">
              <a:buClr>
                <a:schemeClr val="dk1"/>
              </a:buClr>
              <a:buSzPts val="2800"/>
            </a:pPr>
            <a:r>
              <a:rPr lang="x-none" sz="3000" dirty="0">
                <a:latin typeface="Cabin"/>
                <a:sym typeface="Cabin"/>
              </a:rPr>
              <a:t>IMPACTO</a:t>
            </a:r>
            <a:endParaRPr lang="x-none" sz="2200" dirty="0">
              <a:sym typeface="Cabin"/>
            </a:endParaRPr>
          </a:p>
          <a:p>
            <a:pPr marL="914400" lvl="1" indent="-457200">
              <a:spcBef>
                <a:spcPts val="0"/>
              </a:spcBef>
              <a:spcAft>
                <a:spcPts val="0"/>
              </a:spcAft>
              <a:buClr>
                <a:schemeClr val="dk1"/>
              </a:buClr>
              <a:buSzPts val="2800"/>
              <a:buFont typeface="Wingdings" charset="2"/>
              <a:buChar char="Ø"/>
            </a:pPr>
            <a:r>
              <a:rPr lang="x-none" sz="2200" dirty="0">
                <a:latin typeface="Cabin"/>
                <a:sym typeface="Cabin"/>
              </a:rPr>
              <a:t>¿Pueden observar el impacto de su cambio?</a:t>
            </a:r>
            <a:endParaRPr lang="en-US" sz="2200" dirty="0">
              <a:latin typeface="Cabin"/>
              <a:sym typeface="Cabin"/>
            </a:endParaRPr>
          </a:p>
          <a:p>
            <a:pPr marL="914400" lvl="1" indent="-457200">
              <a:spcBef>
                <a:spcPts val="0"/>
              </a:spcBef>
              <a:spcAft>
                <a:spcPts val="0"/>
              </a:spcAft>
              <a:buClr>
                <a:schemeClr val="dk1"/>
              </a:buClr>
              <a:buSzPts val="2800"/>
              <a:buFont typeface="Wingdings" charset="2"/>
              <a:buChar char="Ø"/>
            </a:pPr>
            <a:r>
              <a:rPr lang="x-none" sz="2200" dirty="0">
                <a:latin typeface="Cabin"/>
                <a:sym typeface="Cabin"/>
              </a:rPr>
              <a:t>¿Qué evidencia tienen?</a:t>
            </a:r>
          </a:p>
        </p:txBody>
      </p:sp>
      <p:sp>
        <p:nvSpPr>
          <p:cNvPr id="9" name="TextBox 8"/>
          <p:cNvSpPr txBox="1"/>
          <p:nvPr/>
        </p:nvSpPr>
        <p:spPr>
          <a:xfrm>
            <a:off x="8126368" y="2034806"/>
            <a:ext cx="3991902" cy="2585323"/>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lvl="1">
              <a:buClr>
                <a:schemeClr val="dk1"/>
              </a:buClr>
              <a:buSzPts val="2800"/>
            </a:pPr>
            <a:r>
              <a:rPr lang="x-none" sz="3000" dirty="0">
                <a:latin typeface="Cabin"/>
                <a:sym typeface="Cabin"/>
              </a:rPr>
              <a:t>SOSTENIBILIDAD</a:t>
            </a:r>
            <a:endParaRPr lang="x-none" sz="2200" dirty="0">
              <a:sym typeface="Cabin"/>
            </a:endParaRPr>
          </a:p>
          <a:p>
            <a:pPr marL="914400" lvl="1" indent="-457200">
              <a:spcBef>
                <a:spcPts val="0"/>
              </a:spcBef>
              <a:spcAft>
                <a:spcPts val="0"/>
              </a:spcAft>
              <a:buClr>
                <a:schemeClr val="dk1"/>
              </a:buClr>
              <a:buSzPts val="2800"/>
              <a:buFont typeface="Wingdings" charset="2"/>
              <a:buChar char="Ø"/>
            </a:pPr>
            <a:r>
              <a:rPr lang="x-none" sz="2200" dirty="0">
                <a:latin typeface="Cabin"/>
                <a:sym typeface="Cabin"/>
              </a:rPr>
              <a:t>¿El impacto será sostenible?</a:t>
            </a:r>
          </a:p>
          <a:p>
            <a:pPr marL="914400" lvl="1" indent="-457200">
              <a:spcBef>
                <a:spcPts val="0"/>
              </a:spcBef>
              <a:spcAft>
                <a:spcPts val="0"/>
              </a:spcAft>
              <a:buClr>
                <a:schemeClr val="dk1"/>
              </a:buClr>
              <a:buSzPts val="2800"/>
              <a:buFont typeface="Wingdings" charset="2"/>
              <a:buChar char="Ø"/>
            </a:pPr>
            <a:r>
              <a:rPr lang="x-none" sz="2200" dirty="0">
                <a:latin typeface="Cabin"/>
                <a:sym typeface="Cabin"/>
              </a:rPr>
              <a:t>¿Se necesitan correcciones a medio camino para aumentar el impacto?</a:t>
            </a:r>
          </a:p>
        </p:txBody>
      </p:sp>
    </p:spTree>
    <p:extLst>
      <p:ext uri="{BB962C8B-B14F-4D97-AF65-F5344CB8AC3E}">
        <p14:creationId xmlns:p14="http://schemas.microsoft.com/office/powerpoint/2010/main" val="38834844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6"/>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7" name="Google Shape;357;p43"/>
          <p:cNvSpPr txBox="1">
            <a:spLocks noGrp="1"/>
          </p:cNvSpPr>
          <p:nvPr>
            <p:ph type="title"/>
          </p:nvPr>
        </p:nvSpPr>
        <p:spPr>
          <a:xfrm>
            <a:off x="1066800" y="5252936"/>
            <a:ext cx="10058400" cy="1028715"/>
          </a:xfrm>
          <a:prstGeom prst="rect">
            <a:avLst/>
          </a:prstGeom>
        </p:spPr>
        <p:txBody>
          <a:bodyPr spcFirstLastPara="1" lIns="182875" tIns="182875" rIns="182875" bIns="182875" anchor="ctr" anchorCtr="0">
            <a:normAutofit/>
          </a:bodyPr>
          <a:lstStyle/>
          <a:p>
            <a:pPr marL="0" lvl="0" indent="0" algn="ctr" rtl="0">
              <a:spcBef>
                <a:spcPts val="0"/>
              </a:spcBef>
              <a:spcAft>
                <a:spcPts val="0"/>
              </a:spcAft>
              <a:buClr>
                <a:srgbClr val="262626"/>
              </a:buClr>
              <a:buSzPts val="2800"/>
              <a:buFont typeface="Cabin"/>
              <a:buNone/>
            </a:pPr>
            <a:r>
              <a:rPr lang="x-none" sz="3700" dirty="0">
                <a:solidFill>
                  <a:srgbClr val="FFFFFF"/>
                </a:solidFill>
              </a:rPr>
              <a:t>ACTIVIDAD: LLUVIA DE GRANDES IDEAS </a:t>
            </a:r>
          </a:p>
        </p:txBody>
      </p:sp>
      <p:sp>
        <p:nvSpPr>
          <p:cNvPr id="2" name="Content Placeholder 1">
            <a:extLst>
              <a:ext uri="{FF2B5EF4-FFF2-40B4-BE49-F238E27FC236}">
                <a16:creationId xmlns:a16="http://schemas.microsoft.com/office/drawing/2014/main" id="{418DD603-207E-47C4-95F6-4E8C7A40AEBA}"/>
              </a:ext>
            </a:extLst>
          </p:cNvPr>
          <p:cNvSpPr>
            <a:spLocks noGrp="1"/>
          </p:cNvSpPr>
          <p:nvPr>
            <p:ph idx="1"/>
          </p:nvPr>
        </p:nvSpPr>
        <p:spPr>
          <a:xfrm>
            <a:off x="1066800" y="642657"/>
            <a:ext cx="10027920" cy="3067951"/>
          </a:xfrm>
        </p:spPr>
        <p:style>
          <a:lnRef idx="1">
            <a:schemeClr val="accent4"/>
          </a:lnRef>
          <a:fillRef idx="2">
            <a:schemeClr val="accent4"/>
          </a:fillRef>
          <a:effectRef idx="1">
            <a:schemeClr val="accent4"/>
          </a:effectRef>
          <a:fontRef idx="minor">
            <a:schemeClr val="dk1"/>
          </a:fontRef>
        </p:style>
        <p:txBody>
          <a:bodyPr>
            <a:normAutofit lnSpcReduction="10000"/>
          </a:bodyPr>
          <a:lstStyle/>
          <a:p>
            <a:pPr marL="457200" lvl="1" indent="0" algn="ctr">
              <a:spcBef>
                <a:spcPts val="0"/>
              </a:spcBef>
              <a:spcAft>
                <a:spcPts val="0"/>
              </a:spcAft>
              <a:buClr>
                <a:schemeClr val="dk1"/>
              </a:buClr>
              <a:buSzPts val="2800"/>
              <a:buNone/>
            </a:pPr>
            <a:endParaRPr lang="x-none" sz="3000" dirty="0">
              <a:latin typeface="Cabin"/>
              <a:ea typeface="Cabin"/>
              <a:cs typeface="Cabin"/>
              <a:sym typeface="Cabin"/>
            </a:endParaRPr>
          </a:p>
          <a:p>
            <a:pPr marL="457200" lvl="1" indent="0" algn="ctr">
              <a:spcBef>
                <a:spcPts val="0"/>
              </a:spcBef>
              <a:spcAft>
                <a:spcPts val="0"/>
              </a:spcAft>
              <a:buClr>
                <a:schemeClr val="dk1"/>
              </a:buClr>
              <a:buSzPts val="2800"/>
              <a:buNone/>
            </a:pPr>
            <a:endParaRPr lang="x-none" sz="3000" dirty="0">
              <a:latin typeface="Cabin"/>
              <a:ea typeface="Cabin"/>
              <a:cs typeface="Cabin"/>
              <a:sym typeface="Cabin"/>
            </a:endParaRPr>
          </a:p>
          <a:p>
            <a:pPr marL="457200" lvl="1" indent="0" algn="ctr">
              <a:spcBef>
                <a:spcPts val="0"/>
              </a:spcBef>
              <a:spcAft>
                <a:spcPts val="0"/>
              </a:spcAft>
              <a:buClr>
                <a:schemeClr val="dk1"/>
              </a:buClr>
              <a:buSzPts val="2800"/>
              <a:buNone/>
              <a:tabLst>
                <a:tab pos="9402763" algn="l"/>
              </a:tabLst>
            </a:pPr>
            <a:r>
              <a:rPr lang="x-none" sz="4000" dirty="0">
                <a:latin typeface="Cabin"/>
                <a:sym typeface="Cabin"/>
              </a:rPr>
              <a:t>Con </a:t>
            </a:r>
            <a:r>
              <a:rPr lang="en-US" sz="4000" dirty="0">
                <a:latin typeface="Cabin"/>
                <a:sym typeface="Cabin"/>
              </a:rPr>
              <a:t>el </a:t>
            </a:r>
            <a:r>
              <a:rPr lang="x-none" sz="4000" dirty="0">
                <a:latin typeface="Cabin"/>
                <a:sym typeface="Cabin"/>
              </a:rPr>
              <a:t>equipo de su escuela, debatan algunas GRANDES Ideas posibles que su Consejo Escolar podría implementar en los próximos meses. </a:t>
            </a:r>
          </a:p>
        </p:txBody>
      </p:sp>
      <p:sp>
        <p:nvSpPr>
          <p:cNvPr id="110" name="Rectangle 109">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200239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Shape 336"/>
        <p:cNvGrpSpPr/>
        <p:nvPr/>
      </p:nvGrpSpPr>
      <p:grpSpPr>
        <a:xfrm>
          <a:off x="0" y="0"/>
          <a:ext cx="0" cy="0"/>
          <a:chOff x="0" y="0"/>
          <a:chExt cx="0" cy="0"/>
        </a:xfrm>
      </p:grpSpPr>
      <p:sp>
        <p:nvSpPr>
          <p:cNvPr id="87" name="Rectangle 86">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9" name="Rectangle 88">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1" name="Straight Connector 90">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3" name="Rectangle 92">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5" name="Rectangle 94">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7" name="Rectangle 96">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88952" cy="4970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37" name="Google Shape;337;p40"/>
          <p:cNvSpPr txBox="1">
            <a:spLocks noGrp="1"/>
          </p:cNvSpPr>
          <p:nvPr>
            <p:ph type="title"/>
          </p:nvPr>
        </p:nvSpPr>
        <p:spPr>
          <a:xfrm>
            <a:off x="1097280" y="758952"/>
            <a:ext cx="10058400" cy="3892168"/>
          </a:xfrm>
          <a:prstGeom prst="rect">
            <a:avLst/>
          </a:prstGeom>
        </p:spPr>
        <p:txBody>
          <a:bodyPr spcFirstLastPara="1" vert="horz" lIns="91440" tIns="45720" rIns="91440" bIns="45720" rtlCol="0" anchor="b" anchorCtr="0">
            <a:normAutofit/>
          </a:bodyPr>
          <a:lstStyle/>
          <a:p>
            <a:pPr marL="0" lvl="0" indent="0">
              <a:spcAft>
                <a:spcPts val="0"/>
              </a:spcAft>
              <a:buClr>
                <a:srgbClr val="262626"/>
              </a:buClr>
              <a:buSzPts val="2800"/>
            </a:pPr>
            <a:r>
              <a:rPr lang="x-none" sz="8000" dirty="0">
                <a:solidFill>
                  <a:srgbClr val="FFFFFF"/>
                </a:solidFill>
              </a:rPr>
              <a:t>15 MINUTOS </a:t>
            </a:r>
            <a:br>
              <a:rPr lang="x-none" sz="8000" dirty="0">
                <a:solidFill>
                  <a:srgbClr val="FFFFFF"/>
                </a:solidFill>
              </a:rPr>
            </a:br>
            <a:r>
              <a:rPr lang="x-none" sz="8000" dirty="0">
                <a:solidFill>
                  <a:srgbClr val="FFFFFF"/>
                </a:solidFill>
              </a:rPr>
              <a:t>DE DESCANSO</a:t>
            </a:r>
          </a:p>
        </p:txBody>
      </p:sp>
      <p:sp>
        <p:nvSpPr>
          <p:cNvPr id="338" name="Google Shape;338;p40"/>
          <p:cNvSpPr txBox="1">
            <a:spLocks noGrp="1"/>
          </p:cNvSpPr>
          <p:nvPr>
            <p:ph idx="1"/>
          </p:nvPr>
        </p:nvSpPr>
        <p:spPr>
          <a:xfrm>
            <a:off x="1100051" y="5225240"/>
            <a:ext cx="10058400" cy="1143000"/>
          </a:xfrm>
          <a:prstGeom prst="rect">
            <a:avLst/>
          </a:prstGeom>
        </p:spPr>
        <p:txBody>
          <a:bodyPr spcFirstLastPara="1" vert="horz" lIns="91440" tIns="45720" rIns="91440" bIns="45720" rtlCol="0" anchorCtr="0">
            <a:normAutofit/>
          </a:bodyPr>
          <a:lstStyle/>
          <a:p>
            <a:pPr marL="0" lvl="0" indent="0">
              <a:buNone/>
            </a:pPr>
            <a:r>
              <a:rPr lang="x-none" sz="2400" cap="all" spc="200">
                <a:solidFill>
                  <a:srgbClr val="FFFFFF"/>
                </a:solidFill>
                <a:latin typeface="+mj-lt"/>
              </a:rPr>
              <a:t>¡Por favor, estén listos para comenzar de nuevo en 15 minutos!</a:t>
            </a:r>
          </a:p>
        </p:txBody>
      </p:sp>
    </p:spTree>
    <p:extLst>
      <p:ext uri="{BB962C8B-B14F-4D97-AF65-F5344CB8AC3E}">
        <p14:creationId xmlns:p14="http://schemas.microsoft.com/office/powerpoint/2010/main" val="1477439897"/>
      </p:ext>
    </p:extLst>
  </p:cSld>
  <p:clrMapOvr>
    <a:overrideClrMapping bg1="dk1" tx1="lt1" bg2="dk2" tx2="lt2" accent1="accent1" accent2="accent2" accent3="accent3" accent4="accent4" accent5="accent5" accent6="accent6" hlink="hlink" folHlink="folHlink"/>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Shape 343"/>
        <p:cNvGrpSpPr/>
        <p:nvPr/>
      </p:nvGrpSpPr>
      <p:grpSpPr>
        <a:xfrm>
          <a:off x="0" y="0"/>
          <a:ext cx="0" cy="0"/>
          <a:chOff x="0" y="0"/>
          <a:chExt cx="0" cy="0"/>
        </a:xfrm>
      </p:grpSpPr>
      <p:sp>
        <p:nvSpPr>
          <p:cNvPr id="93" name="Rectangle 9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9" name="Rectangle 9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4" name="Google Shape;344;p41"/>
          <p:cNvSpPr txBox="1">
            <a:spLocks noGrp="1"/>
          </p:cNvSpPr>
          <p:nvPr>
            <p:ph type="title"/>
          </p:nvPr>
        </p:nvSpPr>
        <p:spPr>
          <a:xfrm>
            <a:off x="4348952" y="643467"/>
            <a:ext cx="7172487" cy="5054008"/>
          </a:xfrm>
          <a:prstGeom prst="rect">
            <a:avLst/>
          </a:prstGeom>
        </p:spPr>
        <p:txBody>
          <a:bodyPr spcFirstLastPara="1" vert="horz" lIns="91440" tIns="45720" rIns="91440" bIns="45720" rtlCol="0" anchor="ctr" anchorCtr="1">
            <a:normAutofit/>
          </a:bodyPr>
          <a:lstStyle/>
          <a:p>
            <a:pPr lvl="0">
              <a:buClr>
                <a:srgbClr val="262626"/>
              </a:buClr>
              <a:buSzPts val="5000"/>
            </a:pPr>
            <a:r>
              <a:rPr lang="x-none" sz="6600" dirty="0">
                <a:solidFill>
                  <a:srgbClr val="FFFFFF"/>
                </a:solidFill>
              </a:rPr>
              <a:t>VI. Hacia el futuro</a:t>
            </a:r>
            <a:endParaRPr lang="x-none" sz="6600" dirty="0">
              <a:solidFill>
                <a:schemeClr val="tx2"/>
              </a:solidFill>
            </a:endParaRPr>
          </a:p>
        </p:txBody>
      </p:sp>
      <p:cxnSp>
        <p:nvCxnSpPr>
          <p:cNvPr id="101" name="Straight Connector 10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98217980"/>
      </p:ext>
    </p:extLst>
  </p:cSld>
  <p:clrMapOvr>
    <a:overrideClrMapping bg1="dk1" tx1="lt1" bg2="dk2" tx2="lt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C4F7E42D-8B5A-4FC8-81CD-9E60171F7F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A7CDA8C-12A2-4E0C-9E4F-7189A9906E39}"/>
              </a:ext>
            </a:extLst>
          </p:cNvPr>
          <p:cNvSpPr>
            <a:spLocks noGrp="1"/>
          </p:cNvSpPr>
          <p:nvPr>
            <p:ph type="title"/>
          </p:nvPr>
        </p:nvSpPr>
        <p:spPr>
          <a:xfrm>
            <a:off x="556378" y="2153130"/>
            <a:ext cx="3084844" cy="2103875"/>
          </a:xfrm>
        </p:spPr>
        <p:txBody>
          <a:bodyPr>
            <a:normAutofit/>
          </a:bodyPr>
          <a:lstStyle/>
          <a:p>
            <a:r>
              <a:rPr lang="x-none" sz="3600" dirty="0">
                <a:solidFill>
                  <a:srgbClr val="FFFFFF"/>
                </a:solidFill>
              </a:rPr>
              <a:t>Plantilla de plan para una GRAN Idea</a:t>
            </a:r>
          </a:p>
        </p:txBody>
      </p:sp>
      <p:sp>
        <p:nvSpPr>
          <p:cNvPr id="41" name="Rectangle 40">
            <a:extLst>
              <a:ext uri="{FF2B5EF4-FFF2-40B4-BE49-F238E27FC236}">
                <a16:creationId xmlns:a16="http://schemas.microsoft.com/office/drawing/2014/main" id="{8C04651D-B9F4-4935-A02D-364153FBDF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Content Placeholder 5">
            <a:extLst>
              <a:ext uri="{FF2B5EF4-FFF2-40B4-BE49-F238E27FC236}">
                <a16:creationId xmlns:a16="http://schemas.microsoft.com/office/drawing/2014/main" id="{202E87F8-D0A5-4E98-964E-E9A3C405944E}"/>
              </a:ext>
            </a:extLst>
          </p:cNvPr>
          <p:cNvPicPr>
            <a:picLocks noChangeAspect="1"/>
          </p:cNvPicPr>
          <p:nvPr/>
        </p:nvPicPr>
        <p:blipFill rotWithShape="1">
          <a:blip r:embed="rId3"/>
          <a:srcRect l="1804" r="4045" b="-1"/>
          <a:stretch/>
        </p:blipFill>
        <p:spPr>
          <a:xfrm>
            <a:off x="4104079" y="116651"/>
            <a:ext cx="7971734" cy="6540823"/>
          </a:xfrm>
          <a:prstGeom prst="rect">
            <a:avLst/>
          </a:prstGeom>
        </p:spPr>
      </p:pic>
    </p:spTree>
    <p:extLst>
      <p:ext uri="{BB962C8B-B14F-4D97-AF65-F5344CB8AC3E}">
        <p14:creationId xmlns:p14="http://schemas.microsoft.com/office/powerpoint/2010/main" val="5748419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356"/>
        <p:cNvGrpSpPr/>
        <p:nvPr/>
      </p:nvGrpSpPr>
      <p:grpSpPr>
        <a:xfrm>
          <a:off x="0" y="0"/>
          <a:ext cx="0" cy="0"/>
          <a:chOff x="0" y="0"/>
          <a:chExt cx="0" cy="0"/>
        </a:xfrm>
      </p:grpSpPr>
      <p:sp useBgFill="1">
        <p:nvSpPr>
          <p:cNvPr id="106" name="Rectangle 10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8" name="Rectangle 107">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57" name="Google Shape;357;p43"/>
          <p:cNvSpPr txBox="1">
            <a:spLocks noGrp="1"/>
          </p:cNvSpPr>
          <p:nvPr>
            <p:ph type="title"/>
          </p:nvPr>
        </p:nvSpPr>
        <p:spPr>
          <a:xfrm>
            <a:off x="1066800" y="5252936"/>
            <a:ext cx="10058400" cy="1028715"/>
          </a:xfrm>
          <a:prstGeom prst="rect">
            <a:avLst/>
          </a:prstGeom>
        </p:spPr>
        <p:txBody>
          <a:bodyPr spcFirstLastPara="1" lIns="182875" tIns="182875" rIns="182875" bIns="182875" anchor="ctr" anchorCtr="0">
            <a:normAutofit fontScale="90000"/>
          </a:bodyPr>
          <a:lstStyle/>
          <a:p>
            <a:pPr marL="0" lvl="0" indent="0" algn="ctr" rtl="0">
              <a:spcBef>
                <a:spcPts val="0"/>
              </a:spcBef>
              <a:spcAft>
                <a:spcPts val="0"/>
              </a:spcAft>
              <a:buClr>
                <a:srgbClr val="262626"/>
              </a:buClr>
              <a:buSzPts val="2800"/>
              <a:buFont typeface="Cabin"/>
              <a:buNone/>
            </a:pPr>
            <a:r>
              <a:rPr lang="x-none" sz="3700" dirty="0">
                <a:solidFill>
                  <a:srgbClr val="FFFFFF"/>
                </a:solidFill>
              </a:rPr>
              <a:t>ACTIVIDAD: TIEMPO DE EQUIPO, HACIA EL FUTURO</a:t>
            </a:r>
          </a:p>
        </p:txBody>
      </p:sp>
      <p:sp>
        <p:nvSpPr>
          <p:cNvPr id="2" name="Content Placeholder 1">
            <a:extLst>
              <a:ext uri="{FF2B5EF4-FFF2-40B4-BE49-F238E27FC236}">
                <a16:creationId xmlns:a16="http://schemas.microsoft.com/office/drawing/2014/main" id="{418DD603-207E-47C4-95F6-4E8C7A40AEBA}"/>
              </a:ext>
            </a:extLst>
          </p:cNvPr>
          <p:cNvSpPr>
            <a:spLocks noGrp="1"/>
          </p:cNvSpPr>
          <p:nvPr>
            <p:ph idx="1"/>
          </p:nvPr>
        </p:nvSpPr>
        <p:spPr>
          <a:xfrm>
            <a:off x="1066800" y="1241003"/>
            <a:ext cx="10027920" cy="2130321"/>
          </a:xfrm>
        </p:spPr>
        <p:style>
          <a:lnRef idx="1">
            <a:schemeClr val="accent4"/>
          </a:lnRef>
          <a:fillRef idx="2">
            <a:schemeClr val="accent4"/>
          </a:fillRef>
          <a:effectRef idx="1">
            <a:schemeClr val="accent4"/>
          </a:effectRef>
          <a:fontRef idx="minor">
            <a:schemeClr val="dk1"/>
          </a:fontRef>
        </p:style>
        <p:txBody>
          <a:bodyPr>
            <a:normAutofit/>
          </a:bodyPr>
          <a:lstStyle/>
          <a:p>
            <a:pPr marL="457200" lvl="1" indent="0" algn="ctr">
              <a:spcBef>
                <a:spcPts val="0"/>
              </a:spcBef>
              <a:spcAft>
                <a:spcPts val="0"/>
              </a:spcAft>
              <a:buClr>
                <a:schemeClr val="dk1"/>
              </a:buClr>
              <a:buSzPts val="2800"/>
              <a:buNone/>
            </a:pPr>
            <a:endParaRPr lang="x-none" sz="3000" dirty="0">
              <a:latin typeface="Cabin"/>
              <a:ea typeface="Cabin"/>
              <a:cs typeface="Cabin"/>
              <a:sym typeface="Cabin"/>
            </a:endParaRPr>
          </a:p>
          <a:p>
            <a:pPr marL="457200" lvl="1" indent="0" algn="ctr">
              <a:spcBef>
                <a:spcPts val="0"/>
              </a:spcBef>
              <a:spcAft>
                <a:spcPts val="0"/>
              </a:spcAft>
              <a:buClr>
                <a:schemeClr val="dk1"/>
              </a:buClr>
              <a:buSzPts val="2800"/>
              <a:buNone/>
            </a:pPr>
            <a:r>
              <a:rPr lang="x-none" sz="3000" dirty="0">
                <a:latin typeface="Cabin"/>
                <a:sym typeface="Cabin"/>
              </a:rPr>
              <a:t>Con su equipo escolar, desarrollen un plan para una de sus GRANDES Ideas. Compartirán el plan con el Consejo Escolar, que podrá adoptarlo o no.</a:t>
            </a:r>
          </a:p>
        </p:txBody>
      </p:sp>
      <p:sp>
        <p:nvSpPr>
          <p:cNvPr id="110" name="Rectangle 109">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85771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Shape 343"/>
        <p:cNvGrpSpPr/>
        <p:nvPr/>
      </p:nvGrpSpPr>
      <p:grpSpPr>
        <a:xfrm>
          <a:off x="0" y="0"/>
          <a:ext cx="0" cy="0"/>
          <a:chOff x="0" y="0"/>
          <a:chExt cx="0" cy="0"/>
        </a:xfrm>
      </p:grpSpPr>
      <p:sp>
        <p:nvSpPr>
          <p:cNvPr id="93" name="Rectangle 9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9" name="Rectangle 9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4" name="Google Shape;344;p41"/>
          <p:cNvSpPr txBox="1">
            <a:spLocks noGrp="1"/>
          </p:cNvSpPr>
          <p:nvPr>
            <p:ph type="title"/>
          </p:nvPr>
        </p:nvSpPr>
        <p:spPr>
          <a:xfrm>
            <a:off x="4348952" y="643467"/>
            <a:ext cx="7172487" cy="5054008"/>
          </a:xfrm>
          <a:prstGeom prst="rect">
            <a:avLst/>
          </a:prstGeom>
        </p:spPr>
        <p:txBody>
          <a:bodyPr spcFirstLastPara="1" vert="horz" lIns="91440" tIns="45720" rIns="91440" bIns="45720" rtlCol="0" anchor="ctr" anchorCtr="1">
            <a:normAutofit/>
          </a:bodyPr>
          <a:lstStyle/>
          <a:p>
            <a:pPr lvl="0">
              <a:buClr>
                <a:srgbClr val="262626"/>
              </a:buClr>
              <a:buSzPts val="5000"/>
            </a:pPr>
            <a:r>
              <a:rPr lang="x-none" sz="6600" dirty="0">
                <a:solidFill>
                  <a:srgbClr val="FFFFFF"/>
                </a:solidFill>
              </a:rPr>
              <a:t>VII. Cierre: </a:t>
            </a:r>
            <a:r>
              <a:rPr lang="en-US" sz="6600" dirty="0">
                <a:solidFill>
                  <a:srgbClr val="FFFFFF"/>
                </a:solidFill>
              </a:rPr>
              <a:t>r</a:t>
            </a:r>
            <a:r>
              <a:rPr lang="x-none" sz="6600" dirty="0" err="1">
                <a:solidFill>
                  <a:srgbClr val="FFFFFF"/>
                </a:solidFill>
              </a:rPr>
              <a:t>epaso</a:t>
            </a:r>
            <a:r>
              <a:rPr lang="x-none" sz="6600" dirty="0">
                <a:solidFill>
                  <a:srgbClr val="FFFFFF"/>
                </a:solidFill>
              </a:rPr>
              <a:t> y encuesta</a:t>
            </a:r>
            <a:endParaRPr lang="x-none" sz="6600" dirty="0">
              <a:solidFill>
                <a:schemeClr val="tx2"/>
              </a:solidFill>
            </a:endParaRPr>
          </a:p>
        </p:txBody>
      </p:sp>
      <p:cxnSp>
        <p:nvCxnSpPr>
          <p:cNvPr id="101" name="Straight Connector 10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8179107"/>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8"/>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63E00694-E403-4987-8634-15F6D8E4C3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x-none"/>
              <a:t>/</a:t>
            </a:r>
          </a:p>
        </p:txBody>
      </p:sp>
      <p:sp>
        <p:nvSpPr>
          <p:cNvPr id="149" name="Google Shape;149;p23"/>
          <p:cNvSpPr txBox="1">
            <a:spLocks noGrp="1"/>
          </p:cNvSpPr>
          <p:nvPr>
            <p:ph type="title"/>
          </p:nvPr>
        </p:nvSpPr>
        <p:spPr>
          <a:xfrm>
            <a:off x="1097280" y="5145321"/>
            <a:ext cx="10058400" cy="1188995"/>
          </a:xfrm>
          <a:prstGeom prst="rect">
            <a:avLst/>
          </a:prstGeom>
        </p:spPr>
        <p:txBody>
          <a:bodyPr spcFirstLastPara="1" lIns="182875" tIns="182875" rIns="182875" bIns="182875" anchor="ctr" anchorCtr="0">
            <a:normAutofit/>
          </a:bodyPr>
          <a:lstStyle/>
          <a:p>
            <a:pPr marL="0" lvl="0" indent="0" algn="ctr" rtl="0">
              <a:spcBef>
                <a:spcPts val="0"/>
              </a:spcBef>
              <a:spcAft>
                <a:spcPts val="0"/>
              </a:spcAft>
              <a:buClr>
                <a:srgbClr val="262626"/>
              </a:buClr>
              <a:buSzPts val="2800"/>
              <a:buFont typeface="Cabin"/>
              <a:buNone/>
            </a:pPr>
            <a:r>
              <a:rPr lang="x-none" dirty="0"/>
              <a:t>4 FASES DE NUESTRO TRABAJO</a:t>
            </a:r>
          </a:p>
        </p:txBody>
      </p:sp>
      <p:graphicFrame>
        <p:nvGraphicFramePr>
          <p:cNvPr id="151" name="Content Placeholder 5">
            <a:extLst>
              <a:ext uri="{FF2B5EF4-FFF2-40B4-BE49-F238E27FC236}">
                <a16:creationId xmlns:a16="http://schemas.microsoft.com/office/drawing/2014/main" id="{74DABD30-606E-4639-A5C1-622285023265}"/>
              </a:ext>
            </a:extLst>
          </p:cNvPr>
          <p:cNvGraphicFramePr>
            <a:graphicFrameLocks noGrp="1"/>
          </p:cNvGraphicFramePr>
          <p:nvPr>
            <p:ph idx="1"/>
            <p:extLst>
              <p:ext uri="{D42A27DB-BD31-4B8C-83A1-F6EECF244321}">
                <p14:modId xmlns:p14="http://schemas.microsoft.com/office/powerpoint/2010/main" val="550953636"/>
              </p:ext>
            </p:extLst>
          </p:nvPr>
        </p:nvGraphicFramePr>
        <p:xfrm>
          <a:off x="320569" y="0"/>
          <a:ext cx="11611821"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ight Arrow 1"/>
          <p:cNvSpPr/>
          <p:nvPr/>
        </p:nvSpPr>
        <p:spPr>
          <a:xfrm>
            <a:off x="2766645" y="1839970"/>
            <a:ext cx="679939" cy="890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a:off x="5756030" y="1839970"/>
            <a:ext cx="679939" cy="890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8914548" y="1851139"/>
            <a:ext cx="679939" cy="8909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1"/>
        <p:cNvGrpSpPr/>
        <p:nvPr/>
      </p:nvGrpSpPr>
      <p:grpSpPr>
        <a:xfrm>
          <a:off x="0" y="0"/>
          <a:ext cx="0" cy="0"/>
          <a:chOff x="0" y="0"/>
          <a:chExt cx="0" cy="0"/>
        </a:xfrm>
      </p:grpSpPr>
      <p:sp>
        <p:nvSpPr>
          <p:cNvPr id="93" name="Rectangle 9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9" name="Rectangle 98">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72" name="Google Shape;472;p59"/>
          <p:cNvSpPr txBox="1">
            <a:spLocks noGrp="1"/>
          </p:cNvSpPr>
          <p:nvPr>
            <p:ph type="title"/>
          </p:nvPr>
        </p:nvSpPr>
        <p:spPr>
          <a:xfrm>
            <a:off x="812799" y="451232"/>
            <a:ext cx="10969648" cy="3892168"/>
          </a:xfrm>
          <a:prstGeom prst="rect">
            <a:avLst/>
          </a:prstGeom>
        </p:spPr>
        <p:txBody>
          <a:bodyPr spcFirstLastPara="1" vert="horz" lIns="91440" tIns="45720" rIns="91440" bIns="45720" rtlCol="0" anchor="b" anchorCtr="0">
            <a:normAutofit/>
          </a:bodyPr>
          <a:lstStyle/>
          <a:p>
            <a:pPr lvl="0">
              <a:buClr>
                <a:srgbClr val="262626"/>
              </a:buClr>
              <a:buSzPts val="2800"/>
            </a:pPr>
            <a:r>
              <a:rPr lang="en-US" sz="4400" dirty="0">
                <a:solidFill>
                  <a:schemeClr val="tx1">
                    <a:lumMod val="85000"/>
                    <a:lumOff val="15000"/>
                  </a:schemeClr>
                </a:solidFill>
              </a:rPr>
              <a:t>E</a:t>
            </a:r>
            <a:r>
              <a:rPr lang="x-none" sz="4400" dirty="0">
                <a:solidFill>
                  <a:schemeClr val="tx1">
                    <a:lumMod val="85000"/>
                    <a:lumOff val="15000"/>
                  </a:schemeClr>
                </a:solidFill>
              </a:rPr>
              <a:t>n sus mesas, compartan algunas de las enseñanzas del proceso de cambio cultural de las últimas seis a ocho semanas.</a:t>
            </a:r>
          </a:p>
        </p:txBody>
      </p:sp>
      <p:sp>
        <p:nvSpPr>
          <p:cNvPr id="101" name="Rectangle 100">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3" name="Rectangle 102">
            <a:extLst>
              <a:ext uri="{FF2B5EF4-FFF2-40B4-BE49-F238E27FC236}">
                <a16:creationId xmlns:a16="http://schemas.microsoft.com/office/drawing/2014/main" id="{1F3985C0-E548-44D2-B30E-F3E42DADE1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Rectangle 1">
            <a:extLst>
              <a:ext uri="{FF2B5EF4-FFF2-40B4-BE49-F238E27FC236}">
                <a16:creationId xmlns:a16="http://schemas.microsoft.com/office/drawing/2014/main" id="{1F39BC15-C292-46FB-8C3E-13C8A5419856}"/>
              </a:ext>
            </a:extLst>
          </p:cNvPr>
          <p:cNvSpPr/>
          <p:nvPr/>
        </p:nvSpPr>
        <p:spPr>
          <a:xfrm>
            <a:off x="812799" y="5309218"/>
            <a:ext cx="9289143" cy="830997"/>
          </a:xfrm>
          <a:prstGeom prst="rect">
            <a:avLst/>
          </a:prstGeom>
        </p:spPr>
        <p:txBody>
          <a:bodyPr wrap="square">
            <a:spAutoFit/>
          </a:bodyPr>
          <a:lstStyle/>
          <a:p>
            <a:pPr lvl="1">
              <a:buClr>
                <a:srgbClr val="000000"/>
              </a:buClr>
              <a:buSzPts val="2400"/>
            </a:pPr>
            <a:r>
              <a:rPr lang="x-none" sz="4800" dirty="0">
                <a:solidFill>
                  <a:prstClr val="white"/>
                </a:solidFill>
                <a:sym typeface="Cabin"/>
              </a:rPr>
              <a:t>DEBATE EN LAS MESAS</a:t>
            </a:r>
          </a:p>
        </p:txBody>
      </p:sp>
    </p:spTree>
    <p:extLst>
      <p:ext uri="{BB962C8B-B14F-4D97-AF65-F5344CB8AC3E}">
        <p14:creationId xmlns:p14="http://schemas.microsoft.com/office/powerpoint/2010/main" val="2070415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63"/>
        <p:cNvGrpSpPr/>
        <p:nvPr/>
      </p:nvGrpSpPr>
      <p:grpSpPr>
        <a:xfrm>
          <a:off x="0" y="0"/>
          <a:ext cx="0" cy="0"/>
          <a:chOff x="0" y="0"/>
          <a:chExt cx="0" cy="0"/>
        </a:xfrm>
      </p:grpSpPr>
      <p:sp>
        <p:nvSpPr>
          <p:cNvPr id="2" name="Title 1">
            <a:extLst>
              <a:ext uri="{FF2B5EF4-FFF2-40B4-BE49-F238E27FC236}">
                <a16:creationId xmlns:a16="http://schemas.microsoft.com/office/drawing/2014/main" id="{1582E332-8F8B-4449-9947-F5F2D848EC38}"/>
              </a:ext>
            </a:extLst>
          </p:cNvPr>
          <p:cNvSpPr>
            <a:spLocks noGrp="1"/>
          </p:cNvSpPr>
          <p:nvPr>
            <p:ph type="title"/>
          </p:nvPr>
        </p:nvSpPr>
        <p:spPr>
          <a:xfrm>
            <a:off x="1066800" y="94343"/>
            <a:ext cx="10058400" cy="1450757"/>
          </a:xfrm>
        </p:spPr>
        <p:txBody>
          <a:bodyPr>
            <a:normAutofit/>
          </a:bodyPr>
          <a:lstStyle/>
          <a:p>
            <a:r>
              <a:rPr lang="x-none"/>
              <a:t>Próximos pasos</a:t>
            </a:r>
          </a:p>
        </p:txBody>
      </p:sp>
      <p:graphicFrame>
        <p:nvGraphicFramePr>
          <p:cNvPr id="4" name="Diagram 3"/>
          <p:cNvGraphicFramePr/>
          <p:nvPr>
            <p:extLst>
              <p:ext uri="{D42A27DB-BD31-4B8C-83A1-F6EECF244321}">
                <p14:modId xmlns:p14="http://schemas.microsoft.com/office/powerpoint/2010/main" val="1618729242"/>
              </p:ext>
            </p:extLst>
          </p:nvPr>
        </p:nvGraphicFramePr>
        <p:xfrm>
          <a:off x="585539" y="1732547"/>
          <a:ext cx="11125200" cy="4405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014F510D-BF34-4495-8BE6-127F0FB5D090}"/>
              </a:ext>
            </a:extLst>
          </p:cNvPr>
          <p:cNvSpPr txBox="1"/>
          <p:nvPr/>
        </p:nvSpPr>
        <p:spPr>
          <a:xfrm>
            <a:off x="0" y="5971837"/>
            <a:ext cx="12191999" cy="353943"/>
          </a:xfrm>
          <a:prstGeom prst="rect">
            <a:avLst/>
          </a:prstGeom>
          <a:noFill/>
        </p:spPr>
        <p:txBody>
          <a:bodyPr wrap="square" rtlCol="0">
            <a:spAutoFit/>
          </a:bodyPr>
          <a:lstStyle/>
          <a:p>
            <a:pPr algn="ctr"/>
            <a:r>
              <a:rPr lang="x-none" sz="1700" dirty="0"/>
              <a:t>Vea la herramienta de cambio cultural 2: evaluación de indicadores y la plantilla de planificación de GRANDES Ideas</a:t>
            </a:r>
          </a:p>
        </p:txBody>
      </p:sp>
    </p:spTree>
    <p:extLst>
      <p:ext uri="{BB962C8B-B14F-4D97-AF65-F5344CB8AC3E}">
        <p14:creationId xmlns:p14="http://schemas.microsoft.com/office/powerpoint/2010/main" val="119283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pvml="urn:schemas-microsoft-com:office:powerpoint" xmlns:com="http://schemas.openxmlformats.org/drawingml/2006/compatibility" xmlns:p15="http://schemas.microsoft.com/office/powerpoint/2012/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78"/>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5230A27-1553-42F8-99D7-829868E13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Rectangle 9">
            <a:extLst>
              <a:ext uri="{FF2B5EF4-FFF2-40B4-BE49-F238E27FC236}">
                <a16:creationId xmlns:a16="http://schemas.microsoft.com/office/drawing/2014/main" id="{A772232D-B4D6-429F-B3D1-2D9891B85E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bg2"/>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a:extLst>
              <a:ext uri="{FF2B5EF4-FFF2-40B4-BE49-F238E27FC236}">
                <a16:creationId xmlns:a16="http://schemas.microsoft.com/office/drawing/2014/main" id="{E87D36D7-9A84-45CF-9755-EF78DB5B63C3}"/>
              </a:ext>
            </a:extLst>
          </p:cNvPr>
          <p:cNvSpPr>
            <a:spLocks noGrp="1"/>
          </p:cNvSpPr>
          <p:nvPr>
            <p:ph type="title"/>
          </p:nvPr>
        </p:nvSpPr>
        <p:spPr>
          <a:xfrm>
            <a:off x="596909" y="963997"/>
            <a:ext cx="4219457" cy="4938361"/>
          </a:xfrm>
        </p:spPr>
        <p:txBody>
          <a:bodyPr anchor="ctr">
            <a:normAutofit/>
          </a:bodyPr>
          <a:lstStyle/>
          <a:p>
            <a:r>
              <a:rPr lang="x-none" sz="4300" dirty="0">
                <a:latin typeface="Cabin"/>
                <a:sym typeface="Cabin"/>
              </a:rPr>
              <a:t>SUS COMENTARIOS</a:t>
            </a:r>
            <a:br>
              <a:rPr dirty="0"/>
            </a:br>
            <a:endParaRPr lang="x-none" sz="4400" dirty="0"/>
          </a:p>
        </p:txBody>
      </p:sp>
      <p:cxnSp>
        <p:nvCxnSpPr>
          <p:cNvPr id="12" name="Straight Connector 11">
            <a:extLst>
              <a:ext uri="{FF2B5EF4-FFF2-40B4-BE49-F238E27FC236}">
                <a16:creationId xmlns:a16="http://schemas.microsoft.com/office/drawing/2014/main" id="{02CC3441-26B3-4381-B3DF-8AE3C288BC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0251" y="2057399"/>
            <a:ext cx="0" cy="274320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9005735E-E4AB-4608-9CCE-FDD3CF1C6C9D}"/>
              </a:ext>
            </a:extLst>
          </p:cNvPr>
          <p:cNvSpPr>
            <a:spLocks noGrp="1"/>
          </p:cNvSpPr>
          <p:nvPr>
            <p:ph idx="1"/>
          </p:nvPr>
        </p:nvSpPr>
        <p:spPr>
          <a:xfrm>
            <a:off x="5134882" y="963507"/>
            <a:ext cx="6135097" cy="4938851"/>
          </a:xfrm>
        </p:spPr>
        <p:txBody>
          <a:bodyPr anchor="ctr">
            <a:normAutofit/>
          </a:bodyPr>
          <a:lstStyle/>
          <a:p>
            <a:pPr marL="342900" lvl="0" indent="-342900">
              <a:spcBef>
                <a:spcPts val="0"/>
              </a:spcBef>
              <a:spcAft>
                <a:spcPts val="0"/>
              </a:spcAft>
              <a:buClr>
                <a:schemeClr val="dk1"/>
              </a:buClr>
              <a:buSzPts val="3600"/>
              <a:buFont typeface="Arial"/>
              <a:buChar char="•"/>
            </a:pPr>
            <a:r>
              <a:rPr lang="x-none" sz="2800" dirty="0">
                <a:latin typeface="Cabin"/>
                <a:sym typeface="Cabin"/>
              </a:rPr>
              <a:t>Antes de </a:t>
            </a:r>
            <a:r>
              <a:rPr lang="en-US" sz="2800" dirty="0" err="1">
                <a:latin typeface="Cabin"/>
                <a:sym typeface="Cabin"/>
              </a:rPr>
              <a:t>irse</a:t>
            </a:r>
            <a:r>
              <a:rPr lang="en-US" sz="2800" dirty="0">
                <a:latin typeface="Cabin"/>
                <a:sym typeface="Cabin"/>
              </a:rPr>
              <a:t> </a:t>
            </a:r>
            <a:r>
              <a:rPr lang="x-none" sz="2800" dirty="0">
                <a:latin typeface="Cabin"/>
                <a:sym typeface="Cabin"/>
              </a:rPr>
              <a:t>hoy, por favor, introduzcan el siguiente URL en una computadora portátil o teléfono móvil y completen la encuesta de salida. </a:t>
            </a:r>
            <a:endParaRPr lang="x-none" sz="2800" dirty="0">
              <a:latin typeface="Arial"/>
              <a:ea typeface="Arial"/>
              <a:cs typeface="Arial"/>
              <a:sym typeface="Arial"/>
            </a:endParaRPr>
          </a:p>
          <a:p>
            <a:pPr marL="342900" lvl="0" indent="-342900">
              <a:spcAft>
                <a:spcPts val="0"/>
              </a:spcAft>
              <a:buClr>
                <a:srgbClr val="FF0000"/>
              </a:buClr>
              <a:buSzPts val="3600"/>
              <a:buFont typeface="Arial"/>
              <a:buChar char="•"/>
            </a:pPr>
            <a:r>
              <a:rPr lang="x-none" sz="2800" dirty="0">
                <a:latin typeface="Cabin"/>
                <a:sym typeface="Cabin"/>
                <a:hlinkClick r:id="rId3"/>
              </a:rPr>
              <a:t>http://tinyurl.com/CCn2-2019</a:t>
            </a:r>
            <a:endParaRPr lang="x-none" sz="2800" dirty="0">
              <a:latin typeface="Cabin"/>
              <a:ea typeface="Cabin"/>
              <a:cs typeface="Cabin"/>
              <a:sym typeface="Cabin"/>
            </a:endParaRPr>
          </a:p>
          <a:p>
            <a:pPr marL="342900" lvl="0" indent="-342900">
              <a:spcAft>
                <a:spcPts val="0"/>
              </a:spcAft>
              <a:buClr>
                <a:srgbClr val="FF0000"/>
              </a:buClr>
              <a:buSzPts val="3600"/>
              <a:buFont typeface="Arial"/>
              <a:buChar char="•"/>
            </a:pPr>
            <a:r>
              <a:rPr lang="x-none" sz="2800" dirty="0">
                <a:latin typeface="Cabin"/>
                <a:sym typeface="Cabin"/>
              </a:rPr>
              <a:t>Una persona de cada equipo escolar debe completar la Parte B de la encuesta.  </a:t>
            </a:r>
            <a:endParaRPr lang="x-none" sz="2800" dirty="0">
              <a:latin typeface="Arial"/>
              <a:ea typeface="Arial"/>
              <a:cs typeface="Arial"/>
              <a:sym typeface="Arial"/>
            </a:endParaRPr>
          </a:p>
          <a:p>
            <a:endParaRPr lang="x-none" sz="1800" dirty="0"/>
          </a:p>
        </p:txBody>
      </p:sp>
    </p:spTree>
    <p:extLst>
      <p:ext uri="{BB962C8B-B14F-4D97-AF65-F5344CB8AC3E}">
        <p14:creationId xmlns:p14="http://schemas.microsoft.com/office/powerpoint/2010/main" val="327312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pvml="urn:schemas-microsoft-com:office:powerpoint" xmlns:com="http://schemas.openxmlformats.org/drawingml/2006/compatibility" xmlns:p15="http://schemas.microsoft.com/office/powerpoint/2012/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85"/>
        <p:cNvGrpSpPr/>
        <p:nvPr/>
      </p:nvGrpSpPr>
      <p:grpSpPr>
        <a:xfrm>
          <a:off x="0" y="0"/>
          <a:ext cx="0" cy="0"/>
          <a:chOff x="0" y="0"/>
          <a:chExt cx="0" cy="0"/>
        </a:xfrm>
      </p:grpSpPr>
      <p:sp>
        <p:nvSpPr>
          <p:cNvPr id="43" name="Rectangle 42">
            <a:extLst>
              <a:ext uri="{FF2B5EF4-FFF2-40B4-BE49-F238E27FC236}">
                <a16:creationId xmlns:a16="http://schemas.microsoft.com/office/drawing/2014/main" id="{729961AA-4434-4431-8F18-9B483D3BDA4C}"/>
              </a:ext>
            </a:extLst>
          </p:cNvPr>
          <p:cNvSpPr/>
          <p:nvPr/>
        </p:nvSpPr>
        <p:spPr>
          <a:xfrm>
            <a:off x="0" y="3255504"/>
            <a:ext cx="11293642" cy="121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8EF3716-9886-497A-AF95-DF32A1E5BCCD}"/>
              </a:ext>
            </a:extLst>
          </p:cNvPr>
          <p:cNvSpPr/>
          <p:nvPr/>
        </p:nvSpPr>
        <p:spPr>
          <a:xfrm>
            <a:off x="0" y="525571"/>
            <a:ext cx="11293642" cy="12117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6A1196D-2CD8-4267-9BBA-95D550B41BE2}"/>
              </a:ext>
            </a:extLst>
          </p:cNvPr>
          <p:cNvSpPr>
            <a:spLocks noGrp="1"/>
          </p:cNvSpPr>
          <p:nvPr>
            <p:ph type="title"/>
          </p:nvPr>
        </p:nvSpPr>
        <p:spPr>
          <a:xfrm>
            <a:off x="1097280" y="286604"/>
            <a:ext cx="10058400" cy="1234376"/>
          </a:xfrm>
        </p:spPr>
        <p:txBody>
          <a:bodyPr vert="horz" lIns="91440" tIns="45720" rIns="91440" bIns="45720" rtlCol="0" anchor="b">
            <a:normAutofit/>
          </a:bodyPr>
          <a:lstStyle/>
          <a:p>
            <a:r>
              <a:rPr lang="en-US" dirty="0">
                <a:solidFill>
                  <a:schemeClr val="bg1"/>
                </a:solidFill>
              </a:rPr>
              <a:t>RECURSOS COMPLEMENTARIOS</a:t>
            </a:r>
          </a:p>
        </p:txBody>
      </p:sp>
      <p:sp>
        <p:nvSpPr>
          <p:cNvPr id="487" name="Google Shape;487;p61"/>
          <p:cNvSpPr txBox="1">
            <a:spLocks noGrp="1"/>
          </p:cNvSpPr>
          <p:nvPr>
            <p:ph idx="1"/>
          </p:nvPr>
        </p:nvSpPr>
        <p:spPr>
          <a:xfrm>
            <a:off x="648101" y="2160738"/>
            <a:ext cx="10058400" cy="677108"/>
          </a:xfrm>
          <a:prstGeom prst="rect">
            <a:avLst/>
          </a:prstGeom>
        </p:spPr>
        <p:txBody>
          <a:bodyPr spcFirstLastPara="1" vert="horz" lIns="0" tIns="45720" rIns="0" bIns="45720" rtlCol="0" anchorCtr="1">
            <a:normAutofit/>
          </a:bodyPr>
          <a:lstStyle/>
          <a:p>
            <a:pPr marL="0" lvl="0" indent="0">
              <a:spcBef>
                <a:spcPts val="0"/>
              </a:spcBef>
              <a:spcAft>
                <a:spcPts val="0"/>
              </a:spcAft>
              <a:buSzPts val="2800"/>
              <a:buNone/>
            </a:pPr>
            <a:r>
              <a:rPr lang="en-US" sz="3200" dirty="0">
                <a:solidFill>
                  <a:schemeClr val="accent6"/>
                </a:solidFill>
                <a:hlinkClick r:id="rId3">
                  <a:extLst>
                    <a:ext uri="{A12FA001-AC4F-418D-AE19-62706E023703}">
                      <ahyp:hlinkClr xmlns:ahyp="http://schemas.microsoft.com/office/drawing/2018/hyperlinkcolor" val="tx"/>
                    </a:ext>
                  </a:extLst>
                </a:hlinkClick>
              </a:rPr>
              <a:t>http://www.adi.org/cultura/equipoescolar.html</a:t>
            </a:r>
            <a:r>
              <a:rPr lang="en-US" sz="3200" dirty="0">
                <a:solidFill>
                  <a:schemeClr val="accent6"/>
                </a:solidFill>
              </a:rPr>
              <a:t> </a:t>
            </a:r>
          </a:p>
          <a:p>
            <a:pPr marL="0" lvl="0" indent="0">
              <a:spcBef>
                <a:spcPts val="1000"/>
              </a:spcBef>
              <a:spcAft>
                <a:spcPts val="0"/>
              </a:spcAft>
              <a:buSzPts val="2800"/>
              <a:buFont typeface="Calibri" panose="020F0502020204030204" pitchFamily="34" charset="0"/>
              <a:buNone/>
            </a:pPr>
            <a:endParaRPr lang="en-US" dirty="0"/>
          </a:p>
        </p:txBody>
      </p:sp>
      <p:sp>
        <p:nvSpPr>
          <p:cNvPr id="12" name="Rectangle 11">
            <a:extLst>
              <a:ext uri="{FF2B5EF4-FFF2-40B4-BE49-F238E27FC236}">
                <a16:creationId xmlns:a16="http://schemas.microsoft.com/office/drawing/2014/main" id="{13EC139B-CE01-441E-99DD-721975135EA5}"/>
              </a:ext>
            </a:extLst>
          </p:cNvPr>
          <p:cNvSpPr/>
          <p:nvPr/>
        </p:nvSpPr>
        <p:spPr>
          <a:xfrm>
            <a:off x="437949" y="4779870"/>
            <a:ext cx="10982185" cy="954107"/>
          </a:xfrm>
          <a:prstGeom prst="rect">
            <a:avLst/>
          </a:prstGeom>
        </p:spPr>
        <p:txBody>
          <a:bodyPr wrap="square">
            <a:spAutoFit/>
          </a:bodyPr>
          <a:lstStyle/>
          <a:p>
            <a:pPr lvl="0" algn="ctr">
              <a:buClr>
                <a:srgbClr val="8AB833"/>
              </a:buClr>
              <a:buSzPts val="2800"/>
            </a:pPr>
            <a:r>
              <a:rPr lang="x-none" sz="2800" dirty="0">
                <a:solidFill>
                  <a:srgbClr val="438CCF"/>
                </a:solidFill>
                <a:sym typeface="Cabin"/>
              </a:rPr>
              <a:t>INSERTAR LA INFORMACIÓN DE CONTACTO DE LOS FACILITADORES/</a:t>
            </a:r>
            <a:r>
              <a:rPr lang="en-US" sz="2800" dirty="0">
                <a:solidFill>
                  <a:srgbClr val="438CCF"/>
                </a:solidFill>
                <a:sym typeface="Cabin"/>
              </a:rPr>
              <a:t> </a:t>
            </a:r>
            <a:r>
              <a:rPr lang="x-none" sz="2800" dirty="0">
                <a:solidFill>
                  <a:srgbClr val="438CCF"/>
                </a:solidFill>
                <a:sym typeface="Cabin"/>
              </a:rPr>
              <a:t>PERSONAL</a:t>
            </a:r>
            <a:endParaRPr lang="x-none" sz="1400" dirty="0">
              <a:solidFill>
                <a:srgbClr val="438CCF"/>
              </a:solidFill>
              <a:ea typeface="Arial"/>
              <a:cs typeface="Arial"/>
              <a:sym typeface="Arial"/>
            </a:endParaRPr>
          </a:p>
        </p:txBody>
      </p:sp>
      <p:sp>
        <p:nvSpPr>
          <p:cNvPr id="14" name="Rectangle 2">
            <a:extLst>
              <a:ext uri="{FF2B5EF4-FFF2-40B4-BE49-F238E27FC236}">
                <a16:creationId xmlns:a16="http://schemas.microsoft.com/office/drawing/2014/main" id="{2B508CDC-70B9-4531-B0CC-3C53BBB8C20D}"/>
              </a:ext>
            </a:extLst>
          </p:cNvPr>
          <p:cNvSpPr>
            <a:spLocks noChangeArrowheads="1"/>
          </p:cNvSpPr>
          <p:nvPr/>
        </p:nvSpPr>
        <p:spPr bwMode="auto">
          <a:xfrm>
            <a:off x="1270533" y="3568081"/>
            <a:ext cx="9650933" cy="677108"/>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ES" altLang="en-US" sz="4400" dirty="0">
                <a:solidFill>
                  <a:schemeClr val="bg1"/>
                </a:solidFill>
              </a:rPr>
              <a:t>INFORMACIÓN DE CONTACTO </a:t>
            </a:r>
          </a:p>
        </p:txBody>
      </p:sp>
    </p:spTree>
    <p:extLst>
      <p:ext uri="{BB962C8B-B14F-4D97-AF65-F5344CB8AC3E}">
        <p14:creationId xmlns:p14="http://schemas.microsoft.com/office/powerpoint/2010/main" val="119993254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1" name="Google Shape;331;p39" descr="Thought bubble"/>
          <p:cNvPicPr preferRelativeResize="0"/>
          <p:nvPr/>
        </p:nvPicPr>
        <p:blipFill rotWithShape="1">
          <a:blip r:embed="rId3">
            <a:extLst/>
          </a:blip>
          <a:srcRect/>
          <a:stretch/>
        </p:blipFill>
        <p:spPr>
          <a:xfrm>
            <a:off x="2540909" y="591808"/>
            <a:ext cx="5577840" cy="5577840"/>
          </a:xfrm>
          <a:prstGeom prst="rect">
            <a:avLst/>
          </a:prstGeom>
          <a:noFill/>
        </p:spPr>
      </p:pic>
      <p:sp>
        <p:nvSpPr>
          <p:cNvPr id="330" name="Google Shape;330;p39"/>
          <p:cNvSpPr txBox="1">
            <a:spLocks noGrp="1"/>
          </p:cNvSpPr>
          <p:nvPr>
            <p:ph type="title"/>
          </p:nvPr>
        </p:nvSpPr>
        <p:spPr>
          <a:xfrm>
            <a:off x="8096885" y="640080"/>
            <a:ext cx="3659246" cy="2926080"/>
          </a:xfrm>
          <a:prstGeom prst="rect">
            <a:avLst/>
          </a:prstGeom>
        </p:spPr>
        <p:txBody>
          <a:bodyPr spcFirstLastPara="1" vert="horz" lIns="91440" tIns="45720" rIns="91440" bIns="45720" rtlCol="0" anchor="b" anchorCtr="1">
            <a:normAutofit/>
          </a:bodyPr>
          <a:lstStyle/>
          <a:p>
            <a:pPr marL="0" lvl="0" indent="0" algn="ctr">
              <a:spcAft>
                <a:spcPts val="0"/>
              </a:spcAft>
              <a:buClr>
                <a:srgbClr val="262626"/>
              </a:buClr>
              <a:buSzPts val="3000"/>
            </a:pPr>
            <a:r>
              <a:rPr lang="x-none" sz="4400" dirty="0">
                <a:solidFill>
                  <a:srgbClr val="FFFFFF"/>
                </a:solidFill>
              </a:rPr>
              <a:t>PAUSA PARA IDEAS Y PREGUNTAS</a:t>
            </a:r>
          </a:p>
        </p:txBody>
      </p:sp>
      <p:sp>
        <p:nvSpPr>
          <p:cNvPr id="2" name="TextBox 1"/>
          <p:cNvSpPr txBox="1"/>
          <p:nvPr/>
        </p:nvSpPr>
        <p:spPr>
          <a:xfrm>
            <a:off x="3877340" y="2461845"/>
            <a:ext cx="2713960" cy="584775"/>
          </a:xfrm>
          <a:prstGeom prst="rect">
            <a:avLst/>
          </a:prstGeom>
          <a:noFill/>
        </p:spPr>
        <p:txBody>
          <a:bodyPr wrap="square" rtlCol="0">
            <a:spAutoFit/>
          </a:bodyPr>
          <a:lstStyle/>
          <a:p>
            <a:pPr algn="ctr"/>
            <a:r>
              <a:rPr lang="x-none" sz="3200" b="1" dirty="0"/>
              <a:t>¿Preguntas? </a:t>
            </a:r>
          </a:p>
        </p:txBody>
      </p:sp>
    </p:spTree>
    <p:extLst>
      <p:ext uri="{BB962C8B-B14F-4D97-AF65-F5344CB8AC3E}">
        <p14:creationId xmlns:p14="http://schemas.microsoft.com/office/powerpoint/2010/main" val="1517337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7" name="Title 6">
            <a:extLst>
              <a:ext uri="{FF2B5EF4-FFF2-40B4-BE49-F238E27FC236}">
                <a16:creationId xmlns:a16="http://schemas.microsoft.com/office/drawing/2014/main" id="{A96C15A5-D4AB-47B0-BE8A-B931EAF3C516}"/>
              </a:ext>
            </a:extLst>
          </p:cNvPr>
          <p:cNvSpPr>
            <a:spLocks noGrp="1"/>
          </p:cNvSpPr>
          <p:nvPr>
            <p:ph type="title"/>
          </p:nvPr>
        </p:nvSpPr>
        <p:spPr>
          <a:xfrm>
            <a:off x="1097280" y="155974"/>
            <a:ext cx="10058400" cy="1450757"/>
          </a:xfrm>
        </p:spPr>
        <p:txBody>
          <a:bodyPr/>
          <a:lstStyle/>
          <a:p>
            <a:r>
              <a:rPr lang="x-none" dirty="0">
                <a:solidFill>
                  <a:prstClr val="black">
                    <a:lumMod val="75000"/>
                    <a:lumOff val="25000"/>
                  </a:prstClr>
                </a:solidFill>
              </a:rPr>
              <a:t>OBJETIVOS PARA CADA ESCUELA</a:t>
            </a:r>
            <a:endParaRPr lang="x-none" dirty="0"/>
          </a:p>
        </p:txBody>
      </p:sp>
      <p:sp>
        <p:nvSpPr>
          <p:cNvPr id="6" name="Content Placeholder 5">
            <a:extLst>
              <a:ext uri="{FF2B5EF4-FFF2-40B4-BE49-F238E27FC236}">
                <a16:creationId xmlns:a16="http://schemas.microsoft.com/office/drawing/2014/main" id="{A8066CF3-FF05-424A-BFB6-7D7031BD99BF}"/>
              </a:ext>
            </a:extLst>
          </p:cNvPr>
          <p:cNvSpPr>
            <a:spLocks noGrp="1"/>
          </p:cNvSpPr>
          <p:nvPr>
            <p:ph sz="half" idx="1"/>
          </p:nvPr>
        </p:nvSpPr>
        <p:spPr>
          <a:xfrm>
            <a:off x="1097279" y="2106991"/>
            <a:ext cx="4937760" cy="4023360"/>
          </a:xfrm>
        </p:spPr>
        <p:txBody>
          <a:bodyPr/>
          <a:lstStyle/>
          <a:p>
            <a:pPr marL="0" lvl="0" indent="0">
              <a:lnSpc>
                <a:spcPct val="100000"/>
              </a:lnSpc>
              <a:spcBef>
                <a:spcPts val="1000"/>
              </a:spcBef>
              <a:spcAft>
                <a:spcPts val="0"/>
              </a:spcAft>
              <a:buSzPts val="1800"/>
              <a:buNone/>
            </a:pPr>
            <a:r>
              <a:rPr lang="x-none" dirty="0">
                <a:solidFill>
                  <a:schemeClr val="dk1"/>
                </a:solidFill>
                <a:latin typeface="Cabin" panose="020B0604020202020204" charset="0"/>
              </a:rPr>
              <a:t>SESIÓN 1</a:t>
            </a:r>
          </a:p>
          <a:p>
            <a:pPr marL="342900" lvl="0" indent="-342900">
              <a:lnSpc>
                <a:spcPct val="100000"/>
              </a:lnSpc>
              <a:spcBef>
                <a:spcPts val="0"/>
              </a:spcBef>
              <a:spcAft>
                <a:spcPts val="0"/>
              </a:spcAft>
              <a:buClr>
                <a:schemeClr val="dk1"/>
              </a:buClr>
              <a:buSzPts val="1800"/>
              <a:buFont typeface="Arial"/>
              <a:buAutoNum type="arabicPeriod"/>
            </a:pPr>
            <a:r>
              <a:rPr lang="x-none" dirty="0">
                <a:solidFill>
                  <a:schemeClr val="dk1"/>
                </a:solidFill>
                <a:latin typeface="Cabin" panose="020B0604020202020204" charset="0"/>
              </a:rPr>
              <a:t>Aprender sobre la cultura escolar</a:t>
            </a:r>
            <a:endParaRPr lang="x-none" sz="1400" dirty="0">
              <a:solidFill>
                <a:schemeClr val="dk1"/>
              </a:solidFill>
              <a:latin typeface="Cabin" panose="020B0604020202020204" charset="0"/>
              <a:ea typeface="Arial"/>
              <a:cs typeface="Arial"/>
              <a:sym typeface="Arial"/>
            </a:endParaRPr>
          </a:p>
          <a:p>
            <a:pPr marL="342900" lvl="0" indent="-342900">
              <a:lnSpc>
                <a:spcPct val="100000"/>
              </a:lnSpc>
              <a:spcBef>
                <a:spcPts val="0"/>
              </a:spcBef>
              <a:spcAft>
                <a:spcPts val="0"/>
              </a:spcAft>
              <a:buClr>
                <a:schemeClr val="dk1"/>
              </a:buClr>
              <a:buSzPts val="1800"/>
              <a:buFont typeface="Arial"/>
              <a:buAutoNum type="arabicPeriod"/>
            </a:pPr>
            <a:r>
              <a:rPr lang="x-none" dirty="0">
                <a:solidFill>
                  <a:schemeClr val="dk1"/>
                </a:solidFill>
                <a:latin typeface="Cabin" panose="020B0604020202020204" charset="0"/>
              </a:rPr>
              <a:t>Describir la cultura escolar actual y la ideal</a:t>
            </a:r>
            <a:endParaRPr lang="x-none" sz="1400" dirty="0">
              <a:solidFill>
                <a:schemeClr val="dk1"/>
              </a:solidFill>
              <a:latin typeface="Cabin" panose="020B0604020202020204" charset="0"/>
              <a:ea typeface="Arial"/>
              <a:cs typeface="Arial"/>
              <a:sym typeface="Arial"/>
            </a:endParaRPr>
          </a:p>
          <a:p>
            <a:pPr marL="342900" lvl="0" indent="-342900">
              <a:lnSpc>
                <a:spcPct val="100000"/>
              </a:lnSpc>
              <a:spcBef>
                <a:spcPts val="0"/>
              </a:spcBef>
              <a:spcAft>
                <a:spcPts val="0"/>
              </a:spcAft>
              <a:buClr>
                <a:schemeClr val="dk1"/>
              </a:buClr>
              <a:buSzPts val="1800"/>
              <a:buFont typeface="Arial"/>
              <a:buAutoNum type="arabicPeriod"/>
            </a:pPr>
            <a:r>
              <a:rPr lang="x-none" dirty="0">
                <a:solidFill>
                  <a:schemeClr val="dk1"/>
                </a:solidFill>
                <a:latin typeface="Cabin" panose="020B0604020202020204" charset="0"/>
              </a:rPr>
              <a:t>Comenzar a planificar un cambio de cultura</a:t>
            </a:r>
            <a:endParaRPr lang="x-none" sz="1400" dirty="0">
              <a:solidFill>
                <a:schemeClr val="dk1"/>
              </a:solidFill>
              <a:latin typeface="Cabin" panose="020B0604020202020204" charset="0"/>
              <a:ea typeface="Arial"/>
              <a:cs typeface="Arial"/>
              <a:sym typeface="Arial"/>
            </a:endParaRPr>
          </a:p>
          <a:p>
            <a:pPr marL="0" lvl="0" indent="0">
              <a:lnSpc>
                <a:spcPct val="100000"/>
              </a:lnSpc>
              <a:spcBef>
                <a:spcPts val="1000"/>
              </a:spcBef>
              <a:spcAft>
                <a:spcPts val="0"/>
              </a:spcAft>
              <a:buSzPts val="1800"/>
              <a:buNone/>
            </a:pPr>
            <a:r>
              <a:rPr lang="x-none" dirty="0">
                <a:solidFill>
                  <a:schemeClr val="dk1"/>
                </a:solidFill>
                <a:latin typeface="Cabin" panose="020B0604020202020204" charset="0"/>
              </a:rPr>
              <a:t>ENTRE SESIONES</a:t>
            </a:r>
          </a:p>
          <a:p>
            <a:pPr marL="342900" lvl="0" indent="-342900">
              <a:lnSpc>
                <a:spcPct val="100000"/>
              </a:lnSpc>
              <a:spcBef>
                <a:spcPts val="0"/>
              </a:spcBef>
              <a:spcAft>
                <a:spcPts val="0"/>
              </a:spcAft>
              <a:buClr>
                <a:schemeClr val="dk1"/>
              </a:buClr>
              <a:buSzPts val="1800"/>
              <a:buFont typeface="Arial"/>
              <a:buAutoNum type="arabicPeriod"/>
            </a:pPr>
            <a:r>
              <a:rPr lang="x-none" dirty="0">
                <a:solidFill>
                  <a:schemeClr val="dk1"/>
                </a:solidFill>
                <a:latin typeface="Cabin" panose="020B0604020202020204" charset="0"/>
              </a:rPr>
              <a:t>Ampliar el equipo con representantes del Consejo Escolar</a:t>
            </a:r>
            <a:endParaRPr lang="x-none" dirty="0">
              <a:latin typeface="Cabin" panose="020B0604020202020204" charset="0"/>
            </a:endParaRPr>
          </a:p>
          <a:p>
            <a:pPr marL="342900" lvl="0" indent="-342900">
              <a:lnSpc>
                <a:spcPct val="100000"/>
              </a:lnSpc>
              <a:spcBef>
                <a:spcPts val="0"/>
              </a:spcBef>
              <a:spcAft>
                <a:spcPts val="0"/>
              </a:spcAft>
              <a:buClr>
                <a:schemeClr val="dk1"/>
              </a:buClr>
              <a:buSzPts val="1800"/>
              <a:buFont typeface="Arial"/>
              <a:buAutoNum type="arabicPeriod"/>
            </a:pPr>
            <a:r>
              <a:rPr lang="x-none" dirty="0">
                <a:solidFill>
                  <a:schemeClr val="dk1"/>
                </a:solidFill>
                <a:latin typeface="Cabin" panose="020B0604020202020204" charset="0"/>
              </a:rPr>
              <a:t>Refinar y construir el plan</a:t>
            </a:r>
            <a:endParaRPr lang="x-none" dirty="0">
              <a:latin typeface="Cabin" panose="020B0604020202020204" charset="0"/>
            </a:endParaRPr>
          </a:p>
          <a:p>
            <a:pPr marL="342900" lvl="0" indent="-342900">
              <a:lnSpc>
                <a:spcPct val="100000"/>
              </a:lnSpc>
              <a:spcBef>
                <a:spcPts val="0"/>
              </a:spcBef>
              <a:spcAft>
                <a:spcPts val="0"/>
              </a:spcAft>
              <a:buClr>
                <a:schemeClr val="dk1"/>
              </a:buClr>
              <a:buSzPts val="1800"/>
              <a:buFont typeface="Arial"/>
              <a:buAutoNum type="arabicPeriod"/>
            </a:pPr>
            <a:r>
              <a:rPr lang="x-none" dirty="0">
                <a:solidFill>
                  <a:schemeClr val="dk1"/>
                </a:solidFill>
                <a:latin typeface="Cabin" panose="020B0604020202020204" charset="0"/>
              </a:rPr>
              <a:t>Implementar cambios culturales de logros rápidos</a:t>
            </a:r>
            <a:endParaRPr lang="x-none" dirty="0">
              <a:latin typeface="Cabin" panose="020B0604020202020204" charset="0"/>
            </a:endParaRPr>
          </a:p>
          <a:p>
            <a:endParaRPr lang="x-none" dirty="0"/>
          </a:p>
        </p:txBody>
      </p:sp>
      <p:sp>
        <p:nvSpPr>
          <p:cNvPr id="2" name="Content Placeholder 1">
            <a:extLst>
              <a:ext uri="{FF2B5EF4-FFF2-40B4-BE49-F238E27FC236}">
                <a16:creationId xmlns:a16="http://schemas.microsoft.com/office/drawing/2014/main" id="{3AA0EEDE-CA31-477F-8C0B-5D0EBB9014BB}"/>
              </a:ext>
            </a:extLst>
          </p:cNvPr>
          <p:cNvSpPr>
            <a:spLocks noGrp="1"/>
          </p:cNvSpPr>
          <p:nvPr>
            <p:ph sz="half" idx="2"/>
          </p:nvPr>
        </p:nvSpPr>
        <p:spPr>
          <a:xfrm>
            <a:off x="6217920" y="2106992"/>
            <a:ext cx="4937760" cy="4023360"/>
          </a:xfrm>
        </p:spPr>
        <p:txBody>
          <a:bodyPr/>
          <a:lstStyle/>
          <a:p>
            <a:pPr marL="0" lvl="0" indent="0" defTabSz="457200">
              <a:lnSpc>
                <a:spcPct val="100000"/>
              </a:lnSpc>
              <a:spcBef>
                <a:spcPts val="0"/>
              </a:spcBef>
              <a:spcAft>
                <a:spcPts val="0"/>
              </a:spcAft>
              <a:buClrTx/>
              <a:buSzTx/>
              <a:buNone/>
            </a:pPr>
            <a:r>
              <a:rPr lang="x-none" dirty="0">
                <a:solidFill>
                  <a:prstClr val="black"/>
                </a:solidFill>
                <a:latin typeface="Cabin" panose="020B0604020202020204" charset="0"/>
                <a:sym typeface="Arial"/>
              </a:rPr>
              <a:t>SESIÓN 2</a:t>
            </a:r>
            <a:endParaRPr lang="x-none" dirty="0">
              <a:solidFill>
                <a:prstClr val="black"/>
              </a:solidFill>
              <a:latin typeface="Cabin" panose="020B0604020202020204" charset="0"/>
            </a:endParaRPr>
          </a:p>
          <a:p>
            <a:pPr marL="514350" lvl="0" indent="-400050" defTabSz="457200">
              <a:lnSpc>
                <a:spcPct val="100000"/>
              </a:lnSpc>
              <a:spcBef>
                <a:spcPts val="0"/>
              </a:spcBef>
              <a:spcAft>
                <a:spcPts val="0"/>
              </a:spcAft>
              <a:buClr>
                <a:prstClr val="black"/>
              </a:buClr>
              <a:buSzPts val="1800"/>
              <a:buFont typeface="Arial"/>
              <a:buAutoNum type="arabicPeriod"/>
            </a:pPr>
            <a:r>
              <a:rPr lang="x-none" dirty="0">
                <a:solidFill>
                  <a:prstClr val="black"/>
                </a:solidFill>
                <a:latin typeface="Cabin" panose="020B0604020202020204" charset="0"/>
                <a:sym typeface="Arial"/>
              </a:rPr>
              <a:t>Compartir y celebrar</a:t>
            </a:r>
            <a:endParaRPr lang="x-none" dirty="0">
              <a:solidFill>
                <a:srgbClr val="000000"/>
              </a:solidFill>
              <a:latin typeface="Cabin" panose="020B0604020202020204" charset="0"/>
              <a:sym typeface="Arial"/>
            </a:endParaRPr>
          </a:p>
          <a:p>
            <a:pPr marL="514350" lvl="0" indent="-400050" defTabSz="457200">
              <a:lnSpc>
                <a:spcPct val="100000"/>
              </a:lnSpc>
              <a:spcBef>
                <a:spcPts val="0"/>
              </a:spcBef>
              <a:spcAft>
                <a:spcPts val="0"/>
              </a:spcAft>
              <a:buClr>
                <a:prstClr val="black"/>
              </a:buClr>
              <a:buSzPts val="1800"/>
              <a:buFont typeface="Arial"/>
              <a:buAutoNum type="arabicPeriod"/>
            </a:pPr>
            <a:r>
              <a:rPr lang="en-US" dirty="0">
                <a:solidFill>
                  <a:prstClr val="black"/>
                </a:solidFill>
                <a:latin typeface="Cabin" panose="020B0604020202020204" charset="0"/>
                <a:sym typeface="Arial"/>
              </a:rPr>
              <a:t>Profundizar</a:t>
            </a:r>
            <a:r>
              <a:rPr lang="x-none" dirty="0">
                <a:solidFill>
                  <a:prstClr val="black"/>
                </a:solidFill>
                <a:latin typeface="Cabin" panose="020B0604020202020204" charset="0"/>
                <a:sym typeface="Arial"/>
              </a:rPr>
              <a:t> más en la cultura</a:t>
            </a:r>
            <a:endParaRPr lang="x-none" dirty="0">
              <a:solidFill>
                <a:prstClr val="black"/>
              </a:solidFill>
              <a:latin typeface="Cabin" panose="020B0604020202020204" charset="0"/>
            </a:endParaRPr>
          </a:p>
          <a:p>
            <a:pPr marL="514350" lvl="0" indent="-400050" defTabSz="457200">
              <a:lnSpc>
                <a:spcPct val="100000"/>
              </a:lnSpc>
              <a:spcBef>
                <a:spcPts val="0"/>
              </a:spcBef>
              <a:spcAft>
                <a:spcPts val="0"/>
              </a:spcAft>
              <a:buClr>
                <a:prstClr val="black"/>
              </a:buClr>
              <a:buSzPts val="1800"/>
              <a:buFont typeface="Arial"/>
              <a:buAutoNum type="arabicPeriod"/>
            </a:pPr>
            <a:r>
              <a:rPr lang="x-none" dirty="0">
                <a:solidFill>
                  <a:prstClr val="black"/>
                </a:solidFill>
                <a:latin typeface="Cabin" panose="020B0604020202020204" charset="0"/>
                <a:sym typeface="Arial"/>
              </a:rPr>
              <a:t>Aprender sobre la enseñanza culturalmente sensible</a:t>
            </a:r>
            <a:endParaRPr lang="x-none" dirty="0">
              <a:solidFill>
                <a:srgbClr val="000000"/>
              </a:solidFill>
              <a:latin typeface="Cabin" panose="020B0604020202020204" charset="0"/>
              <a:sym typeface="Arial"/>
            </a:endParaRPr>
          </a:p>
          <a:p>
            <a:pPr marL="514350" lvl="0" indent="-400050" defTabSz="457200">
              <a:lnSpc>
                <a:spcPct val="100000"/>
              </a:lnSpc>
              <a:spcBef>
                <a:spcPts val="0"/>
              </a:spcBef>
              <a:spcAft>
                <a:spcPts val="0"/>
              </a:spcAft>
              <a:buClr>
                <a:prstClr val="black"/>
              </a:buClr>
              <a:buSzPts val="1800"/>
              <a:buFont typeface="Arial"/>
              <a:buAutoNum type="arabicPeriod"/>
            </a:pPr>
            <a:r>
              <a:rPr lang="x-none" dirty="0">
                <a:solidFill>
                  <a:prstClr val="black"/>
                </a:solidFill>
                <a:latin typeface="Cabin" panose="020B0604020202020204" charset="0"/>
                <a:sym typeface="Arial"/>
              </a:rPr>
              <a:t>Redactar un plan de un año de Grandes Ideas</a:t>
            </a:r>
            <a:endParaRPr lang="x-none" dirty="0">
              <a:solidFill>
                <a:prstClr val="black"/>
              </a:solidFill>
              <a:latin typeface="Cabin" panose="020B0604020202020204" charset="0"/>
            </a:endParaRPr>
          </a:p>
          <a:p>
            <a:pPr marL="0" lvl="0" indent="0" defTabSz="457200">
              <a:lnSpc>
                <a:spcPct val="100000"/>
              </a:lnSpc>
              <a:spcBef>
                <a:spcPts val="1000"/>
              </a:spcBef>
              <a:spcAft>
                <a:spcPts val="0"/>
              </a:spcAft>
              <a:buClrTx/>
              <a:buSzTx/>
              <a:buNone/>
            </a:pPr>
            <a:r>
              <a:rPr lang="x-none" dirty="0">
                <a:solidFill>
                  <a:prstClr val="black"/>
                </a:solidFill>
                <a:latin typeface="Cabin" panose="020B0604020202020204" charset="0"/>
                <a:sym typeface="Arial"/>
              </a:rPr>
              <a:t>DESPUÉS DE LA SESIÓN 2 (EN CURSO)</a:t>
            </a:r>
            <a:endParaRPr lang="x-none" dirty="0">
              <a:solidFill>
                <a:prstClr val="black"/>
              </a:solidFill>
              <a:latin typeface="Cabin" panose="020B0604020202020204" charset="0"/>
            </a:endParaRPr>
          </a:p>
          <a:p>
            <a:pPr marL="514350" lvl="0" indent="-400050" defTabSz="457200">
              <a:lnSpc>
                <a:spcPct val="100000"/>
              </a:lnSpc>
              <a:spcBef>
                <a:spcPts val="0"/>
              </a:spcBef>
              <a:spcAft>
                <a:spcPts val="0"/>
              </a:spcAft>
              <a:buClr>
                <a:prstClr val="black"/>
              </a:buClr>
              <a:buSzPts val="1800"/>
              <a:buFont typeface="Arial"/>
              <a:buAutoNum type="arabicPeriod"/>
            </a:pPr>
            <a:r>
              <a:rPr lang="x-none" dirty="0">
                <a:solidFill>
                  <a:prstClr val="black"/>
                </a:solidFill>
                <a:latin typeface="Cabin" panose="020B0604020202020204" charset="0"/>
                <a:sym typeface="Arial"/>
              </a:rPr>
              <a:t>Plan completo para el Consejo Escolar</a:t>
            </a:r>
            <a:endParaRPr lang="x-none" dirty="0">
              <a:solidFill>
                <a:srgbClr val="000000"/>
              </a:solidFill>
              <a:latin typeface="Cabin" panose="020B0604020202020204" charset="0"/>
              <a:sym typeface="Arial"/>
            </a:endParaRPr>
          </a:p>
          <a:p>
            <a:pPr marL="514350" lvl="0" indent="-400050" defTabSz="457200">
              <a:lnSpc>
                <a:spcPct val="100000"/>
              </a:lnSpc>
              <a:spcBef>
                <a:spcPts val="0"/>
              </a:spcBef>
              <a:spcAft>
                <a:spcPts val="0"/>
              </a:spcAft>
              <a:buClr>
                <a:prstClr val="black"/>
              </a:buClr>
              <a:buSzPts val="1800"/>
              <a:buFont typeface="Arial"/>
              <a:buAutoNum type="arabicPeriod"/>
            </a:pPr>
            <a:r>
              <a:rPr lang="x-none" dirty="0">
                <a:solidFill>
                  <a:prstClr val="black"/>
                </a:solidFill>
                <a:latin typeface="Cabin" panose="020B0604020202020204" charset="0"/>
                <a:sym typeface="Arial"/>
              </a:rPr>
              <a:t>Implementar el plan de Grandes Ideas</a:t>
            </a:r>
            <a:endParaRPr lang="x-none" dirty="0">
              <a:solidFill>
                <a:srgbClr val="000000"/>
              </a:solidFill>
              <a:latin typeface="Cabin" panose="020B0604020202020204" charset="0"/>
              <a:sym typeface="Arial"/>
            </a:endParaRPr>
          </a:p>
          <a:p>
            <a:pPr marL="514350" lvl="0" indent="-400050" defTabSz="457200">
              <a:lnSpc>
                <a:spcPct val="100000"/>
              </a:lnSpc>
              <a:spcBef>
                <a:spcPts val="0"/>
              </a:spcBef>
              <a:spcAft>
                <a:spcPts val="0"/>
              </a:spcAft>
              <a:buClr>
                <a:prstClr val="black"/>
              </a:buClr>
              <a:buSzPts val="1800"/>
              <a:buFont typeface="Arial"/>
              <a:buAutoNum type="arabicPeriod"/>
            </a:pPr>
            <a:r>
              <a:rPr lang="x-none" dirty="0">
                <a:solidFill>
                  <a:prstClr val="black"/>
                </a:solidFill>
                <a:latin typeface="Cabin" panose="020B0604020202020204" charset="0"/>
                <a:sym typeface="Arial"/>
              </a:rPr>
              <a:t>Monitorear el progreso, revisar</a:t>
            </a:r>
            <a:endParaRPr lang="x-none" dirty="0">
              <a:solidFill>
                <a:srgbClr val="000000"/>
              </a:solidFill>
              <a:latin typeface="Cabin" panose="020B0604020202020204" charset="0"/>
              <a:sym typeface="Arial"/>
            </a:endParaRPr>
          </a:p>
          <a:p>
            <a:endParaRPr lang="x-none"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9"/>
        <p:cNvGrpSpPr/>
        <p:nvPr/>
      </p:nvGrpSpPr>
      <p:grpSpPr>
        <a:xfrm>
          <a:off x="0" y="0"/>
          <a:ext cx="0" cy="0"/>
          <a:chOff x="0" y="0"/>
          <a:chExt cx="0" cy="0"/>
        </a:xfrm>
      </p:grpSpPr>
      <p:sp useBgFill="1">
        <p:nvSpPr>
          <p:cNvPr id="114" name="Rectangle 113">
            <a:extLst>
              <a:ext uri="{FF2B5EF4-FFF2-40B4-BE49-F238E27FC236}">
                <a16:creationId xmlns:a16="http://schemas.microsoft.com/office/drawing/2014/main" id="{F9E80720-23E6-4B89-B77E-04A7689F1B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CD1D3CA1-3EB6-41F3-A419-8424B56BE6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FA7EA887-1217-4AB5-B2E0-232CC1A67B27}"/>
              </a:ext>
            </a:extLst>
          </p:cNvPr>
          <p:cNvSpPr>
            <a:spLocks noGrp="1"/>
          </p:cNvSpPr>
          <p:nvPr>
            <p:ph type="title"/>
          </p:nvPr>
        </p:nvSpPr>
        <p:spPr>
          <a:xfrm>
            <a:off x="1066800" y="5252936"/>
            <a:ext cx="10058400" cy="1028715"/>
          </a:xfrm>
        </p:spPr>
        <p:txBody>
          <a:bodyPr vert="horz" lIns="91440" tIns="45720" rIns="91440" bIns="45720" rtlCol="0" anchor="b">
            <a:normAutofit/>
          </a:bodyPr>
          <a:lstStyle/>
          <a:p>
            <a:pPr marR="0" lvl="0" indent="0" algn="ctr">
              <a:spcAft>
                <a:spcPts val="0"/>
              </a:spcAft>
              <a:buClr>
                <a:srgbClr val="262626"/>
              </a:buClr>
              <a:buSzPts val="2800"/>
            </a:pPr>
            <a:endParaRPr lang="x-none" sz="3400" b="0" i="0" u="none" strike="noStrike" cap="none">
              <a:solidFill>
                <a:srgbClr val="FFFFFF"/>
              </a:solidFill>
              <a:sym typeface="Cabin"/>
            </a:endParaRPr>
          </a:p>
          <a:p>
            <a:pPr marR="0" lvl="0" indent="0" algn="ctr">
              <a:spcAft>
                <a:spcPts val="0"/>
              </a:spcAft>
              <a:buClr>
                <a:srgbClr val="262626"/>
              </a:buClr>
              <a:buSzPts val="2800"/>
            </a:pPr>
            <a:r>
              <a:rPr lang="x-none" sz="3400" b="0" i="0" u="none" strike="noStrike" cap="none">
                <a:solidFill>
                  <a:srgbClr val="FFFFFF"/>
                </a:solidFill>
                <a:sym typeface="Cabin"/>
              </a:rPr>
              <a:t>NUESTRO TIEMPO JUNTOS HOY </a:t>
            </a:r>
            <a:endParaRPr lang="x-none" sz="3400" b="0" i="0" u="none" strike="noStrike" cap="none">
              <a:solidFill>
                <a:srgbClr val="FFFFFF"/>
              </a:solidFill>
              <a:sym typeface="Arial"/>
            </a:endParaRPr>
          </a:p>
        </p:txBody>
      </p:sp>
      <p:sp>
        <p:nvSpPr>
          <p:cNvPr id="118" name="Rectangle 117">
            <a:extLst>
              <a:ext uri="{FF2B5EF4-FFF2-40B4-BE49-F238E27FC236}">
                <a16:creationId xmlns:a16="http://schemas.microsoft.com/office/drawing/2014/main" id="{4D87F7B2-AA36-4B58-BC2C-1BBA135E8B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1" name="Google Shape;171;p25"/>
          <p:cNvSpPr/>
          <p:nvPr/>
        </p:nvSpPr>
        <p:spPr>
          <a:xfrm>
            <a:off x="1086760" y="1894113"/>
            <a:ext cx="9368589" cy="4724762"/>
          </a:xfrm>
          <a:prstGeom prst="rect">
            <a:avLst/>
          </a:prstGeom>
          <a:noFill/>
          <a:ln>
            <a:noFill/>
          </a:ln>
        </p:spPr>
        <p:txBody>
          <a:bodyPr spcFirstLastPara="1" wrap="square" lIns="91425" tIns="45700" rIns="91425" bIns="45700" anchor="t" anchorCtr="0">
            <a:noAutofit/>
          </a:bodyPr>
          <a:lstStyle/>
          <a:p>
            <a:pPr marL="684212" marR="0" lvl="0" indent="-514350" algn="l" rtl="0">
              <a:lnSpc>
                <a:spcPct val="100000"/>
              </a:lnSpc>
              <a:spcBef>
                <a:spcPts val="0"/>
              </a:spcBef>
              <a:spcAft>
                <a:spcPts val="0"/>
              </a:spcAft>
              <a:buClr>
                <a:schemeClr val="dk1"/>
              </a:buClr>
              <a:buSzPts val="2400"/>
              <a:buFont typeface="Cabin"/>
              <a:buAutoNum type="romanUcPeriod"/>
            </a:pPr>
            <a:endParaRPr sz="1400" b="0" i="0" u="none" strike="noStrike" cap="none" dirty="0">
              <a:solidFill>
                <a:srgbClr val="000000"/>
              </a:solidFill>
              <a:latin typeface="Arial"/>
              <a:ea typeface="Arial"/>
              <a:cs typeface="Arial"/>
              <a:sym typeface="Arial"/>
            </a:endParaRPr>
          </a:p>
        </p:txBody>
      </p:sp>
      <p:sp>
        <p:nvSpPr>
          <p:cNvPr id="3" name="Content Placeholder 2">
            <a:extLst>
              <a:ext uri="{FF2B5EF4-FFF2-40B4-BE49-F238E27FC236}">
                <a16:creationId xmlns:a16="http://schemas.microsoft.com/office/drawing/2014/main" id="{F333F8F9-68D6-4DB1-BE58-E823C6A01140}"/>
              </a:ext>
            </a:extLst>
          </p:cNvPr>
          <p:cNvSpPr>
            <a:spLocks noGrp="1"/>
          </p:cNvSpPr>
          <p:nvPr>
            <p:ph idx="1"/>
          </p:nvPr>
        </p:nvSpPr>
        <p:spPr>
          <a:xfrm>
            <a:off x="1046840" y="534786"/>
            <a:ext cx="10058400" cy="4023360"/>
          </a:xfrm>
        </p:spPr>
        <p:txBody>
          <a:bodyPr>
            <a:normAutofit/>
          </a:bodyPr>
          <a:lstStyle/>
          <a:p>
            <a:pPr marL="1143000" lvl="0" indent="-974725">
              <a:lnSpc>
                <a:spcPct val="100000"/>
              </a:lnSpc>
              <a:spcBef>
                <a:spcPts val="0"/>
              </a:spcBef>
              <a:spcAft>
                <a:spcPts val="0"/>
              </a:spcAft>
              <a:buClr>
                <a:schemeClr val="dk1"/>
              </a:buClr>
              <a:buSzPts val="2400"/>
              <a:buFont typeface="Cabin"/>
              <a:buAutoNum type="romanUcPeriod"/>
            </a:pPr>
            <a:r>
              <a:rPr lang="x-none" sz="2400" dirty="0">
                <a:solidFill>
                  <a:schemeClr val="dk1"/>
                </a:solidFill>
                <a:latin typeface="+mj-lt"/>
                <a:sym typeface="Cabin"/>
              </a:rPr>
              <a:t>Introducciones y </a:t>
            </a:r>
            <a:r>
              <a:rPr lang="en-US" sz="2400" dirty="0">
                <a:solidFill>
                  <a:schemeClr val="dk1"/>
                </a:solidFill>
                <a:latin typeface="+mj-lt"/>
                <a:sym typeface="Cabin"/>
              </a:rPr>
              <a:t>orden </a:t>
            </a:r>
            <a:r>
              <a:rPr lang="x-none" sz="2400" dirty="0">
                <a:solidFill>
                  <a:schemeClr val="dk1"/>
                </a:solidFill>
                <a:latin typeface="+mj-lt"/>
                <a:sym typeface="Cabin"/>
              </a:rPr>
              <a:t>del día</a:t>
            </a:r>
            <a:endParaRPr lang="x-none" sz="1400" dirty="0">
              <a:solidFill>
                <a:srgbClr val="000000"/>
              </a:solidFill>
              <a:latin typeface="+mj-lt"/>
              <a:ea typeface="Arial"/>
              <a:cs typeface="Arial"/>
              <a:sym typeface="Arial"/>
            </a:endParaRPr>
          </a:p>
          <a:p>
            <a:pPr marL="1143000" lvl="0" indent="-974725">
              <a:lnSpc>
                <a:spcPct val="100000"/>
              </a:lnSpc>
              <a:spcBef>
                <a:spcPts val="0"/>
              </a:spcBef>
              <a:spcAft>
                <a:spcPts val="0"/>
              </a:spcAft>
              <a:buClr>
                <a:schemeClr val="dk1"/>
              </a:buClr>
              <a:buSzPts val="2400"/>
              <a:buFont typeface="Cabin"/>
              <a:buAutoNum type="romanUcPeriod"/>
            </a:pPr>
            <a:r>
              <a:rPr lang="x-none" sz="2400" dirty="0">
                <a:solidFill>
                  <a:schemeClr val="dk1"/>
                </a:solidFill>
                <a:latin typeface="+mj-lt"/>
                <a:sym typeface="Cabin"/>
              </a:rPr>
              <a:t>Compartir nuestro éxito</a:t>
            </a:r>
          </a:p>
          <a:p>
            <a:pPr marL="1143000" lvl="1" indent="-974725">
              <a:lnSpc>
                <a:spcPct val="100000"/>
              </a:lnSpc>
              <a:spcBef>
                <a:spcPts val="0"/>
              </a:spcBef>
              <a:spcAft>
                <a:spcPts val="0"/>
              </a:spcAft>
              <a:buClr>
                <a:schemeClr val="dk1"/>
              </a:buClr>
              <a:buSzPts val="2400"/>
              <a:buNone/>
            </a:pPr>
            <a:r>
              <a:rPr lang="en-US" sz="2400" dirty="0">
                <a:solidFill>
                  <a:schemeClr val="dk1"/>
                </a:solidFill>
                <a:latin typeface="+mj-lt"/>
                <a:sym typeface="Cabin"/>
              </a:rPr>
              <a:t>	</a:t>
            </a:r>
            <a:r>
              <a:rPr lang="x-none" sz="2400" dirty="0">
                <a:solidFill>
                  <a:schemeClr val="dk1"/>
                </a:solidFill>
                <a:latin typeface="+mj-lt"/>
                <a:sym typeface="Cabin"/>
              </a:rPr>
              <a:t>DESCANSO</a:t>
            </a:r>
            <a:endParaRPr lang="x-none" sz="1400" dirty="0">
              <a:solidFill>
                <a:srgbClr val="000000"/>
              </a:solidFill>
              <a:latin typeface="+mj-lt"/>
              <a:ea typeface="Arial"/>
              <a:cs typeface="Arial"/>
              <a:sym typeface="Arial"/>
            </a:endParaRPr>
          </a:p>
          <a:p>
            <a:pPr marL="1143000" indent="-974725">
              <a:lnSpc>
                <a:spcPct val="100000"/>
              </a:lnSpc>
              <a:spcBef>
                <a:spcPts val="0"/>
              </a:spcBef>
              <a:spcAft>
                <a:spcPts val="0"/>
              </a:spcAft>
              <a:buClr>
                <a:schemeClr val="dk1"/>
              </a:buClr>
              <a:buSzPts val="2400"/>
              <a:buFont typeface="Cabin"/>
              <a:buAutoNum type="romanUcPeriod"/>
            </a:pPr>
            <a:r>
              <a:rPr lang="x-none" sz="2400" dirty="0">
                <a:solidFill>
                  <a:schemeClr val="dk1"/>
                </a:solidFill>
                <a:sym typeface="Cabin"/>
              </a:rPr>
              <a:t>El camino hacía mejores resultados</a:t>
            </a:r>
            <a:endParaRPr lang="x-none" dirty="0">
              <a:ea typeface="Cabin"/>
              <a:sym typeface="Cabin"/>
            </a:endParaRPr>
          </a:p>
          <a:p>
            <a:pPr marL="1143000" lvl="4" indent="-974725">
              <a:lnSpc>
                <a:spcPct val="100000"/>
              </a:lnSpc>
              <a:spcBef>
                <a:spcPts val="0"/>
              </a:spcBef>
              <a:spcAft>
                <a:spcPts val="0"/>
              </a:spcAft>
              <a:buClr>
                <a:schemeClr val="dk1"/>
              </a:buClr>
              <a:buSzPts val="2400"/>
              <a:buNone/>
            </a:pPr>
            <a:r>
              <a:rPr lang="x-none" sz="2400" dirty="0">
                <a:solidFill>
                  <a:schemeClr val="dk1"/>
                </a:solidFill>
                <a:latin typeface="+mj-lt"/>
                <a:sym typeface="Cabin"/>
              </a:rPr>
              <a:t>	ALMUERZO</a:t>
            </a:r>
          </a:p>
          <a:p>
            <a:pPr marL="1143000" lvl="4" indent="-974725">
              <a:lnSpc>
                <a:spcPct val="100000"/>
              </a:lnSpc>
              <a:spcBef>
                <a:spcPts val="0"/>
              </a:spcBef>
              <a:spcAft>
                <a:spcPts val="0"/>
              </a:spcAft>
              <a:buClr>
                <a:schemeClr val="dk1"/>
              </a:buClr>
              <a:buSzPts val="2400"/>
              <a:buFont typeface="Calibri" pitchFamily="34" charset="0"/>
              <a:buAutoNum type="romanUcPeriod" startAt="4"/>
            </a:pPr>
            <a:r>
              <a:rPr lang="x-none" sz="2400" dirty="0">
                <a:solidFill>
                  <a:schemeClr val="dk1"/>
                </a:solidFill>
                <a:sym typeface="Cabin"/>
              </a:rPr>
              <a:t>Enseñanza culturalmente sensible</a:t>
            </a:r>
          </a:p>
          <a:p>
            <a:pPr marL="1143000" lvl="4" indent="-974725">
              <a:lnSpc>
                <a:spcPct val="100000"/>
              </a:lnSpc>
              <a:spcBef>
                <a:spcPts val="0"/>
              </a:spcBef>
              <a:spcAft>
                <a:spcPts val="0"/>
              </a:spcAft>
              <a:buClr>
                <a:schemeClr val="dk1"/>
              </a:buClr>
              <a:buSzPts val="2400"/>
              <a:buAutoNum type="romanUcPeriod" startAt="4"/>
            </a:pPr>
            <a:r>
              <a:rPr lang="x-none" sz="2400" dirty="0">
                <a:solidFill>
                  <a:schemeClr val="dk1"/>
                </a:solidFill>
                <a:latin typeface="+mj-lt"/>
                <a:sym typeface="Cabin"/>
              </a:rPr>
              <a:t>Una GRAN Idea</a:t>
            </a:r>
          </a:p>
          <a:p>
            <a:pPr marL="1143000" lvl="3" indent="-974725">
              <a:lnSpc>
                <a:spcPct val="100000"/>
              </a:lnSpc>
              <a:spcBef>
                <a:spcPts val="0"/>
              </a:spcBef>
              <a:spcAft>
                <a:spcPts val="0"/>
              </a:spcAft>
              <a:buClr>
                <a:schemeClr val="dk1"/>
              </a:buClr>
              <a:buSzPts val="2400"/>
              <a:buNone/>
            </a:pPr>
            <a:r>
              <a:rPr lang="x-none" sz="2400" dirty="0">
                <a:solidFill>
                  <a:schemeClr val="dk1"/>
                </a:solidFill>
                <a:latin typeface="+mj-lt"/>
                <a:sym typeface="Cabin"/>
              </a:rPr>
              <a:t>	DESCANSO</a:t>
            </a:r>
          </a:p>
          <a:p>
            <a:pPr marL="1143000" lvl="0" indent="-974725">
              <a:lnSpc>
                <a:spcPct val="100000"/>
              </a:lnSpc>
              <a:spcBef>
                <a:spcPts val="0"/>
              </a:spcBef>
              <a:spcAft>
                <a:spcPts val="0"/>
              </a:spcAft>
              <a:buClr>
                <a:schemeClr val="dk1"/>
              </a:buClr>
              <a:buSzPts val="2400"/>
              <a:buNone/>
            </a:pPr>
            <a:r>
              <a:rPr lang="x-none" sz="2400" dirty="0">
                <a:solidFill>
                  <a:schemeClr val="dk1"/>
                </a:solidFill>
                <a:latin typeface="+mj-lt"/>
                <a:sym typeface="Cabin"/>
              </a:rPr>
              <a:t>VI. 	Hacia el futuro</a:t>
            </a:r>
            <a:endParaRPr lang="x-none" sz="2400" dirty="0">
              <a:solidFill>
                <a:schemeClr val="dk1"/>
              </a:solidFill>
              <a:latin typeface="+mj-lt"/>
            </a:endParaRPr>
          </a:p>
          <a:p>
            <a:pPr marL="1143000" lvl="0" indent="-974725">
              <a:lnSpc>
                <a:spcPct val="100000"/>
              </a:lnSpc>
              <a:spcBef>
                <a:spcPts val="0"/>
              </a:spcBef>
              <a:spcAft>
                <a:spcPts val="0"/>
              </a:spcAft>
              <a:buClr>
                <a:schemeClr val="dk1"/>
              </a:buClr>
              <a:buSzPts val="2400"/>
              <a:buNone/>
            </a:pPr>
            <a:r>
              <a:rPr lang="x-none" sz="2400" dirty="0">
                <a:solidFill>
                  <a:schemeClr val="dk1"/>
                </a:solidFill>
                <a:latin typeface="+mj-lt"/>
                <a:sym typeface="Cabin"/>
              </a:rPr>
              <a:t>VII. 	Cierre: repaso y encuesta</a:t>
            </a:r>
            <a:endParaRPr lang="x-none" sz="2400" dirty="0">
              <a:solidFill>
                <a:schemeClr val="dk1"/>
              </a:solidFill>
              <a:latin typeface="+mj-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pvml="urn:schemas-microsoft-com:office:powerpoint" xmlns:com="http://schemas.openxmlformats.org/drawingml/2006/compatibility" xmlns:p15="http://schemas.microsoft.com/office/powerpoint/2012/main" xmlns:a14="http://schemas.microsoft.com/office/drawing/2010/main" xmlns:c="http://schemas.openxmlformats.org/drawingml/2006/chart" xmlns:dgm="http://schemas.openxmlformats.org/drawingml/2006/diagram" xmlns:cdr="http://schemas.openxmlformats.org/drawingml/2006/chartDrawing" xmlns:wne="http://schemas.microsoft.com/office/powerpoint/2006/powerpointml" xmlns:wp="http://schemas.openxmlformats.org/drawingml/2006/powerpointprocessingDrawing" xmlns:v="urn:schemas-microsoft-com:vml" xmlns:o="urn:schemas-microsoft-com:office:office"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useBgFill="1">
        <p:nvSpPr>
          <p:cNvPr id="134" name="Rectangle 12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35" name="Rectangle 12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Google Shape;123;p19"/>
          <p:cNvSpPr txBox="1">
            <a:spLocks noGrp="1"/>
          </p:cNvSpPr>
          <p:nvPr>
            <p:ph type="title"/>
          </p:nvPr>
        </p:nvSpPr>
        <p:spPr>
          <a:xfrm>
            <a:off x="492369" y="605896"/>
            <a:ext cx="3494429" cy="5646208"/>
          </a:xfrm>
          <a:prstGeom prst="rect">
            <a:avLst/>
          </a:prstGeom>
        </p:spPr>
        <p:txBody>
          <a:bodyPr spcFirstLastPara="1" lIns="182875" tIns="182875" rIns="182875" bIns="182875" anchor="ctr" anchorCtr="0">
            <a:normAutofit/>
          </a:bodyPr>
          <a:lstStyle/>
          <a:p>
            <a:pPr marL="0" lvl="0" indent="0" rtl="0">
              <a:spcBef>
                <a:spcPts val="0"/>
              </a:spcBef>
              <a:spcAft>
                <a:spcPts val="0"/>
              </a:spcAft>
              <a:buClr>
                <a:srgbClr val="262626"/>
              </a:buClr>
              <a:buSzPts val="2800"/>
              <a:buFont typeface="Cabin"/>
              <a:buNone/>
            </a:pPr>
            <a:r>
              <a:rPr lang="x-none" sz="3600" dirty="0">
                <a:solidFill>
                  <a:srgbClr val="FFFFFF"/>
                </a:solidFill>
              </a:rPr>
              <a:t>PARA CONOCERSE</a:t>
            </a:r>
          </a:p>
        </p:txBody>
      </p:sp>
      <p:sp>
        <p:nvSpPr>
          <p:cNvPr id="136" name="Rectangle 13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a:extLst>
              <a:ext uri="{FF2B5EF4-FFF2-40B4-BE49-F238E27FC236}">
                <a16:creationId xmlns:a16="http://schemas.microsoft.com/office/drawing/2014/main" id="{782B6B4C-D274-4F24-9F12-8E604446E82B}"/>
              </a:ext>
            </a:extLst>
          </p:cNvPr>
          <p:cNvSpPr>
            <a:spLocks noGrp="1"/>
          </p:cNvSpPr>
          <p:nvPr>
            <p:ph idx="1"/>
          </p:nvPr>
        </p:nvSpPr>
        <p:spPr>
          <a:xfrm>
            <a:off x="4742016" y="605896"/>
            <a:ext cx="6687984" cy="5646208"/>
          </a:xfrm>
        </p:spPr>
        <p:txBody>
          <a:bodyPr anchor="ctr">
            <a:normAutofit/>
          </a:bodyPr>
          <a:lstStyle/>
          <a:p>
            <a:pPr marL="0" lvl="0" indent="0">
              <a:spcBef>
                <a:spcPts val="0"/>
              </a:spcBef>
              <a:spcAft>
                <a:spcPts val="0"/>
              </a:spcAft>
              <a:buClr>
                <a:srgbClr val="000000"/>
              </a:buClr>
              <a:buSzPts val="2400"/>
              <a:buNone/>
            </a:pPr>
            <a:r>
              <a:rPr lang="x-none" sz="3200" dirty="0">
                <a:latin typeface="Cabin"/>
                <a:sym typeface="Cabin"/>
              </a:rPr>
              <a:t>En los próximos 10 minutos: </a:t>
            </a:r>
          </a:p>
          <a:p>
            <a:pPr marL="0" lvl="0" indent="0">
              <a:spcBef>
                <a:spcPts val="0"/>
              </a:spcBef>
              <a:spcAft>
                <a:spcPts val="0"/>
              </a:spcAft>
              <a:buClr>
                <a:srgbClr val="000000"/>
              </a:buClr>
              <a:buSzPts val="2400"/>
              <a:buNone/>
            </a:pPr>
            <a:endParaRPr lang="x-none" sz="3200" dirty="0">
              <a:latin typeface="Arial"/>
              <a:ea typeface="Arial"/>
              <a:cs typeface="Arial"/>
              <a:sym typeface="Arial"/>
            </a:endParaRPr>
          </a:p>
          <a:p>
            <a:pPr marL="457200" lvl="1" indent="0">
              <a:spcBef>
                <a:spcPts val="1200"/>
              </a:spcBef>
              <a:spcAft>
                <a:spcPts val="0"/>
              </a:spcAft>
              <a:buClr>
                <a:srgbClr val="000000"/>
              </a:buClr>
              <a:buSzPts val="2400"/>
              <a:buNone/>
            </a:pPr>
            <a:r>
              <a:rPr lang="x-none" sz="3200" dirty="0">
                <a:latin typeface="Cabin"/>
                <a:sym typeface="Cabin"/>
              </a:rPr>
              <a:t>1.  Preséntese al resto de </a:t>
            </a:r>
            <a:r>
              <a:rPr lang="en-US" sz="3200" dirty="0">
                <a:latin typeface="Cabin"/>
                <a:sym typeface="Cabin"/>
              </a:rPr>
              <a:t>las personas en </a:t>
            </a:r>
            <a:r>
              <a:rPr lang="x-none" sz="3200" dirty="0">
                <a:latin typeface="Cabin"/>
                <a:sym typeface="Cabin"/>
              </a:rPr>
              <a:t>su mesa</a:t>
            </a:r>
            <a:endParaRPr lang="x-none" sz="3200" dirty="0">
              <a:latin typeface="Arial"/>
              <a:ea typeface="Arial"/>
              <a:cs typeface="Arial"/>
              <a:sym typeface="Arial"/>
            </a:endParaRPr>
          </a:p>
          <a:p>
            <a:pPr marL="914400" lvl="2" indent="-107950">
              <a:spcBef>
                <a:spcPts val="1200"/>
              </a:spcBef>
              <a:spcAft>
                <a:spcPts val="0"/>
              </a:spcAft>
              <a:buClr>
                <a:srgbClr val="000000"/>
              </a:buClr>
              <a:buSzPts val="2400"/>
              <a:buNone/>
            </a:pPr>
            <a:r>
              <a:rPr lang="x-none" sz="3200" dirty="0">
                <a:latin typeface="Cabin"/>
                <a:sym typeface="Cabin"/>
              </a:rPr>
              <a:t>Nombre, escuela, cargo</a:t>
            </a:r>
            <a:endParaRPr lang="x-none" sz="3200" dirty="0">
              <a:latin typeface="Arial"/>
              <a:ea typeface="Arial"/>
              <a:cs typeface="Arial"/>
              <a:sym typeface="Arial"/>
            </a:endParaRPr>
          </a:p>
          <a:p>
            <a:pPr marL="457200" lvl="1" indent="0">
              <a:spcBef>
                <a:spcPts val="1200"/>
              </a:spcBef>
              <a:spcAft>
                <a:spcPts val="0"/>
              </a:spcAft>
              <a:buClr>
                <a:srgbClr val="000000"/>
              </a:buClr>
              <a:buSzPts val="2400"/>
              <a:buNone/>
            </a:pPr>
            <a:r>
              <a:rPr lang="x-none" sz="3200" dirty="0">
                <a:latin typeface="Cabin"/>
                <a:sym typeface="Cabin"/>
              </a:rPr>
              <a:t>2.  Por favor, comparta por lo menos un momento </a:t>
            </a:r>
            <a:r>
              <a:rPr lang="en-US" sz="3200" dirty="0" err="1">
                <a:latin typeface="Cabin"/>
                <a:sym typeface="Cabin"/>
              </a:rPr>
              <a:t>algo</a:t>
            </a:r>
            <a:r>
              <a:rPr lang="en-US" sz="3200" dirty="0">
                <a:latin typeface="Cabin"/>
                <a:sym typeface="Cabin"/>
              </a:rPr>
              <a:t> </a:t>
            </a:r>
            <a:r>
              <a:rPr lang="x-none" sz="3200" dirty="0">
                <a:latin typeface="Cabin"/>
                <a:sym typeface="Cabin"/>
              </a:rPr>
              <a:t>"sorprendente" en la cultura de su escuela desde la primera sesión de cambio cultural.</a:t>
            </a:r>
            <a:endParaRPr lang="x-none"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0000"/>
            <a:shade val="97000"/>
            <a:satMod val="130000"/>
          </a:schemeClr>
        </a:solidFill>
        <a:effectLst/>
      </p:bgPr>
    </p:bg>
    <p:spTree>
      <p:nvGrpSpPr>
        <p:cNvPr id="1" name="Shape 343"/>
        <p:cNvGrpSpPr/>
        <p:nvPr/>
      </p:nvGrpSpPr>
      <p:grpSpPr>
        <a:xfrm>
          <a:off x="0" y="0"/>
          <a:ext cx="0" cy="0"/>
          <a:chOff x="0" y="0"/>
          <a:chExt cx="0" cy="0"/>
        </a:xfrm>
      </p:grpSpPr>
      <p:sp>
        <p:nvSpPr>
          <p:cNvPr id="93" name="Rectangle 92">
            <a:extLst>
              <a:ext uri="{FF2B5EF4-FFF2-40B4-BE49-F238E27FC236}">
                <a16:creationId xmlns:a16="http://schemas.microsoft.com/office/drawing/2014/main" id="{52C0B2E1-0268-42EC-ABD3-94F81A05BC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5" name="Rectangle 94">
            <a:extLst>
              <a:ext uri="{FF2B5EF4-FFF2-40B4-BE49-F238E27FC236}">
                <a16:creationId xmlns:a16="http://schemas.microsoft.com/office/drawing/2014/main" id="{7D2256B4-48EA-40FC-BBC0-AA1EE6E00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97" name="Straight Connector 96">
            <a:extLst>
              <a:ext uri="{FF2B5EF4-FFF2-40B4-BE49-F238E27FC236}">
                <a16:creationId xmlns:a16="http://schemas.microsoft.com/office/drawing/2014/main" id="{3D44BCCA-102D-4A9D-B1E4-2450CAF0B0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99" name="Rectangle 98">
            <a:extLst>
              <a:ext uri="{FF2B5EF4-FFF2-40B4-BE49-F238E27FC236}">
                <a16:creationId xmlns:a16="http://schemas.microsoft.com/office/drawing/2014/main" id="{8C6E698C-8155-4B8B-BDC9-B7299772B5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44" name="Google Shape;344;p41"/>
          <p:cNvSpPr txBox="1">
            <a:spLocks noGrp="1"/>
          </p:cNvSpPr>
          <p:nvPr>
            <p:ph type="title"/>
          </p:nvPr>
        </p:nvSpPr>
        <p:spPr>
          <a:xfrm>
            <a:off x="4348952" y="643467"/>
            <a:ext cx="7172487" cy="5054008"/>
          </a:xfrm>
          <a:prstGeom prst="rect">
            <a:avLst/>
          </a:prstGeom>
        </p:spPr>
        <p:txBody>
          <a:bodyPr spcFirstLastPara="1" vert="horz" lIns="91440" tIns="45720" rIns="91440" bIns="45720" rtlCol="0" anchor="ctr" anchorCtr="1">
            <a:normAutofit/>
          </a:bodyPr>
          <a:lstStyle/>
          <a:p>
            <a:pPr>
              <a:buClr>
                <a:srgbClr val="262626"/>
              </a:buClr>
              <a:buSzPts val="5000"/>
            </a:pPr>
            <a:r>
              <a:rPr lang="x-none" sz="6600" dirty="0">
                <a:solidFill>
                  <a:srgbClr val="FFFFFF"/>
                </a:solidFill>
              </a:rPr>
              <a:t>II. Compartir nuestro éxito</a:t>
            </a:r>
            <a:endParaRPr lang="x-none" sz="6600" dirty="0">
              <a:solidFill>
                <a:schemeClr val="tx2"/>
              </a:solidFill>
            </a:endParaRPr>
          </a:p>
        </p:txBody>
      </p:sp>
      <p:cxnSp>
        <p:nvCxnSpPr>
          <p:cNvPr id="101" name="Straight Connector 100">
            <a:extLst>
              <a:ext uri="{FF2B5EF4-FFF2-40B4-BE49-F238E27FC236}">
                <a16:creationId xmlns:a16="http://schemas.microsoft.com/office/drawing/2014/main" id="{09525C9A-1972-4836-BA7A-706C946EF4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42053" y="1570271"/>
            <a:ext cx="0" cy="3200400"/>
          </a:xfrm>
          <a:prstGeom prst="line">
            <a:avLst/>
          </a:prstGeom>
          <a:ln w="31750">
            <a:solidFill>
              <a:schemeClr val="accent2"/>
            </a:solidFill>
            <a:miter lim="800000"/>
          </a:ln>
        </p:spPr>
        <p:style>
          <a:lnRef idx="1">
            <a:schemeClr val="accent1"/>
          </a:lnRef>
          <a:fillRef idx="0">
            <a:schemeClr val="accent1"/>
          </a:fillRef>
          <a:effectRef idx="0">
            <a:schemeClr val="accent1"/>
          </a:effectRef>
          <a:fontRef idx="minor">
            <a:schemeClr val="tx1"/>
          </a:fontRef>
        </p:style>
      </p:cxnSp>
      <p:sp>
        <p:nvSpPr>
          <p:cNvPr id="103" name="Rectangle 102">
            <a:extLst>
              <a:ext uri="{FF2B5EF4-FFF2-40B4-BE49-F238E27FC236}">
                <a16:creationId xmlns:a16="http://schemas.microsoft.com/office/drawing/2014/main" id="{A05250E5-90D0-4E41-B9BD-FF661DE540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336792"/>
            <a:ext cx="12188825" cy="52120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8352167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2"/>
        <p:cNvGrpSpPr/>
        <p:nvPr/>
      </p:nvGrpSpPr>
      <p:grpSpPr>
        <a:xfrm>
          <a:off x="0" y="0"/>
          <a:ext cx="0" cy="0"/>
          <a:chOff x="0" y="0"/>
          <a:chExt cx="0" cy="0"/>
        </a:xfrm>
      </p:grpSpPr>
      <p:sp useBgFill="1">
        <p:nvSpPr>
          <p:cNvPr id="134" name="Rectangle 127">
            <a:extLst>
              <a:ext uri="{FF2B5EF4-FFF2-40B4-BE49-F238E27FC236}">
                <a16:creationId xmlns:a16="http://schemas.microsoft.com/office/drawing/2014/main" id="{3741B58E-3B65-4A01-A276-975AB2CF8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solidFill>
                <a:prstClr val="white"/>
              </a:solidFill>
            </a:endParaRPr>
          </a:p>
        </p:txBody>
      </p:sp>
      <p:sp>
        <p:nvSpPr>
          <p:cNvPr id="135" name="Rectangle 129">
            <a:extLst>
              <a:ext uri="{FF2B5EF4-FFF2-40B4-BE49-F238E27FC236}">
                <a16:creationId xmlns:a16="http://schemas.microsoft.com/office/drawing/2014/main" id="{7AAC67C3-831B-4AB1-A259-DFB839CAFA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3" name="Google Shape;123;p19"/>
          <p:cNvSpPr txBox="1">
            <a:spLocks noGrp="1"/>
          </p:cNvSpPr>
          <p:nvPr>
            <p:ph type="title"/>
          </p:nvPr>
        </p:nvSpPr>
        <p:spPr>
          <a:xfrm>
            <a:off x="492369" y="605896"/>
            <a:ext cx="3494429" cy="5646208"/>
          </a:xfrm>
          <a:prstGeom prst="rect">
            <a:avLst/>
          </a:prstGeom>
        </p:spPr>
        <p:txBody>
          <a:bodyPr spcFirstLastPara="1" lIns="182875" tIns="182875" rIns="182875" bIns="182875" anchor="ctr" anchorCtr="0">
            <a:normAutofit/>
          </a:bodyPr>
          <a:lstStyle/>
          <a:p>
            <a:pPr marL="0" lvl="0" indent="0" rtl="0">
              <a:spcBef>
                <a:spcPts val="0"/>
              </a:spcBef>
              <a:spcAft>
                <a:spcPts val="0"/>
              </a:spcAft>
              <a:buClr>
                <a:srgbClr val="262626"/>
              </a:buClr>
              <a:buSzPts val="2800"/>
              <a:buFont typeface="Cabin"/>
              <a:buNone/>
            </a:pPr>
            <a:r>
              <a:rPr lang="x-none" sz="3600" dirty="0">
                <a:solidFill>
                  <a:srgbClr val="FFFFFF"/>
                </a:solidFill>
              </a:rPr>
              <a:t>Compartir nuestro éxito</a:t>
            </a:r>
          </a:p>
        </p:txBody>
      </p:sp>
      <p:sp>
        <p:nvSpPr>
          <p:cNvPr id="136" name="Rectangle 131">
            <a:extLst>
              <a:ext uri="{FF2B5EF4-FFF2-40B4-BE49-F238E27FC236}">
                <a16:creationId xmlns:a16="http://schemas.microsoft.com/office/drawing/2014/main" id="{054B3F04-9EAC-45C0-B3CE-0387EEA10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Content Placeholder 1">
            <a:extLst>
              <a:ext uri="{FF2B5EF4-FFF2-40B4-BE49-F238E27FC236}">
                <a16:creationId xmlns:a16="http://schemas.microsoft.com/office/drawing/2014/main" id="{782B6B4C-D274-4F24-9F12-8E604446E82B}"/>
              </a:ext>
            </a:extLst>
          </p:cNvPr>
          <p:cNvSpPr>
            <a:spLocks noGrp="1"/>
          </p:cNvSpPr>
          <p:nvPr>
            <p:ph idx="1"/>
          </p:nvPr>
        </p:nvSpPr>
        <p:spPr>
          <a:xfrm>
            <a:off x="4742016" y="605896"/>
            <a:ext cx="6413663" cy="5646208"/>
          </a:xfrm>
        </p:spPr>
        <p:txBody>
          <a:bodyPr anchor="ctr">
            <a:normAutofit/>
          </a:bodyPr>
          <a:lstStyle/>
          <a:p>
            <a:pPr marL="0" lvl="0" indent="0">
              <a:spcBef>
                <a:spcPts val="0"/>
              </a:spcBef>
              <a:spcAft>
                <a:spcPts val="0"/>
              </a:spcAft>
              <a:buClr>
                <a:srgbClr val="000000"/>
              </a:buClr>
              <a:buSzPts val="2400"/>
              <a:buNone/>
            </a:pPr>
            <a:r>
              <a:rPr lang="x-none" sz="3200" dirty="0">
                <a:latin typeface="Cabin"/>
                <a:sym typeface="Cabin"/>
              </a:rPr>
              <a:t>Describa el mayor éxito que haya tenido su escuela con la Iniciativa de Cambio Cultural desde la Sesión 1. </a:t>
            </a:r>
            <a:endParaRPr lang="x-none" dirty="0"/>
          </a:p>
        </p:txBody>
      </p:sp>
    </p:spTree>
    <p:extLst>
      <p:ext uri="{BB962C8B-B14F-4D97-AF65-F5344CB8AC3E}">
        <p14:creationId xmlns:p14="http://schemas.microsoft.com/office/powerpoint/2010/main" val="1867716699"/>
      </p:ext>
    </p:extLst>
  </p:cSld>
  <p:clrMapOvr>
    <a:masterClrMapping/>
  </p:clrMapOvr>
</p:sld>
</file>

<file path=ppt/theme/theme1.xml><?xml version="1.0" encoding="utf-8"?>
<a:theme xmlns:a="http://schemas.openxmlformats.org/drawingml/2006/main" name="Retrospec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3">
      <a:majorFont>
        <a:latin typeface="Open Sans"/>
        <a:ea typeface=""/>
        <a:cs typeface=""/>
      </a:majorFont>
      <a:minorFont>
        <a:latin typeface="Open Sans"/>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4590</Words>
  <Application>Microsoft Office PowerPoint</Application>
  <PresentationFormat>Widescreen</PresentationFormat>
  <Paragraphs>456</Paragraphs>
  <Slides>44</Slides>
  <Notes>44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Arial</vt:lpstr>
      <vt:lpstr>Cabin</vt:lpstr>
      <vt:lpstr>Calibri</vt:lpstr>
      <vt:lpstr>Courier New</vt:lpstr>
      <vt:lpstr>Open Sans</vt:lpstr>
      <vt:lpstr>Source Sans Pro</vt:lpstr>
      <vt:lpstr>Times New Roman</vt:lpstr>
      <vt:lpstr>Wingdings</vt:lpstr>
      <vt:lpstr>Retrospect</vt:lpstr>
      <vt:lpstr>INICIATIVA DE CAMBIO CULTURAL Sesión N.° 2 </vt:lpstr>
      <vt:lpstr>I. Introducciones y orden del día</vt:lpstr>
      <vt:lpstr>NORMAS DE LA SESIÓN</vt:lpstr>
      <vt:lpstr>4 FASES DE NUESTRO TRABAJO</vt:lpstr>
      <vt:lpstr>OBJETIVOS PARA CADA ESCUELA</vt:lpstr>
      <vt:lpstr> NUESTRO TIEMPO JUNTOS HOY </vt:lpstr>
      <vt:lpstr>PARA CONOCERSE</vt:lpstr>
      <vt:lpstr>II. Compartir nuestro éxito</vt:lpstr>
      <vt:lpstr>Compartir nuestro éxito</vt:lpstr>
      <vt:lpstr>Proceso de revisión de pares</vt:lpstr>
      <vt:lpstr>15 MINUTOS  DE DESCANSO</vt:lpstr>
      <vt:lpstr>III. El camino hacía mejores resultados</vt:lpstr>
      <vt:lpstr>Ciclo de mejoramiento continuo </vt:lpstr>
      <vt:lpstr>Definir la orientación y la evaluación de necesidades</vt:lpstr>
      <vt:lpstr>Crear el plan, implementar, monitorear y ajustar</vt:lpstr>
      <vt:lpstr>Datos de implementación para un logro rápido</vt:lpstr>
      <vt:lpstr>ACTIVIDAD: MEDICIÓN DE IMPACTO</vt:lpstr>
      <vt:lpstr>Datos de impacto</vt:lpstr>
      <vt:lpstr>PAUSA PARA IDEAS Y PREGUNTAS</vt:lpstr>
      <vt:lpstr>ALMUERZO</vt:lpstr>
      <vt:lpstr>IV. Enseñanza culturalmente sensible</vt:lpstr>
      <vt:lpstr>PowerPoint Presentation</vt:lpstr>
      <vt:lpstr>Métodos clave de la sensibilidad cultural  </vt:lpstr>
      <vt:lpstr>1. Prepararse para enseñar con sensibilidad cultural. </vt:lpstr>
      <vt:lpstr>2. Reconceptualizar la relación maestro-estudiante</vt:lpstr>
      <vt:lpstr>3. Conectar con los referentes culturales </vt:lpstr>
      <vt:lpstr>4. Exaltar una comunidad de aprendientes</vt:lpstr>
      <vt:lpstr>5. Usar historias </vt:lpstr>
      <vt:lpstr>Profundizar más en la sensibilidad cultural</vt:lpstr>
      <vt:lpstr>PAUSA PARA IDEAS Y PREGUNTAS</vt:lpstr>
      <vt:lpstr>V. Una GRAN Idea</vt:lpstr>
      <vt:lpstr>Planificar para implementar una GRAN Idea</vt:lpstr>
      <vt:lpstr>ACTIVIDAD: TIEMPO DE EQUIPO, REFLEXIONES</vt:lpstr>
      <vt:lpstr>ACTIVIDAD: LLUVIA DE GRANDES IDEAS </vt:lpstr>
      <vt:lpstr>15 MINUTOS  DE DESCANSO</vt:lpstr>
      <vt:lpstr>VI. Hacia el futuro</vt:lpstr>
      <vt:lpstr>Plantilla de plan para una GRAN Idea</vt:lpstr>
      <vt:lpstr>ACTIVIDAD: TIEMPO DE EQUIPO, HACIA EL FUTURO</vt:lpstr>
      <vt:lpstr>VII. Cierre: repaso y encuesta</vt:lpstr>
      <vt:lpstr>En sus mesas, compartan algunas de las enseñanzas del proceso de cambio cultural de las últimas seis a ocho semanas.</vt:lpstr>
      <vt:lpstr>Próximos pasos</vt:lpstr>
      <vt:lpstr>SUS COMENTARIOS </vt:lpstr>
      <vt:lpstr>RECURSOS COMPLEMENTARIOS</vt:lpstr>
      <vt:lpstr>PAUSA PARA IDEAS Y PREGUNTAS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INICIATIVA DE CAMBIO CULTURAL Sesión N.° 2 </dc:title>
  <dc:creator>EmilySheley</dc:creator>
  <cp:lastModifiedBy>EmilySheley</cp:lastModifiedBy>
  <cp:revision>1</cp:revision>
  <dcterms:created xsi:type="dcterms:W3CDTF">2019-04-03T20:09:05Z</dcterms:created>
  <dcterms:modified xsi:type="dcterms:W3CDTF">2019-04-03T20:09:23Z</dcterms:modified>
</cp:coreProperties>
</file>