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71" r:id="rId1"/>
  </p:sldMasterIdLst>
  <p:notesMasterIdLst>
    <p:notesMasterId r:id="rId44"/>
  </p:notesMasterIdLst>
  <p:handoutMasterIdLst>
    <p:handoutMasterId r:id="rId45"/>
  </p:handoutMasterIdLst>
  <p:sldIdLst>
    <p:sldId id="256" r:id="rId2"/>
    <p:sldId id="342" r:id="rId3"/>
    <p:sldId id="339" r:id="rId4"/>
    <p:sldId id="320" r:id="rId5"/>
    <p:sldId id="289" r:id="rId6"/>
    <p:sldId id="285" r:id="rId7"/>
    <p:sldId id="286" r:id="rId8"/>
    <p:sldId id="290" r:id="rId9"/>
    <p:sldId id="345" r:id="rId10"/>
    <p:sldId id="291" r:id="rId11"/>
    <p:sldId id="292" r:id="rId12"/>
    <p:sldId id="293" r:id="rId13"/>
    <p:sldId id="294" r:id="rId14"/>
    <p:sldId id="295" r:id="rId15"/>
    <p:sldId id="296" r:id="rId16"/>
    <p:sldId id="303" r:id="rId17"/>
    <p:sldId id="319" r:id="rId18"/>
    <p:sldId id="344" r:id="rId19"/>
    <p:sldId id="324" r:id="rId20"/>
    <p:sldId id="343" r:id="rId21"/>
    <p:sldId id="341" r:id="rId22"/>
    <p:sldId id="340" r:id="rId23"/>
    <p:sldId id="325" r:id="rId24"/>
    <p:sldId id="326" r:id="rId25"/>
    <p:sldId id="284" r:id="rId26"/>
    <p:sldId id="327" r:id="rId27"/>
    <p:sldId id="328" r:id="rId28"/>
    <p:sldId id="329" r:id="rId29"/>
    <p:sldId id="330" r:id="rId30"/>
    <p:sldId id="334" r:id="rId31"/>
    <p:sldId id="335" r:id="rId32"/>
    <p:sldId id="336" r:id="rId33"/>
    <p:sldId id="305" r:id="rId34"/>
    <p:sldId id="308" r:id="rId35"/>
    <p:sldId id="309" r:id="rId36"/>
    <p:sldId id="310" r:id="rId37"/>
    <p:sldId id="313" r:id="rId38"/>
    <p:sldId id="314" r:id="rId39"/>
    <p:sldId id="315" r:id="rId40"/>
    <p:sldId id="316" r:id="rId41"/>
    <p:sldId id="338" r:id="rId42"/>
    <p:sldId id="31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Rhim" initials="L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8659" autoAdjust="0"/>
  </p:normalViewPr>
  <p:slideViewPr>
    <p:cSldViewPr snapToGrid="0" snapToObjects="1">
      <p:cViewPr>
        <p:scale>
          <a:sx n="100" d="100"/>
          <a:sy n="100" d="100"/>
        </p:scale>
        <p:origin x="-1068"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40EBE-0939-F844-9418-F83B5B8425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8AB3FD-F4B9-7845-888F-531DF84C31F4}">
      <dgm:prSet/>
      <dgm:spPr/>
      <dgm:t>
        <a:bodyPr/>
        <a:lstStyle/>
        <a:p>
          <a:pPr rtl="0"/>
          <a:r>
            <a:rPr lang="en-US" dirty="0" smtClean="0"/>
            <a:t>Define turnaround</a:t>
          </a:r>
          <a:endParaRPr lang="en-US" dirty="0"/>
        </a:p>
      </dgm:t>
    </dgm:pt>
    <dgm:pt modelId="{DB56355B-7151-254A-90F8-5635B226CA66}" type="parTrans" cxnId="{F8431A73-D2CC-804B-8F64-0B74D677BB1F}">
      <dgm:prSet/>
      <dgm:spPr/>
      <dgm:t>
        <a:bodyPr/>
        <a:lstStyle/>
        <a:p>
          <a:endParaRPr lang="en-US"/>
        </a:p>
      </dgm:t>
    </dgm:pt>
    <dgm:pt modelId="{951FADDB-08B7-C849-8479-C6AA2F207505}" type="sibTrans" cxnId="{F8431A73-D2CC-804B-8F64-0B74D677BB1F}">
      <dgm:prSet/>
      <dgm:spPr/>
      <dgm:t>
        <a:bodyPr/>
        <a:lstStyle/>
        <a:p>
          <a:endParaRPr lang="en-US"/>
        </a:p>
      </dgm:t>
    </dgm:pt>
    <dgm:pt modelId="{220DD611-7A5A-DB42-87B7-82EC92720B66}">
      <dgm:prSet/>
      <dgm:spPr/>
      <dgm:t>
        <a:bodyPr/>
        <a:lstStyle/>
        <a:p>
          <a:pPr rtl="0"/>
          <a:r>
            <a:rPr lang="en-US" dirty="0" smtClean="0"/>
            <a:t>Identify key actions of successful turnaround leaders drawn from research</a:t>
          </a:r>
          <a:endParaRPr lang="en-US" dirty="0"/>
        </a:p>
      </dgm:t>
    </dgm:pt>
    <dgm:pt modelId="{3ED8B7FE-4654-274D-8374-706BFD1E276F}" type="parTrans" cxnId="{F987F73C-DDD3-AB4B-9D49-9D36136338D1}">
      <dgm:prSet/>
      <dgm:spPr/>
      <dgm:t>
        <a:bodyPr/>
        <a:lstStyle/>
        <a:p>
          <a:endParaRPr lang="en-US"/>
        </a:p>
      </dgm:t>
    </dgm:pt>
    <dgm:pt modelId="{DDE65DE1-E29C-F544-80C6-3C9C92910844}" type="sibTrans" cxnId="{F987F73C-DDD3-AB4B-9D49-9D36136338D1}">
      <dgm:prSet/>
      <dgm:spPr/>
      <dgm:t>
        <a:bodyPr/>
        <a:lstStyle/>
        <a:p>
          <a:endParaRPr lang="en-US"/>
        </a:p>
      </dgm:t>
    </dgm:pt>
    <dgm:pt modelId="{D45E2784-0C74-D54B-9ABB-1742A9C8DDEC}">
      <dgm:prSet/>
      <dgm:spPr/>
      <dgm:t>
        <a:bodyPr/>
        <a:lstStyle/>
        <a:p>
          <a:pPr rtl="0"/>
          <a:r>
            <a:rPr lang="en-US" dirty="0" smtClean="0"/>
            <a:t>Outline guiding principles emerging from practice</a:t>
          </a:r>
          <a:endParaRPr lang="en-US" dirty="0"/>
        </a:p>
      </dgm:t>
    </dgm:pt>
    <dgm:pt modelId="{EAEF8546-4134-E847-9171-FF887C424132}" type="parTrans" cxnId="{9BB8BDA5-AC36-344F-B457-BCDDBB96EEE0}">
      <dgm:prSet/>
      <dgm:spPr/>
      <dgm:t>
        <a:bodyPr/>
        <a:lstStyle/>
        <a:p>
          <a:endParaRPr lang="en-US"/>
        </a:p>
      </dgm:t>
    </dgm:pt>
    <dgm:pt modelId="{FF81B654-6DA0-684A-9CD7-23145BCB4ED7}" type="sibTrans" cxnId="{9BB8BDA5-AC36-344F-B457-BCDDBB96EEE0}">
      <dgm:prSet/>
      <dgm:spPr/>
      <dgm:t>
        <a:bodyPr/>
        <a:lstStyle/>
        <a:p>
          <a:endParaRPr lang="en-US"/>
        </a:p>
      </dgm:t>
    </dgm:pt>
    <dgm:pt modelId="{D8E0FF12-1399-A64E-BCC6-B2C0DA0A66DA}">
      <dgm:prSet/>
      <dgm:spPr/>
      <dgm:t>
        <a:bodyPr/>
        <a:lstStyle/>
        <a:p>
          <a:pPr rtl="0"/>
          <a:r>
            <a:rPr lang="en-US" dirty="0" smtClean="0"/>
            <a:t>Introduce resources</a:t>
          </a:r>
          <a:endParaRPr lang="en-US" dirty="0"/>
        </a:p>
      </dgm:t>
    </dgm:pt>
    <dgm:pt modelId="{2A91D274-9EB2-004D-BC95-7CE896AA9214}" type="parTrans" cxnId="{1BF2ACF1-47E8-9749-AD66-A521C95A7C59}">
      <dgm:prSet/>
      <dgm:spPr/>
      <dgm:t>
        <a:bodyPr/>
        <a:lstStyle/>
        <a:p>
          <a:endParaRPr lang="en-US"/>
        </a:p>
      </dgm:t>
    </dgm:pt>
    <dgm:pt modelId="{5935C612-55C5-604C-83A5-A41E46430F8E}" type="sibTrans" cxnId="{1BF2ACF1-47E8-9749-AD66-A521C95A7C59}">
      <dgm:prSet/>
      <dgm:spPr/>
      <dgm:t>
        <a:bodyPr/>
        <a:lstStyle/>
        <a:p>
          <a:endParaRPr lang="en-US"/>
        </a:p>
      </dgm:t>
    </dgm:pt>
    <dgm:pt modelId="{6EB447D9-FFA5-134C-9CE2-3B8E47A3D3D5}" type="pres">
      <dgm:prSet presAssocID="{3AF40EBE-0939-F844-9418-F83B5B8425D4}" presName="linear" presStyleCnt="0">
        <dgm:presLayoutVars>
          <dgm:animLvl val="lvl"/>
          <dgm:resizeHandles val="exact"/>
        </dgm:presLayoutVars>
      </dgm:prSet>
      <dgm:spPr/>
      <dgm:t>
        <a:bodyPr/>
        <a:lstStyle/>
        <a:p>
          <a:endParaRPr lang="en-US"/>
        </a:p>
      </dgm:t>
    </dgm:pt>
    <dgm:pt modelId="{82F99112-205B-EB4D-B9F1-4D424AD896D8}" type="pres">
      <dgm:prSet presAssocID="{448AB3FD-F4B9-7845-888F-531DF84C31F4}" presName="parentText" presStyleLbl="node1" presStyleIdx="0" presStyleCnt="4">
        <dgm:presLayoutVars>
          <dgm:chMax val="0"/>
          <dgm:bulletEnabled val="1"/>
        </dgm:presLayoutVars>
      </dgm:prSet>
      <dgm:spPr/>
      <dgm:t>
        <a:bodyPr/>
        <a:lstStyle/>
        <a:p>
          <a:endParaRPr lang="en-US"/>
        </a:p>
      </dgm:t>
    </dgm:pt>
    <dgm:pt modelId="{F8D7E6B1-935D-B740-8113-B79C9F4E1B72}" type="pres">
      <dgm:prSet presAssocID="{951FADDB-08B7-C849-8479-C6AA2F207505}" presName="spacer" presStyleCnt="0"/>
      <dgm:spPr/>
    </dgm:pt>
    <dgm:pt modelId="{46A1AF82-75F0-7347-9DE2-53159CD938E9}" type="pres">
      <dgm:prSet presAssocID="{220DD611-7A5A-DB42-87B7-82EC92720B66}" presName="parentText" presStyleLbl="node1" presStyleIdx="1" presStyleCnt="4">
        <dgm:presLayoutVars>
          <dgm:chMax val="0"/>
          <dgm:bulletEnabled val="1"/>
        </dgm:presLayoutVars>
      </dgm:prSet>
      <dgm:spPr/>
      <dgm:t>
        <a:bodyPr/>
        <a:lstStyle/>
        <a:p>
          <a:endParaRPr lang="en-US"/>
        </a:p>
      </dgm:t>
    </dgm:pt>
    <dgm:pt modelId="{CC5BE55F-D865-7B48-89EB-C8D1E202C00B}" type="pres">
      <dgm:prSet presAssocID="{DDE65DE1-E29C-F544-80C6-3C9C92910844}" presName="spacer" presStyleCnt="0"/>
      <dgm:spPr/>
    </dgm:pt>
    <dgm:pt modelId="{CCFD39D3-3424-764D-B141-928A3552DEDE}" type="pres">
      <dgm:prSet presAssocID="{D45E2784-0C74-D54B-9ABB-1742A9C8DDEC}" presName="parentText" presStyleLbl="node1" presStyleIdx="2" presStyleCnt="4">
        <dgm:presLayoutVars>
          <dgm:chMax val="0"/>
          <dgm:bulletEnabled val="1"/>
        </dgm:presLayoutVars>
      </dgm:prSet>
      <dgm:spPr/>
      <dgm:t>
        <a:bodyPr/>
        <a:lstStyle/>
        <a:p>
          <a:endParaRPr lang="en-US"/>
        </a:p>
      </dgm:t>
    </dgm:pt>
    <dgm:pt modelId="{141228AD-45A5-9F4D-BAB4-973C6B958A03}" type="pres">
      <dgm:prSet presAssocID="{FF81B654-6DA0-684A-9CD7-23145BCB4ED7}" presName="spacer" presStyleCnt="0"/>
      <dgm:spPr/>
    </dgm:pt>
    <dgm:pt modelId="{EA2855C3-379B-5848-AEC2-94176FD3C300}" type="pres">
      <dgm:prSet presAssocID="{D8E0FF12-1399-A64E-BCC6-B2C0DA0A66DA}" presName="parentText" presStyleLbl="node1" presStyleIdx="3" presStyleCnt="4">
        <dgm:presLayoutVars>
          <dgm:chMax val="0"/>
          <dgm:bulletEnabled val="1"/>
        </dgm:presLayoutVars>
      </dgm:prSet>
      <dgm:spPr/>
      <dgm:t>
        <a:bodyPr/>
        <a:lstStyle/>
        <a:p>
          <a:endParaRPr lang="en-US"/>
        </a:p>
      </dgm:t>
    </dgm:pt>
  </dgm:ptLst>
  <dgm:cxnLst>
    <dgm:cxn modelId="{5FE87448-9D18-0144-B7F8-C396ABF6C147}" type="presOf" srcId="{D45E2784-0C74-D54B-9ABB-1742A9C8DDEC}" destId="{CCFD39D3-3424-764D-B141-928A3552DEDE}" srcOrd="0" destOrd="0" presId="urn:microsoft.com/office/officeart/2005/8/layout/vList2"/>
    <dgm:cxn modelId="{1BBA1BFE-7E55-964C-BB2E-151DB686D64B}" type="presOf" srcId="{D8E0FF12-1399-A64E-BCC6-B2C0DA0A66DA}" destId="{EA2855C3-379B-5848-AEC2-94176FD3C300}" srcOrd="0" destOrd="0" presId="urn:microsoft.com/office/officeart/2005/8/layout/vList2"/>
    <dgm:cxn modelId="{7AE3D9A8-E9E3-264D-AB02-908F5E12CE12}" type="presOf" srcId="{448AB3FD-F4B9-7845-888F-531DF84C31F4}" destId="{82F99112-205B-EB4D-B9F1-4D424AD896D8}" srcOrd="0" destOrd="0" presId="urn:microsoft.com/office/officeart/2005/8/layout/vList2"/>
    <dgm:cxn modelId="{F8431A73-D2CC-804B-8F64-0B74D677BB1F}" srcId="{3AF40EBE-0939-F844-9418-F83B5B8425D4}" destId="{448AB3FD-F4B9-7845-888F-531DF84C31F4}" srcOrd="0" destOrd="0" parTransId="{DB56355B-7151-254A-90F8-5635B226CA66}" sibTransId="{951FADDB-08B7-C849-8479-C6AA2F207505}"/>
    <dgm:cxn modelId="{F987F73C-DDD3-AB4B-9D49-9D36136338D1}" srcId="{3AF40EBE-0939-F844-9418-F83B5B8425D4}" destId="{220DD611-7A5A-DB42-87B7-82EC92720B66}" srcOrd="1" destOrd="0" parTransId="{3ED8B7FE-4654-274D-8374-706BFD1E276F}" sibTransId="{DDE65DE1-E29C-F544-80C6-3C9C92910844}"/>
    <dgm:cxn modelId="{9BB8BDA5-AC36-344F-B457-BCDDBB96EEE0}" srcId="{3AF40EBE-0939-F844-9418-F83B5B8425D4}" destId="{D45E2784-0C74-D54B-9ABB-1742A9C8DDEC}" srcOrd="2" destOrd="0" parTransId="{EAEF8546-4134-E847-9171-FF887C424132}" sibTransId="{FF81B654-6DA0-684A-9CD7-23145BCB4ED7}"/>
    <dgm:cxn modelId="{2CFF0115-0170-3A47-99D4-171EA10EA7D7}" type="presOf" srcId="{220DD611-7A5A-DB42-87B7-82EC92720B66}" destId="{46A1AF82-75F0-7347-9DE2-53159CD938E9}" srcOrd="0" destOrd="0" presId="urn:microsoft.com/office/officeart/2005/8/layout/vList2"/>
    <dgm:cxn modelId="{1BF2ACF1-47E8-9749-AD66-A521C95A7C59}" srcId="{3AF40EBE-0939-F844-9418-F83B5B8425D4}" destId="{D8E0FF12-1399-A64E-BCC6-B2C0DA0A66DA}" srcOrd="3" destOrd="0" parTransId="{2A91D274-9EB2-004D-BC95-7CE896AA9214}" sibTransId="{5935C612-55C5-604C-83A5-A41E46430F8E}"/>
    <dgm:cxn modelId="{7F29784E-54B8-1747-832E-9DF4EBE362DE}" type="presOf" srcId="{3AF40EBE-0939-F844-9418-F83B5B8425D4}" destId="{6EB447D9-FFA5-134C-9CE2-3B8E47A3D3D5}" srcOrd="0" destOrd="0" presId="urn:microsoft.com/office/officeart/2005/8/layout/vList2"/>
    <dgm:cxn modelId="{EDC8164C-FCEF-2F48-AEC2-EA1885A046FB}" type="presParOf" srcId="{6EB447D9-FFA5-134C-9CE2-3B8E47A3D3D5}" destId="{82F99112-205B-EB4D-B9F1-4D424AD896D8}" srcOrd="0" destOrd="0" presId="urn:microsoft.com/office/officeart/2005/8/layout/vList2"/>
    <dgm:cxn modelId="{DD81DBB2-1D78-B747-93B4-021A45EDF6DF}" type="presParOf" srcId="{6EB447D9-FFA5-134C-9CE2-3B8E47A3D3D5}" destId="{F8D7E6B1-935D-B740-8113-B79C9F4E1B72}" srcOrd="1" destOrd="0" presId="urn:microsoft.com/office/officeart/2005/8/layout/vList2"/>
    <dgm:cxn modelId="{075356E6-6675-BE45-86DC-BE32A35988BE}" type="presParOf" srcId="{6EB447D9-FFA5-134C-9CE2-3B8E47A3D3D5}" destId="{46A1AF82-75F0-7347-9DE2-53159CD938E9}" srcOrd="2" destOrd="0" presId="urn:microsoft.com/office/officeart/2005/8/layout/vList2"/>
    <dgm:cxn modelId="{88147DFF-1308-704C-B3F4-312BD32CD2BA}" type="presParOf" srcId="{6EB447D9-FFA5-134C-9CE2-3B8E47A3D3D5}" destId="{CC5BE55F-D865-7B48-89EB-C8D1E202C00B}" srcOrd="3" destOrd="0" presId="urn:microsoft.com/office/officeart/2005/8/layout/vList2"/>
    <dgm:cxn modelId="{5271D52A-1B0A-7849-92C7-2FE30B9A2F7F}" type="presParOf" srcId="{6EB447D9-FFA5-134C-9CE2-3B8E47A3D3D5}" destId="{CCFD39D3-3424-764D-B141-928A3552DEDE}" srcOrd="4" destOrd="0" presId="urn:microsoft.com/office/officeart/2005/8/layout/vList2"/>
    <dgm:cxn modelId="{8802F261-0F74-DD40-861A-1FC24E60ED49}" type="presParOf" srcId="{6EB447D9-FFA5-134C-9CE2-3B8E47A3D3D5}" destId="{141228AD-45A5-9F4D-BAB4-973C6B958A03}" srcOrd="5" destOrd="0" presId="urn:microsoft.com/office/officeart/2005/8/layout/vList2"/>
    <dgm:cxn modelId="{127C8A34-2074-4441-80FD-C0D13039ACEB}" type="presParOf" srcId="{6EB447D9-FFA5-134C-9CE2-3B8E47A3D3D5}" destId="{EA2855C3-379B-5848-AEC2-94176FD3C30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0E5DA3-DD2D-734F-AAC7-EFCF9677320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9DD4530D-F12C-5444-AA61-62EDD0BF0876}">
      <dgm:prSet/>
      <dgm:spPr/>
      <dgm:t>
        <a:bodyPr/>
        <a:lstStyle/>
        <a:p>
          <a:pPr rtl="0"/>
          <a:r>
            <a:rPr lang="en-US" dirty="0" smtClean="0"/>
            <a:t>Concentrate on early, visible, meaningful “wins”</a:t>
          </a:r>
          <a:endParaRPr lang="en-US" dirty="0"/>
        </a:p>
      </dgm:t>
    </dgm:pt>
    <dgm:pt modelId="{CFBF1DCB-B298-E744-84B4-A074145FE183}" type="parTrans" cxnId="{5552D1C6-DC4F-DB48-AC80-022CBC0FCB98}">
      <dgm:prSet/>
      <dgm:spPr/>
      <dgm:t>
        <a:bodyPr/>
        <a:lstStyle/>
        <a:p>
          <a:endParaRPr lang="en-US"/>
        </a:p>
      </dgm:t>
    </dgm:pt>
    <dgm:pt modelId="{BD9EF253-8312-1C4B-BB6C-230BBD33F25F}" type="sibTrans" cxnId="{5552D1C6-DC4F-DB48-AC80-022CBC0FCB98}">
      <dgm:prSet/>
      <dgm:spPr/>
      <dgm:t>
        <a:bodyPr/>
        <a:lstStyle/>
        <a:p>
          <a:endParaRPr lang="en-US"/>
        </a:p>
      </dgm:t>
    </dgm:pt>
    <dgm:pt modelId="{0A46DF10-7E76-7342-9994-406D94C2B943}">
      <dgm:prSet/>
      <dgm:spPr/>
      <dgm:t>
        <a:bodyPr/>
        <a:lstStyle/>
        <a:p>
          <a:pPr rtl="0"/>
          <a:r>
            <a:rPr lang="en-US" dirty="0" smtClean="0"/>
            <a:t>Early wins signal that positive change is possible </a:t>
          </a:r>
          <a:endParaRPr lang="en-US" dirty="0"/>
        </a:p>
      </dgm:t>
    </dgm:pt>
    <dgm:pt modelId="{B58C82DA-534A-CB4D-8B2B-481CAC6C96C4}" type="parTrans" cxnId="{1A42D3A1-2F6E-B54A-AD5A-9F3C484298EE}">
      <dgm:prSet/>
      <dgm:spPr/>
      <dgm:t>
        <a:bodyPr/>
        <a:lstStyle/>
        <a:p>
          <a:endParaRPr lang="en-US"/>
        </a:p>
      </dgm:t>
    </dgm:pt>
    <dgm:pt modelId="{09763A92-6F6F-0C44-B273-96A463CDD36A}" type="sibTrans" cxnId="{1A42D3A1-2F6E-B54A-AD5A-9F3C484298EE}">
      <dgm:prSet/>
      <dgm:spPr/>
      <dgm:t>
        <a:bodyPr/>
        <a:lstStyle/>
        <a:p>
          <a:endParaRPr lang="en-US"/>
        </a:p>
      </dgm:t>
    </dgm:pt>
    <dgm:pt modelId="{023FC21A-0256-FC48-B339-92523B275E0E}">
      <dgm:prSet/>
      <dgm:spPr/>
      <dgm:t>
        <a:bodyPr/>
        <a:lstStyle/>
        <a:p>
          <a:pPr rtl="0"/>
          <a:r>
            <a:rPr lang="en-US" dirty="0" smtClean="0"/>
            <a:t>Allow stakeholders to experience success</a:t>
          </a:r>
          <a:endParaRPr lang="en-US" dirty="0"/>
        </a:p>
      </dgm:t>
    </dgm:pt>
    <dgm:pt modelId="{2D854315-0102-B247-98D1-2816199117B8}" type="parTrans" cxnId="{A05A56D4-9FA8-D440-ACBE-5C6B0D1FD139}">
      <dgm:prSet/>
      <dgm:spPr/>
      <dgm:t>
        <a:bodyPr/>
        <a:lstStyle/>
        <a:p>
          <a:endParaRPr lang="en-US"/>
        </a:p>
      </dgm:t>
    </dgm:pt>
    <dgm:pt modelId="{63401116-8AD6-5C4F-B052-8BE104EB5D05}" type="sibTrans" cxnId="{A05A56D4-9FA8-D440-ACBE-5C6B0D1FD139}">
      <dgm:prSet/>
      <dgm:spPr/>
      <dgm:t>
        <a:bodyPr/>
        <a:lstStyle/>
        <a:p>
          <a:endParaRPr lang="en-US"/>
        </a:p>
      </dgm:t>
    </dgm:pt>
    <dgm:pt modelId="{72C4272B-6795-DA43-A03F-00918F41823C}" type="pres">
      <dgm:prSet presAssocID="{150E5DA3-DD2D-734F-AAC7-EFCF96773207}" presName="Name0" presStyleCnt="0">
        <dgm:presLayoutVars>
          <dgm:chPref val="1"/>
          <dgm:dir/>
          <dgm:animOne val="branch"/>
          <dgm:animLvl val="lvl"/>
          <dgm:resizeHandles/>
        </dgm:presLayoutVars>
      </dgm:prSet>
      <dgm:spPr/>
      <dgm:t>
        <a:bodyPr/>
        <a:lstStyle/>
        <a:p>
          <a:endParaRPr lang="en-US"/>
        </a:p>
      </dgm:t>
    </dgm:pt>
    <dgm:pt modelId="{0F6498C7-7990-8343-BB77-68A6FA1904F5}" type="pres">
      <dgm:prSet presAssocID="{9DD4530D-F12C-5444-AA61-62EDD0BF0876}" presName="vertOne" presStyleCnt="0"/>
      <dgm:spPr/>
      <dgm:t>
        <a:bodyPr/>
        <a:lstStyle/>
        <a:p>
          <a:endParaRPr lang="en-US"/>
        </a:p>
      </dgm:t>
    </dgm:pt>
    <dgm:pt modelId="{D9A03E3C-39E7-9540-9E48-091804FB62C8}" type="pres">
      <dgm:prSet presAssocID="{9DD4530D-F12C-5444-AA61-62EDD0BF0876}" presName="txOne" presStyleLbl="node0" presStyleIdx="0" presStyleCnt="1">
        <dgm:presLayoutVars>
          <dgm:chPref val="3"/>
        </dgm:presLayoutVars>
      </dgm:prSet>
      <dgm:spPr/>
      <dgm:t>
        <a:bodyPr/>
        <a:lstStyle/>
        <a:p>
          <a:endParaRPr lang="en-US"/>
        </a:p>
      </dgm:t>
    </dgm:pt>
    <dgm:pt modelId="{F64B3B8B-8436-BA40-8984-82FC079B8A1A}" type="pres">
      <dgm:prSet presAssocID="{9DD4530D-F12C-5444-AA61-62EDD0BF0876}" presName="parTransOne" presStyleCnt="0"/>
      <dgm:spPr/>
      <dgm:t>
        <a:bodyPr/>
        <a:lstStyle/>
        <a:p>
          <a:endParaRPr lang="en-US"/>
        </a:p>
      </dgm:t>
    </dgm:pt>
    <dgm:pt modelId="{8DBDFE7E-7113-9A4A-9F4B-1FC40FC26A6A}" type="pres">
      <dgm:prSet presAssocID="{9DD4530D-F12C-5444-AA61-62EDD0BF0876}" presName="horzOne" presStyleCnt="0"/>
      <dgm:spPr/>
      <dgm:t>
        <a:bodyPr/>
        <a:lstStyle/>
        <a:p>
          <a:endParaRPr lang="en-US"/>
        </a:p>
      </dgm:t>
    </dgm:pt>
    <dgm:pt modelId="{510AB8A4-343A-D544-80B5-A162A2CE35D8}" type="pres">
      <dgm:prSet presAssocID="{0A46DF10-7E76-7342-9994-406D94C2B943}" presName="vertTwo" presStyleCnt="0"/>
      <dgm:spPr/>
      <dgm:t>
        <a:bodyPr/>
        <a:lstStyle/>
        <a:p>
          <a:endParaRPr lang="en-US"/>
        </a:p>
      </dgm:t>
    </dgm:pt>
    <dgm:pt modelId="{12D63AB4-5B61-0246-ADFB-438292DA2DCE}" type="pres">
      <dgm:prSet presAssocID="{0A46DF10-7E76-7342-9994-406D94C2B943}" presName="txTwo" presStyleLbl="node2" presStyleIdx="0" presStyleCnt="2">
        <dgm:presLayoutVars>
          <dgm:chPref val="3"/>
        </dgm:presLayoutVars>
      </dgm:prSet>
      <dgm:spPr/>
      <dgm:t>
        <a:bodyPr/>
        <a:lstStyle/>
        <a:p>
          <a:endParaRPr lang="en-US"/>
        </a:p>
      </dgm:t>
    </dgm:pt>
    <dgm:pt modelId="{9658E81C-749D-4A45-B6B8-F03049E5271F}" type="pres">
      <dgm:prSet presAssocID="{0A46DF10-7E76-7342-9994-406D94C2B943}" presName="horzTwo" presStyleCnt="0"/>
      <dgm:spPr/>
      <dgm:t>
        <a:bodyPr/>
        <a:lstStyle/>
        <a:p>
          <a:endParaRPr lang="en-US"/>
        </a:p>
      </dgm:t>
    </dgm:pt>
    <dgm:pt modelId="{712D6C4C-E195-AB4C-8BFA-DE38258E5605}" type="pres">
      <dgm:prSet presAssocID="{09763A92-6F6F-0C44-B273-96A463CDD36A}" presName="sibSpaceTwo" presStyleCnt="0"/>
      <dgm:spPr/>
      <dgm:t>
        <a:bodyPr/>
        <a:lstStyle/>
        <a:p>
          <a:endParaRPr lang="en-US"/>
        </a:p>
      </dgm:t>
    </dgm:pt>
    <dgm:pt modelId="{8758BBF3-F3F0-314B-8237-32F060D6D3A6}" type="pres">
      <dgm:prSet presAssocID="{023FC21A-0256-FC48-B339-92523B275E0E}" presName="vertTwo" presStyleCnt="0"/>
      <dgm:spPr/>
      <dgm:t>
        <a:bodyPr/>
        <a:lstStyle/>
        <a:p>
          <a:endParaRPr lang="en-US"/>
        </a:p>
      </dgm:t>
    </dgm:pt>
    <dgm:pt modelId="{2B09BFCB-6BCC-3845-8217-5FBF61677A6C}" type="pres">
      <dgm:prSet presAssocID="{023FC21A-0256-FC48-B339-92523B275E0E}" presName="txTwo" presStyleLbl="node2" presStyleIdx="1" presStyleCnt="2">
        <dgm:presLayoutVars>
          <dgm:chPref val="3"/>
        </dgm:presLayoutVars>
      </dgm:prSet>
      <dgm:spPr/>
      <dgm:t>
        <a:bodyPr/>
        <a:lstStyle/>
        <a:p>
          <a:endParaRPr lang="en-US"/>
        </a:p>
      </dgm:t>
    </dgm:pt>
    <dgm:pt modelId="{35D6CCFF-D5C4-2C4C-8B64-A8CCAF435BC1}" type="pres">
      <dgm:prSet presAssocID="{023FC21A-0256-FC48-B339-92523B275E0E}" presName="horzTwo" presStyleCnt="0"/>
      <dgm:spPr/>
      <dgm:t>
        <a:bodyPr/>
        <a:lstStyle/>
        <a:p>
          <a:endParaRPr lang="en-US"/>
        </a:p>
      </dgm:t>
    </dgm:pt>
  </dgm:ptLst>
  <dgm:cxnLst>
    <dgm:cxn modelId="{57C82D25-8B0A-5D46-B75D-D79C2B65C511}" type="presOf" srcId="{150E5DA3-DD2D-734F-AAC7-EFCF96773207}" destId="{72C4272B-6795-DA43-A03F-00918F41823C}" srcOrd="0" destOrd="0" presId="urn:microsoft.com/office/officeart/2005/8/layout/hierarchy4"/>
    <dgm:cxn modelId="{1A42D3A1-2F6E-B54A-AD5A-9F3C484298EE}" srcId="{9DD4530D-F12C-5444-AA61-62EDD0BF0876}" destId="{0A46DF10-7E76-7342-9994-406D94C2B943}" srcOrd="0" destOrd="0" parTransId="{B58C82DA-534A-CB4D-8B2B-481CAC6C96C4}" sibTransId="{09763A92-6F6F-0C44-B273-96A463CDD36A}"/>
    <dgm:cxn modelId="{CA090FCB-2667-4D44-A828-DA3BFB57A388}" type="presOf" srcId="{023FC21A-0256-FC48-B339-92523B275E0E}" destId="{2B09BFCB-6BCC-3845-8217-5FBF61677A6C}" srcOrd="0" destOrd="0" presId="urn:microsoft.com/office/officeart/2005/8/layout/hierarchy4"/>
    <dgm:cxn modelId="{A05A56D4-9FA8-D440-ACBE-5C6B0D1FD139}" srcId="{9DD4530D-F12C-5444-AA61-62EDD0BF0876}" destId="{023FC21A-0256-FC48-B339-92523B275E0E}" srcOrd="1" destOrd="0" parTransId="{2D854315-0102-B247-98D1-2816199117B8}" sibTransId="{63401116-8AD6-5C4F-B052-8BE104EB5D05}"/>
    <dgm:cxn modelId="{912E3AA9-A480-2E45-A72C-A201785970A9}" type="presOf" srcId="{0A46DF10-7E76-7342-9994-406D94C2B943}" destId="{12D63AB4-5B61-0246-ADFB-438292DA2DCE}" srcOrd="0" destOrd="0" presId="urn:microsoft.com/office/officeart/2005/8/layout/hierarchy4"/>
    <dgm:cxn modelId="{5552D1C6-DC4F-DB48-AC80-022CBC0FCB98}" srcId="{150E5DA3-DD2D-734F-AAC7-EFCF96773207}" destId="{9DD4530D-F12C-5444-AA61-62EDD0BF0876}" srcOrd="0" destOrd="0" parTransId="{CFBF1DCB-B298-E744-84B4-A074145FE183}" sibTransId="{BD9EF253-8312-1C4B-BB6C-230BBD33F25F}"/>
    <dgm:cxn modelId="{12FACD11-0350-E34C-AC9E-D9A309150EE8}" type="presOf" srcId="{9DD4530D-F12C-5444-AA61-62EDD0BF0876}" destId="{D9A03E3C-39E7-9540-9E48-091804FB62C8}" srcOrd="0" destOrd="0" presId="urn:microsoft.com/office/officeart/2005/8/layout/hierarchy4"/>
    <dgm:cxn modelId="{2E646236-93D9-BD48-AE70-33B37FD8E094}" type="presParOf" srcId="{72C4272B-6795-DA43-A03F-00918F41823C}" destId="{0F6498C7-7990-8343-BB77-68A6FA1904F5}" srcOrd="0" destOrd="0" presId="urn:microsoft.com/office/officeart/2005/8/layout/hierarchy4"/>
    <dgm:cxn modelId="{C77B7D3A-0BC6-7947-8AAB-D104F7B7C6D6}" type="presParOf" srcId="{0F6498C7-7990-8343-BB77-68A6FA1904F5}" destId="{D9A03E3C-39E7-9540-9E48-091804FB62C8}" srcOrd="0" destOrd="0" presId="urn:microsoft.com/office/officeart/2005/8/layout/hierarchy4"/>
    <dgm:cxn modelId="{D0C368CB-61A6-1E4E-ABD0-CAAB33D00C26}" type="presParOf" srcId="{0F6498C7-7990-8343-BB77-68A6FA1904F5}" destId="{F64B3B8B-8436-BA40-8984-82FC079B8A1A}" srcOrd="1" destOrd="0" presId="urn:microsoft.com/office/officeart/2005/8/layout/hierarchy4"/>
    <dgm:cxn modelId="{EC88AD6A-567B-E747-BF93-EE7DBD8E7333}" type="presParOf" srcId="{0F6498C7-7990-8343-BB77-68A6FA1904F5}" destId="{8DBDFE7E-7113-9A4A-9F4B-1FC40FC26A6A}" srcOrd="2" destOrd="0" presId="urn:microsoft.com/office/officeart/2005/8/layout/hierarchy4"/>
    <dgm:cxn modelId="{D313F7A3-D30E-684E-B759-C73FBB45E62A}" type="presParOf" srcId="{8DBDFE7E-7113-9A4A-9F4B-1FC40FC26A6A}" destId="{510AB8A4-343A-D544-80B5-A162A2CE35D8}" srcOrd="0" destOrd="0" presId="urn:microsoft.com/office/officeart/2005/8/layout/hierarchy4"/>
    <dgm:cxn modelId="{A32BB659-1A41-F240-B03A-DC7A20441062}" type="presParOf" srcId="{510AB8A4-343A-D544-80B5-A162A2CE35D8}" destId="{12D63AB4-5B61-0246-ADFB-438292DA2DCE}" srcOrd="0" destOrd="0" presId="urn:microsoft.com/office/officeart/2005/8/layout/hierarchy4"/>
    <dgm:cxn modelId="{0CC77A98-DB1E-1C45-A3AD-6A821B9A1246}" type="presParOf" srcId="{510AB8A4-343A-D544-80B5-A162A2CE35D8}" destId="{9658E81C-749D-4A45-B6B8-F03049E5271F}" srcOrd="1" destOrd="0" presId="urn:microsoft.com/office/officeart/2005/8/layout/hierarchy4"/>
    <dgm:cxn modelId="{4662CD8E-B2A4-0D40-9A91-6FD9DDE08563}" type="presParOf" srcId="{8DBDFE7E-7113-9A4A-9F4B-1FC40FC26A6A}" destId="{712D6C4C-E195-AB4C-8BFA-DE38258E5605}" srcOrd="1" destOrd="0" presId="urn:microsoft.com/office/officeart/2005/8/layout/hierarchy4"/>
    <dgm:cxn modelId="{845930D4-ECAD-6A40-8F68-7A0B33989F20}" type="presParOf" srcId="{8DBDFE7E-7113-9A4A-9F4B-1FC40FC26A6A}" destId="{8758BBF3-F3F0-314B-8237-32F060D6D3A6}" srcOrd="2" destOrd="0" presId="urn:microsoft.com/office/officeart/2005/8/layout/hierarchy4"/>
    <dgm:cxn modelId="{99F1D955-4295-2743-B6A0-0BC2EEA22C86}" type="presParOf" srcId="{8758BBF3-F3F0-314B-8237-32F060D6D3A6}" destId="{2B09BFCB-6BCC-3845-8217-5FBF61677A6C}" srcOrd="0" destOrd="0" presId="urn:microsoft.com/office/officeart/2005/8/layout/hierarchy4"/>
    <dgm:cxn modelId="{0905E5EE-01AE-4847-A766-F8AD53A2E356}" type="presParOf" srcId="{8758BBF3-F3F0-314B-8237-32F060D6D3A6}" destId="{35D6CCFF-D5C4-2C4C-8B64-A8CCAF435BC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DC94C8-2359-411F-890F-6159475E469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BF76FEEA-4E71-455D-B4AB-1DED354F2F64}">
      <dgm:prSet/>
      <dgm:spPr/>
      <dgm:t>
        <a:bodyPr/>
        <a:lstStyle/>
        <a:p>
          <a:pPr rtl="0"/>
          <a:r>
            <a:rPr lang="en-US" dirty="0" smtClean="0"/>
            <a:t>Alter Norms</a:t>
          </a:r>
          <a:endParaRPr lang="en-US" dirty="0"/>
        </a:p>
      </dgm:t>
    </dgm:pt>
    <dgm:pt modelId="{6650B927-BA23-4DA7-BDEF-93E449834331}" type="parTrans" cxnId="{0C531AFB-5871-43F3-8859-5C415E051E4C}">
      <dgm:prSet/>
      <dgm:spPr/>
      <dgm:t>
        <a:bodyPr/>
        <a:lstStyle/>
        <a:p>
          <a:endParaRPr lang="en-US"/>
        </a:p>
      </dgm:t>
    </dgm:pt>
    <dgm:pt modelId="{55F75461-3D2C-4C4D-A1A0-3536062B0BF0}" type="sibTrans" cxnId="{0C531AFB-5871-43F3-8859-5C415E051E4C}">
      <dgm:prSet/>
      <dgm:spPr/>
      <dgm:t>
        <a:bodyPr/>
        <a:lstStyle/>
        <a:p>
          <a:endParaRPr lang="en-US"/>
        </a:p>
      </dgm:t>
    </dgm:pt>
    <dgm:pt modelId="{3296E807-E930-4006-BBC3-0C69C61134F0}">
      <dgm:prSet/>
      <dgm:spPr/>
      <dgm:t>
        <a:bodyPr/>
        <a:lstStyle/>
        <a:p>
          <a:pPr rtl="0"/>
          <a:r>
            <a:rPr lang="en-US" dirty="0" smtClean="0"/>
            <a:t>Disrupt ineffective  organizational norms to introduce practice that will lead to success</a:t>
          </a:r>
          <a:endParaRPr lang="en-US" dirty="0"/>
        </a:p>
      </dgm:t>
    </dgm:pt>
    <dgm:pt modelId="{7950D8DF-652E-4F49-A0A2-3ADD5196F2CC}" type="parTrans" cxnId="{A09EA51A-80BA-4641-B4F8-CE981B247B9F}">
      <dgm:prSet/>
      <dgm:spPr/>
      <dgm:t>
        <a:bodyPr/>
        <a:lstStyle/>
        <a:p>
          <a:endParaRPr lang="en-US"/>
        </a:p>
      </dgm:t>
    </dgm:pt>
    <dgm:pt modelId="{70F8790C-4711-4806-B190-89B07579EAAD}" type="sibTrans" cxnId="{A09EA51A-80BA-4641-B4F8-CE981B247B9F}">
      <dgm:prSet/>
      <dgm:spPr/>
      <dgm:t>
        <a:bodyPr/>
        <a:lstStyle/>
        <a:p>
          <a:endParaRPr lang="en-US"/>
        </a:p>
      </dgm:t>
    </dgm:pt>
    <dgm:pt modelId="{BC1C3E4D-A7C3-411E-9745-B373A7137A34}">
      <dgm:prSet/>
      <dgm:spPr/>
      <dgm:t>
        <a:bodyPr/>
        <a:lstStyle/>
        <a:p>
          <a:pPr rtl="0"/>
          <a:r>
            <a:rPr lang="en-US" dirty="0" smtClean="0"/>
            <a:t>Discard failed rules and routines when they inhibit success</a:t>
          </a:r>
          <a:endParaRPr lang="en-US" dirty="0"/>
        </a:p>
      </dgm:t>
    </dgm:pt>
    <dgm:pt modelId="{B83D01A1-4E79-41C7-A8A9-73AF15B6EC9A}" type="parTrans" cxnId="{9E6CA3AA-57C1-436D-ACA8-78437C722E01}">
      <dgm:prSet/>
      <dgm:spPr/>
      <dgm:t>
        <a:bodyPr/>
        <a:lstStyle/>
        <a:p>
          <a:endParaRPr lang="en-US"/>
        </a:p>
      </dgm:t>
    </dgm:pt>
    <dgm:pt modelId="{6CC5B298-A01F-4A0D-BFA6-A55B7A78F18A}" type="sibTrans" cxnId="{9E6CA3AA-57C1-436D-ACA8-78437C722E01}">
      <dgm:prSet/>
      <dgm:spPr/>
      <dgm:t>
        <a:bodyPr/>
        <a:lstStyle/>
        <a:p>
          <a:endParaRPr lang="en-US"/>
        </a:p>
      </dgm:t>
    </dgm:pt>
    <dgm:pt modelId="{708754EE-480B-472A-AB12-5CD5FA1F9A9A}" type="pres">
      <dgm:prSet presAssocID="{DBDC94C8-2359-411F-890F-6159475E4696}" presName="Name0" presStyleCnt="0">
        <dgm:presLayoutVars>
          <dgm:chPref val="1"/>
          <dgm:dir/>
          <dgm:animOne val="branch"/>
          <dgm:animLvl val="lvl"/>
          <dgm:resizeHandles/>
        </dgm:presLayoutVars>
      </dgm:prSet>
      <dgm:spPr/>
      <dgm:t>
        <a:bodyPr/>
        <a:lstStyle/>
        <a:p>
          <a:endParaRPr lang="en-US"/>
        </a:p>
      </dgm:t>
    </dgm:pt>
    <dgm:pt modelId="{67979538-D199-47B1-BF70-3B423107C00A}" type="pres">
      <dgm:prSet presAssocID="{BF76FEEA-4E71-455D-B4AB-1DED354F2F64}" presName="vertOne" presStyleCnt="0"/>
      <dgm:spPr/>
      <dgm:t>
        <a:bodyPr/>
        <a:lstStyle/>
        <a:p>
          <a:endParaRPr lang="en-US"/>
        </a:p>
      </dgm:t>
    </dgm:pt>
    <dgm:pt modelId="{88679E39-816F-4F9D-B27F-B8E3A1FFB097}" type="pres">
      <dgm:prSet presAssocID="{BF76FEEA-4E71-455D-B4AB-1DED354F2F64}" presName="txOne" presStyleLbl="node0" presStyleIdx="0" presStyleCnt="1" custLinFactNeighborX="-37" custLinFactNeighborY="-614">
        <dgm:presLayoutVars>
          <dgm:chPref val="3"/>
        </dgm:presLayoutVars>
      </dgm:prSet>
      <dgm:spPr/>
      <dgm:t>
        <a:bodyPr/>
        <a:lstStyle/>
        <a:p>
          <a:endParaRPr lang="en-US"/>
        </a:p>
      </dgm:t>
    </dgm:pt>
    <dgm:pt modelId="{94BE61DF-4CEB-42BF-9CC8-38CFB082379E}" type="pres">
      <dgm:prSet presAssocID="{BF76FEEA-4E71-455D-B4AB-1DED354F2F64}" presName="parTransOne" presStyleCnt="0"/>
      <dgm:spPr/>
      <dgm:t>
        <a:bodyPr/>
        <a:lstStyle/>
        <a:p>
          <a:endParaRPr lang="en-US"/>
        </a:p>
      </dgm:t>
    </dgm:pt>
    <dgm:pt modelId="{99C83FAD-9C1F-4341-88BF-A20B283F660F}" type="pres">
      <dgm:prSet presAssocID="{BF76FEEA-4E71-455D-B4AB-1DED354F2F64}" presName="horzOne" presStyleCnt="0"/>
      <dgm:spPr/>
      <dgm:t>
        <a:bodyPr/>
        <a:lstStyle/>
        <a:p>
          <a:endParaRPr lang="en-US"/>
        </a:p>
      </dgm:t>
    </dgm:pt>
    <dgm:pt modelId="{6A63C3C3-A3FF-49AB-8A10-1DCF18235799}" type="pres">
      <dgm:prSet presAssocID="{3296E807-E930-4006-BBC3-0C69C61134F0}" presName="vertTwo" presStyleCnt="0"/>
      <dgm:spPr/>
      <dgm:t>
        <a:bodyPr/>
        <a:lstStyle/>
        <a:p>
          <a:endParaRPr lang="en-US"/>
        </a:p>
      </dgm:t>
    </dgm:pt>
    <dgm:pt modelId="{609B9DB4-E5D0-4E62-AAA8-BA1481714F38}" type="pres">
      <dgm:prSet presAssocID="{3296E807-E930-4006-BBC3-0C69C61134F0}" presName="txTwo" presStyleLbl="node2" presStyleIdx="0" presStyleCnt="2">
        <dgm:presLayoutVars>
          <dgm:chPref val="3"/>
        </dgm:presLayoutVars>
      </dgm:prSet>
      <dgm:spPr/>
      <dgm:t>
        <a:bodyPr/>
        <a:lstStyle/>
        <a:p>
          <a:endParaRPr lang="en-US"/>
        </a:p>
      </dgm:t>
    </dgm:pt>
    <dgm:pt modelId="{4089B6CF-17F2-4E64-9BB6-5CA1F0B0220E}" type="pres">
      <dgm:prSet presAssocID="{3296E807-E930-4006-BBC3-0C69C61134F0}" presName="horzTwo" presStyleCnt="0"/>
      <dgm:spPr/>
      <dgm:t>
        <a:bodyPr/>
        <a:lstStyle/>
        <a:p>
          <a:endParaRPr lang="en-US"/>
        </a:p>
      </dgm:t>
    </dgm:pt>
    <dgm:pt modelId="{994FD5C5-DA2B-4198-BA93-759E462B0B7C}" type="pres">
      <dgm:prSet presAssocID="{70F8790C-4711-4806-B190-89B07579EAAD}" presName="sibSpaceTwo" presStyleCnt="0"/>
      <dgm:spPr/>
      <dgm:t>
        <a:bodyPr/>
        <a:lstStyle/>
        <a:p>
          <a:endParaRPr lang="en-US"/>
        </a:p>
      </dgm:t>
    </dgm:pt>
    <dgm:pt modelId="{5CF622BC-30A9-42D3-892C-ECD4E5AE8CAD}" type="pres">
      <dgm:prSet presAssocID="{BC1C3E4D-A7C3-411E-9745-B373A7137A34}" presName="vertTwo" presStyleCnt="0"/>
      <dgm:spPr/>
      <dgm:t>
        <a:bodyPr/>
        <a:lstStyle/>
        <a:p>
          <a:endParaRPr lang="en-US"/>
        </a:p>
      </dgm:t>
    </dgm:pt>
    <dgm:pt modelId="{7F149AD5-3D84-4917-9128-F76CB81E8A72}" type="pres">
      <dgm:prSet presAssocID="{BC1C3E4D-A7C3-411E-9745-B373A7137A34}" presName="txTwo" presStyleLbl="node2" presStyleIdx="1" presStyleCnt="2">
        <dgm:presLayoutVars>
          <dgm:chPref val="3"/>
        </dgm:presLayoutVars>
      </dgm:prSet>
      <dgm:spPr/>
      <dgm:t>
        <a:bodyPr/>
        <a:lstStyle/>
        <a:p>
          <a:endParaRPr lang="en-US"/>
        </a:p>
      </dgm:t>
    </dgm:pt>
    <dgm:pt modelId="{7673E1BC-8EC8-44EC-B4C2-97EBE10B2B4D}" type="pres">
      <dgm:prSet presAssocID="{BC1C3E4D-A7C3-411E-9745-B373A7137A34}" presName="horzTwo" presStyleCnt="0"/>
      <dgm:spPr/>
      <dgm:t>
        <a:bodyPr/>
        <a:lstStyle/>
        <a:p>
          <a:endParaRPr lang="en-US"/>
        </a:p>
      </dgm:t>
    </dgm:pt>
  </dgm:ptLst>
  <dgm:cxnLst>
    <dgm:cxn modelId="{9E6CA3AA-57C1-436D-ACA8-78437C722E01}" srcId="{BF76FEEA-4E71-455D-B4AB-1DED354F2F64}" destId="{BC1C3E4D-A7C3-411E-9745-B373A7137A34}" srcOrd="1" destOrd="0" parTransId="{B83D01A1-4E79-41C7-A8A9-73AF15B6EC9A}" sibTransId="{6CC5B298-A01F-4A0D-BFA6-A55B7A78F18A}"/>
    <dgm:cxn modelId="{B12A3F2B-D2D8-1B41-A21C-CCFABBCF7B95}" type="presOf" srcId="{BF76FEEA-4E71-455D-B4AB-1DED354F2F64}" destId="{88679E39-816F-4F9D-B27F-B8E3A1FFB097}" srcOrd="0" destOrd="0" presId="urn:microsoft.com/office/officeart/2005/8/layout/hierarchy4"/>
    <dgm:cxn modelId="{0C531AFB-5871-43F3-8859-5C415E051E4C}" srcId="{DBDC94C8-2359-411F-890F-6159475E4696}" destId="{BF76FEEA-4E71-455D-B4AB-1DED354F2F64}" srcOrd="0" destOrd="0" parTransId="{6650B927-BA23-4DA7-BDEF-93E449834331}" sibTransId="{55F75461-3D2C-4C4D-A1A0-3536062B0BF0}"/>
    <dgm:cxn modelId="{746A9EC1-443A-9B47-922A-2C5A103D7388}" type="presOf" srcId="{3296E807-E930-4006-BBC3-0C69C61134F0}" destId="{609B9DB4-E5D0-4E62-AAA8-BA1481714F38}" srcOrd="0" destOrd="0" presId="urn:microsoft.com/office/officeart/2005/8/layout/hierarchy4"/>
    <dgm:cxn modelId="{3647162A-8444-A440-A2D6-6D7EF61CEC73}" type="presOf" srcId="{DBDC94C8-2359-411F-890F-6159475E4696}" destId="{708754EE-480B-472A-AB12-5CD5FA1F9A9A}" srcOrd="0" destOrd="0" presId="urn:microsoft.com/office/officeart/2005/8/layout/hierarchy4"/>
    <dgm:cxn modelId="{A09EA51A-80BA-4641-B4F8-CE981B247B9F}" srcId="{BF76FEEA-4E71-455D-B4AB-1DED354F2F64}" destId="{3296E807-E930-4006-BBC3-0C69C61134F0}" srcOrd="0" destOrd="0" parTransId="{7950D8DF-652E-4F49-A0A2-3ADD5196F2CC}" sibTransId="{70F8790C-4711-4806-B190-89B07579EAAD}"/>
    <dgm:cxn modelId="{D51D715B-2D88-7B40-9E31-60B70C462BA1}" type="presOf" srcId="{BC1C3E4D-A7C3-411E-9745-B373A7137A34}" destId="{7F149AD5-3D84-4917-9128-F76CB81E8A72}" srcOrd="0" destOrd="0" presId="urn:microsoft.com/office/officeart/2005/8/layout/hierarchy4"/>
    <dgm:cxn modelId="{67DEE56F-0358-6147-8DD1-F0DA628259C0}" type="presParOf" srcId="{708754EE-480B-472A-AB12-5CD5FA1F9A9A}" destId="{67979538-D199-47B1-BF70-3B423107C00A}" srcOrd="0" destOrd="0" presId="urn:microsoft.com/office/officeart/2005/8/layout/hierarchy4"/>
    <dgm:cxn modelId="{00D629E3-7065-5B48-B8A7-AF9791DCE0BB}" type="presParOf" srcId="{67979538-D199-47B1-BF70-3B423107C00A}" destId="{88679E39-816F-4F9D-B27F-B8E3A1FFB097}" srcOrd="0" destOrd="0" presId="urn:microsoft.com/office/officeart/2005/8/layout/hierarchy4"/>
    <dgm:cxn modelId="{E6C65283-F859-7345-AB37-E776492BECC9}" type="presParOf" srcId="{67979538-D199-47B1-BF70-3B423107C00A}" destId="{94BE61DF-4CEB-42BF-9CC8-38CFB082379E}" srcOrd="1" destOrd="0" presId="urn:microsoft.com/office/officeart/2005/8/layout/hierarchy4"/>
    <dgm:cxn modelId="{92D1B2C3-CDA2-3341-8B2C-982C0C62B960}" type="presParOf" srcId="{67979538-D199-47B1-BF70-3B423107C00A}" destId="{99C83FAD-9C1F-4341-88BF-A20B283F660F}" srcOrd="2" destOrd="0" presId="urn:microsoft.com/office/officeart/2005/8/layout/hierarchy4"/>
    <dgm:cxn modelId="{399DE7C8-027B-3046-8078-76EED66202D8}" type="presParOf" srcId="{99C83FAD-9C1F-4341-88BF-A20B283F660F}" destId="{6A63C3C3-A3FF-49AB-8A10-1DCF18235799}" srcOrd="0" destOrd="0" presId="urn:microsoft.com/office/officeart/2005/8/layout/hierarchy4"/>
    <dgm:cxn modelId="{61E36901-3531-CF4F-8E27-F0DABC070908}" type="presParOf" srcId="{6A63C3C3-A3FF-49AB-8A10-1DCF18235799}" destId="{609B9DB4-E5D0-4E62-AAA8-BA1481714F38}" srcOrd="0" destOrd="0" presId="urn:microsoft.com/office/officeart/2005/8/layout/hierarchy4"/>
    <dgm:cxn modelId="{915D0270-74FD-BF4D-8229-67345FA649A4}" type="presParOf" srcId="{6A63C3C3-A3FF-49AB-8A10-1DCF18235799}" destId="{4089B6CF-17F2-4E64-9BB6-5CA1F0B0220E}" srcOrd="1" destOrd="0" presId="urn:microsoft.com/office/officeart/2005/8/layout/hierarchy4"/>
    <dgm:cxn modelId="{F0C77CF2-227E-0D44-823A-A48062245E8C}" type="presParOf" srcId="{99C83FAD-9C1F-4341-88BF-A20B283F660F}" destId="{994FD5C5-DA2B-4198-BA93-759E462B0B7C}" srcOrd="1" destOrd="0" presId="urn:microsoft.com/office/officeart/2005/8/layout/hierarchy4"/>
    <dgm:cxn modelId="{1B27F2CC-3B30-E440-AFB5-20DB88EC94A1}" type="presParOf" srcId="{99C83FAD-9C1F-4341-88BF-A20B283F660F}" destId="{5CF622BC-30A9-42D3-892C-ECD4E5AE8CAD}" srcOrd="2" destOrd="0" presId="urn:microsoft.com/office/officeart/2005/8/layout/hierarchy4"/>
    <dgm:cxn modelId="{A8863DAA-A8A3-E34A-B975-035B4CDC46C8}" type="presParOf" srcId="{5CF622BC-30A9-42D3-892C-ECD4E5AE8CAD}" destId="{7F149AD5-3D84-4917-9128-F76CB81E8A72}" srcOrd="0" destOrd="0" presId="urn:microsoft.com/office/officeart/2005/8/layout/hierarchy4"/>
    <dgm:cxn modelId="{8346D2DD-676E-3845-B6FC-323D8C368D27}" type="presParOf" srcId="{5CF622BC-30A9-42D3-892C-ECD4E5AE8CAD}" destId="{7673E1BC-8EC8-44EC-B4C2-97EBE10B2B4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A5C052-FF3D-4708-8C0C-0C36BB5F5A8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C91181F-EE83-47F6-ADDB-DC0DCA824BAA}">
      <dgm:prSet/>
      <dgm:spPr/>
      <dgm:t>
        <a:bodyPr/>
        <a:lstStyle/>
        <a:p>
          <a:pPr rtl="0"/>
          <a:r>
            <a:rPr lang="en-US" dirty="0" smtClean="0"/>
            <a:t>Drive for Results</a:t>
          </a:r>
          <a:endParaRPr lang="en-US" dirty="0"/>
        </a:p>
      </dgm:t>
    </dgm:pt>
    <dgm:pt modelId="{6A9385EF-FF1D-4F91-9485-42E7A27BC225}" type="parTrans" cxnId="{8BC905D2-6B24-4588-A724-ECF576C593D4}">
      <dgm:prSet/>
      <dgm:spPr/>
      <dgm:t>
        <a:bodyPr/>
        <a:lstStyle/>
        <a:p>
          <a:endParaRPr lang="en-US"/>
        </a:p>
      </dgm:t>
    </dgm:pt>
    <dgm:pt modelId="{1B13DDAD-FF7F-4AA5-9C9A-4C06FCBDF54D}" type="sibTrans" cxnId="{8BC905D2-6B24-4588-A724-ECF576C593D4}">
      <dgm:prSet/>
      <dgm:spPr/>
      <dgm:t>
        <a:bodyPr/>
        <a:lstStyle/>
        <a:p>
          <a:endParaRPr lang="en-US"/>
        </a:p>
      </dgm:t>
    </dgm:pt>
    <dgm:pt modelId="{4F0CC579-17E1-4F62-83EF-788B14D430A4}">
      <dgm:prSet/>
      <dgm:spPr/>
      <dgm:t>
        <a:bodyPr/>
        <a:lstStyle/>
        <a:p>
          <a:pPr rtl="0"/>
          <a:r>
            <a:rPr lang="en-US" dirty="0" smtClean="0"/>
            <a:t>Require All Staff to Change: Change is Mandatory, not Optional.</a:t>
          </a:r>
          <a:endParaRPr lang="en-US" dirty="0"/>
        </a:p>
      </dgm:t>
    </dgm:pt>
    <dgm:pt modelId="{912D6BFB-D117-428B-AD34-D1584D6B4D91}" type="parTrans" cxnId="{57AC18E5-A58C-404C-BFFB-53E5B22E794A}">
      <dgm:prSet/>
      <dgm:spPr/>
      <dgm:t>
        <a:bodyPr/>
        <a:lstStyle/>
        <a:p>
          <a:endParaRPr lang="en-US"/>
        </a:p>
      </dgm:t>
    </dgm:pt>
    <dgm:pt modelId="{A4D8A0B4-FC92-4A3F-A167-C58B0D0AEA22}" type="sibTrans" cxnId="{57AC18E5-A58C-404C-BFFB-53E5B22E794A}">
      <dgm:prSet/>
      <dgm:spPr/>
      <dgm:t>
        <a:bodyPr/>
        <a:lstStyle/>
        <a:p>
          <a:endParaRPr lang="en-US"/>
        </a:p>
      </dgm:t>
    </dgm:pt>
    <dgm:pt modelId="{67543562-82B9-41C5-847B-BFEC32AE0506}">
      <dgm:prSet/>
      <dgm:spPr/>
      <dgm:t>
        <a:bodyPr/>
        <a:lstStyle/>
        <a:p>
          <a:pPr rtl="0"/>
          <a:r>
            <a:rPr lang="en-US" dirty="0" smtClean="0"/>
            <a:t>Make Targeted  Staff Replacements</a:t>
          </a:r>
          <a:endParaRPr lang="en-US" dirty="0"/>
        </a:p>
      </dgm:t>
    </dgm:pt>
    <dgm:pt modelId="{855E55B2-5AC3-4C5E-801E-9330FE5E4787}" type="parTrans" cxnId="{DC306E16-FD36-44E6-9C12-01A85BDF57CE}">
      <dgm:prSet/>
      <dgm:spPr/>
      <dgm:t>
        <a:bodyPr/>
        <a:lstStyle/>
        <a:p>
          <a:endParaRPr lang="en-US"/>
        </a:p>
      </dgm:t>
    </dgm:pt>
    <dgm:pt modelId="{C3ECEB78-D959-4389-8B5F-20A085ABBA15}" type="sibTrans" cxnId="{DC306E16-FD36-44E6-9C12-01A85BDF57CE}">
      <dgm:prSet/>
      <dgm:spPr/>
      <dgm:t>
        <a:bodyPr/>
        <a:lstStyle/>
        <a:p>
          <a:endParaRPr lang="en-US"/>
        </a:p>
      </dgm:t>
    </dgm:pt>
    <dgm:pt modelId="{5FF828D8-22FA-4291-A6F4-F229989207DF}">
      <dgm:prSet/>
      <dgm:spPr/>
      <dgm:t>
        <a:bodyPr/>
        <a:lstStyle/>
        <a:p>
          <a:pPr rtl="0"/>
          <a:r>
            <a:rPr lang="en-US" dirty="0" smtClean="0"/>
            <a:t>Focus on Successful Tactics; Halt Others</a:t>
          </a:r>
          <a:endParaRPr lang="en-US" dirty="0"/>
        </a:p>
      </dgm:t>
    </dgm:pt>
    <dgm:pt modelId="{BC1982EA-E174-41A1-B3BB-C191106891F4}" type="parTrans" cxnId="{8AE51DA8-AFCB-473B-A281-29A8CBA18C4B}">
      <dgm:prSet/>
      <dgm:spPr/>
      <dgm:t>
        <a:bodyPr/>
        <a:lstStyle/>
        <a:p>
          <a:endParaRPr lang="en-US"/>
        </a:p>
      </dgm:t>
    </dgm:pt>
    <dgm:pt modelId="{2416F9DE-7D6C-414B-A88E-CCA1F918EFD8}" type="sibTrans" cxnId="{8AE51DA8-AFCB-473B-A281-29A8CBA18C4B}">
      <dgm:prSet/>
      <dgm:spPr/>
      <dgm:t>
        <a:bodyPr/>
        <a:lstStyle/>
        <a:p>
          <a:endParaRPr lang="en-US"/>
        </a:p>
      </dgm:t>
    </dgm:pt>
    <dgm:pt modelId="{6CA67EAA-E31B-40E2-8E33-304AF28549F2}">
      <dgm:prSet/>
      <dgm:spPr/>
      <dgm:t>
        <a:bodyPr/>
        <a:lstStyle/>
        <a:p>
          <a:pPr rtl="0"/>
          <a:r>
            <a:rPr lang="en-US" dirty="0" smtClean="0"/>
            <a:t>Do Not Tout Progress as Ultimate Success</a:t>
          </a:r>
          <a:endParaRPr lang="en-US" dirty="0"/>
        </a:p>
      </dgm:t>
    </dgm:pt>
    <dgm:pt modelId="{CF5E2807-4095-458C-A91D-CBAD2E496410}" type="parTrans" cxnId="{3D4B05D3-558C-44B0-9F6E-F3F7BA342141}">
      <dgm:prSet/>
      <dgm:spPr/>
      <dgm:t>
        <a:bodyPr/>
        <a:lstStyle/>
        <a:p>
          <a:endParaRPr lang="en-US"/>
        </a:p>
      </dgm:t>
    </dgm:pt>
    <dgm:pt modelId="{32A8E0A2-40F0-4E19-A882-9766A88BB7B4}" type="sibTrans" cxnId="{3D4B05D3-558C-44B0-9F6E-F3F7BA342141}">
      <dgm:prSet/>
      <dgm:spPr/>
      <dgm:t>
        <a:bodyPr/>
        <a:lstStyle/>
        <a:p>
          <a:endParaRPr lang="en-US"/>
        </a:p>
      </dgm:t>
    </dgm:pt>
    <dgm:pt modelId="{A36CD2E5-807F-43AE-AB05-AD321C90B2FA}" type="pres">
      <dgm:prSet presAssocID="{98A5C052-FF3D-4708-8C0C-0C36BB5F5A84}" presName="Name0" presStyleCnt="0">
        <dgm:presLayoutVars>
          <dgm:chPref val="1"/>
          <dgm:dir/>
          <dgm:animOne val="branch"/>
          <dgm:animLvl val="lvl"/>
          <dgm:resizeHandles/>
        </dgm:presLayoutVars>
      </dgm:prSet>
      <dgm:spPr/>
      <dgm:t>
        <a:bodyPr/>
        <a:lstStyle/>
        <a:p>
          <a:endParaRPr lang="en-US"/>
        </a:p>
      </dgm:t>
    </dgm:pt>
    <dgm:pt modelId="{A9AA10CC-B0A6-403C-9ABC-67B90A656128}" type="pres">
      <dgm:prSet presAssocID="{3C91181F-EE83-47F6-ADDB-DC0DCA824BAA}" presName="vertOne" presStyleCnt="0"/>
      <dgm:spPr/>
      <dgm:t>
        <a:bodyPr/>
        <a:lstStyle/>
        <a:p>
          <a:endParaRPr lang="en-US"/>
        </a:p>
      </dgm:t>
    </dgm:pt>
    <dgm:pt modelId="{4C35F28B-614B-43D8-A053-BD2BBCFBFD5E}" type="pres">
      <dgm:prSet presAssocID="{3C91181F-EE83-47F6-ADDB-DC0DCA824BAA}" presName="txOne" presStyleLbl="node0" presStyleIdx="0" presStyleCnt="1" custLinFactY="-5220" custLinFactNeighborX="6682" custLinFactNeighborY="-100000">
        <dgm:presLayoutVars>
          <dgm:chPref val="3"/>
        </dgm:presLayoutVars>
      </dgm:prSet>
      <dgm:spPr/>
      <dgm:t>
        <a:bodyPr/>
        <a:lstStyle/>
        <a:p>
          <a:endParaRPr lang="en-US"/>
        </a:p>
      </dgm:t>
    </dgm:pt>
    <dgm:pt modelId="{A9E07AC5-5761-47E1-94C7-E87DB3A68819}" type="pres">
      <dgm:prSet presAssocID="{3C91181F-EE83-47F6-ADDB-DC0DCA824BAA}" presName="parTransOne" presStyleCnt="0"/>
      <dgm:spPr/>
      <dgm:t>
        <a:bodyPr/>
        <a:lstStyle/>
        <a:p>
          <a:endParaRPr lang="en-US"/>
        </a:p>
      </dgm:t>
    </dgm:pt>
    <dgm:pt modelId="{7270DB5B-B685-4AAF-BB3A-AAE0A9AF4F4B}" type="pres">
      <dgm:prSet presAssocID="{3C91181F-EE83-47F6-ADDB-DC0DCA824BAA}" presName="horzOne" presStyleCnt="0"/>
      <dgm:spPr/>
      <dgm:t>
        <a:bodyPr/>
        <a:lstStyle/>
        <a:p>
          <a:endParaRPr lang="en-US"/>
        </a:p>
      </dgm:t>
    </dgm:pt>
    <dgm:pt modelId="{D0625895-A989-4396-B6EA-BB1057B8201E}" type="pres">
      <dgm:prSet presAssocID="{4F0CC579-17E1-4F62-83EF-788B14D430A4}" presName="vertTwo" presStyleCnt="0"/>
      <dgm:spPr/>
      <dgm:t>
        <a:bodyPr/>
        <a:lstStyle/>
        <a:p>
          <a:endParaRPr lang="en-US"/>
        </a:p>
      </dgm:t>
    </dgm:pt>
    <dgm:pt modelId="{7A7FE2EC-6485-420F-BE0F-EFE35305D30C}" type="pres">
      <dgm:prSet presAssocID="{4F0CC579-17E1-4F62-83EF-788B14D430A4}" presName="txTwo" presStyleLbl="node2" presStyleIdx="0" presStyleCnt="4">
        <dgm:presLayoutVars>
          <dgm:chPref val="3"/>
        </dgm:presLayoutVars>
      </dgm:prSet>
      <dgm:spPr/>
      <dgm:t>
        <a:bodyPr/>
        <a:lstStyle/>
        <a:p>
          <a:endParaRPr lang="en-US"/>
        </a:p>
      </dgm:t>
    </dgm:pt>
    <dgm:pt modelId="{E315C753-62A6-4747-8557-5E458FC577AC}" type="pres">
      <dgm:prSet presAssocID="{4F0CC579-17E1-4F62-83EF-788B14D430A4}" presName="horzTwo" presStyleCnt="0"/>
      <dgm:spPr/>
      <dgm:t>
        <a:bodyPr/>
        <a:lstStyle/>
        <a:p>
          <a:endParaRPr lang="en-US"/>
        </a:p>
      </dgm:t>
    </dgm:pt>
    <dgm:pt modelId="{B985E25C-D143-4CFD-9AF1-2FA3E80ECD77}" type="pres">
      <dgm:prSet presAssocID="{A4D8A0B4-FC92-4A3F-A167-C58B0D0AEA22}" presName="sibSpaceTwo" presStyleCnt="0"/>
      <dgm:spPr/>
      <dgm:t>
        <a:bodyPr/>
        <a:lstStyle/>
        <a:p>
          <a:endParaRPr lang="en-US"/>
        </a:p>
      </dgm:t>
    </dgm:pt>
    <dgm:pt modelId="{32FEED03-4264-4A85-86D0-30450F4E33FC}" type="pres">
      <dgm:prSet presAssocID="{67543562-82B9-41C5-847B-BFEC32AE0506}" presName="vertTwo" presStyleCnt="0"/>
      <dgm:spPr/>
      <dgm:t>
        <a:bodyPr/>
        <a:lstStyle/>
        <a:p>
          <a:endParaRPr lang="en-US"/>
        </a:p>
      </dgm:t>
    </dgm:pt>
    <dgm:pt modelId="{7263B79A-1027-4501-94F5-01B9C51D46A6}" type="pres">
      <dgm:prSet presAssocID="{67543562-82B9-41C5-847B-BFEC32AE0506}" presName="txTwo" presStyleLbl="node2" presStyleIdx="1" presStyleCnt="4">
        <dgm:presLayoutVars>
          <dgm:chPref val="3"/>
        </dgm:presLayoutVars>
      </dgm:prSet>
      <dgm:spPr/>
      <dgm:t>
        <a:bodyPr/>
        <a:lstStyle/>
        <a:p>
          <a:endParaRPr lang="en-US"/>
        </a:p>
      </dgm:t>
    </dgm:pt>
    <dgm:pt modelId="{CFD08233-3A04-46D0-A446-D0A5D2BA7004}" type="pres">
      <dgm:prSet presAssocID="{67543562-82B9-41C5-847B-BFEC32AE0506}" presName="horzTwo" presStyleCnt="0"/>
      <dgm:spPr/>
      <dgm:t>
        <a:bodyPr/>
        <a:lstStyle/>
        <a:p>
          <a:endParaRPr lang="en-US"/>
        </a:p>
      </dgm:t>
    </dgm:pt>
    <dgm:pt modelId="{D9E15C34-FB8E-4BEB-A9E3-D868AFC02C1D}" type="pres">
      <dgm:prSet presAssocID="{C3ECEB78-D959-4389-8B5F-20A085ABBA15}" presName="sibSpaceTwo" presStyleCnt="0"/>
      <dgm:spPr/>
      <dgm:t>
        <a:bodyPr/>
        <a:lstStyle/>
        <a:p>
          <a:endParaRPr lang="en-US"/>
        </a:p>
      </dgm:t>
    </dgm:pt>
    <dgm:pt modelId="{FC2B6DD4-5FA2-4DC2-8ABE-9204E3931B3F}" type="pres">
      <dgm:prSet presAssocID="{5FF828D8-22FA-4291-A6F4-F229989207DF}" presName="vertTwo" presStyleCnt="0"/>
      <dgm:spPr/>
      <dgm:t>
        <a:bodyPr/>
        <a:lstStyle/>
        <a:p>
          <a:endParaRPr lang="en-US"/>
        </a:p>
      </dgm:t>
    </dgm:pt>
    <dgm:pt modelId="{EE729392-87C0-4C7D-A1DA-4430E447F766}" type="pres">
      <dgm:prSet presAssocID="{5FF828D8-22FA-4291-A6F4-F229989207DF}" presName="txTwo" presStyleLbl="node2" presStyleIdx="2" presStyleCnt="4">
        <dgm:presLayoutVars>
          <dgm:chPref val="3"/>
        </dgm:presLayoutVars>
      </dgm:prSet>
      <dgm:spPr/>
      <dgm:t>
        <a:bodyPr/>
        <a:lstStyle/>
        <a:p>
          <a:endParaRPr lang="en-US"/>
        </a:p>
      </dgm:t>
    </dgm:pt>
    <dgm:pt modelId="{A31D67A1-C9E1-46AD-A9D5-7A06CBE5F2BB}" type="pres">
      <dgm:prSet presAssocID="{5FF828D8-22FA-4291-A6F4-F229989207DF}" presName="horzTwo" presStyleCnt="0"/>
      <dgm:spPr/>
      <dgm:t>
        <a:bodyPr/>
        <a:lstStyle/>
        <a:p>
          <a:endParaRPr lang="en-US"/>
        </a:p>
      </dgm:t>
    </dgm:pt>
    <dgm:pt modelId="{7891FAC2-502A-43E9-9DBE-B461C7FEEFB4}" type="pres">
      <dgm:prSet presAssocID="{2416F9DE-7D6C-414B-A88E-CCA1F918EFD8}" presName="sibSpaceTwo" presStyleCnt="0"/>
      <dgm:spPr/>
      <dgm:t>
        <a:bodyPr/>
        <a:lstStyle/>
        <a:p>
          <a:endParaRPr lang="en-US"/>
        </a:p>
      </dgm:t>
    </dgm:pt>
    <dgm:pt modelId="{F4D12A02-51AE-41A4-B151-8BCDA7B0229A}" type="pres">
      <dgm:prSet presAssocID="{6CA67EAA-E31B-40E2-8E33-304AF28549F2}" presName="vertTwo" presStyleCnt="0"/>
      <dgm:spPr/>
      <dgm:t>
        <a:bodyPr/>
        <a:lstStyle/>
        <a:p>
          <a:endParaRPr lang="en-US"/>
        </a:p>
      </dgm:t>
    </dgm:pt>
    <dgm:pt modelId="{9CBC4A1E-146F-4B22-84DD-47F8536ECF41}" type="pres">
      <dgm:prSet presAssocID="{6CA67EAA-E31B-40E2-8E33-304AF28549F2}" presName="txTwo" presStyleLbl="node2" presStyleIdx="3" presStyleCnt="4">
        <dgm:presLayoutVars>
          <dgm:chPref val="3"/>
        </dgm:presLayoutVars>
      </dgm:prSet>
      <dgm:spPr/>
      <dgm:t>
        <a:bodyPr/>
        <a:lstStyle/>
        <a:p>
          <a:endParaRPr lang="en-US"/>
        </a:p>
      </dgm:t>
    </dgm:pt>
    <dgm:pt modelId="{5CD06EA9-E23A-404B-83C2-3A8D4284D9D1}" type="pres">
      <dgm:prSet presAssocID="{6CA67EAA-E31B-40E2-8E33-304AF28549F2}" presName="horzTwo" presStyleCnt="0"/>
      <dgm:spPr/>
      <dgm:t>
        <a:bodyPr/>
        <a:lstStyle/>
        <a:p>
          <a:endParaRPr lang="en-US"/>
        </a:p>
      </dgm:t>
    </dgm:pt>
  </dgm:ptLst>
  <dgm:cxnLst>
    <dgm:cxn modelId="{57AC18E5-A58C-404C-BFFB-53E5B22E794A}" srcId="{3C91181F-EE83-47F6-ADDB-DC0DCA824BAA}" destId="{4F0CC579-17E1-4F62-83EF-788B14D430A4}" srcOrd="0" destOrd="0" parTransId="{912D6BFB-D117-428B-AD34-D1584D6B4D91}" sibTransId="{A4D8A0B4-FC92-4A3F-A167-C58B0D0AEA22}"/>
    <dgm:cxn modelId="{8AE51DA8-AFCB-473B-A281-29A8CBA18C4B}" srcId="{3C91181F-EE83-47F6-ADDB-DC0DCA824BAA}" destId="{5FF828D8-22FA-4291-A6F4-F229989207DF}" srcOrd="2" destOrd="0" parTransId="{BC1982EA-E174-41A1-B3BB-C191106891F4}" sibTransId="{2416F9DE-7D6C-414B-A88E-CCA1F918EFD8}"/>
    <dgm:cxn modelId="{3D4B05D3-558C-44B0-9F6E-F3F7BA342141}" srcId="{3C91181F-EE83-47F6-ADDB-DC0DCA824BAA}" destId="{6CA67EAA-E31B-40E2-8E33-304AF28549F2}" srcOrd="3" destOrd="0" parTransId="{CF5E2807-4095-458C-A91D-CBAD2E496410}" sibTransId="{32A8E0A2-40F0-4E19-A882-9766A88BB7B4}"/>
    <dgm:cxn modelId="{BEBBE3D0-4C7A-CB48-8572-70878B0C8E03}" type="presOf" srcId="{6CA67EAA-E31B-40E2-8E33-304AF28549F2}" destId="{9CBC4A1E-146F-4B22-84DD-47F8536ECF41}" srcOrd="0" destOrd="0" presId="urn:microsoft.com/office/officeart/2005/8/layout/hierarchy4"/>
    <dgm:cxn modelId="{79088E1F-DC30-C142-8D29-B8C3BB6CE624}" type="presOf" srcId="{67543562-82B9-41C5-847B-BFEC32AE0506}" destId="{7263B79A-1027-4501-94F5-01B9C51D46A6}" srcOrd="0" destOrd="0" presId="urn:microsoft.com/office/officeart/2005/8/layout/hierarchy4"/>
    <dgm:cxn modelId="{776132FD-CD8B-144B-B125-BEC8D63D9F54}" type="presOf" srcId="{5FF828D8-22FA-4291-A6F4-F229989207DF}" destId="{EE729392-87C0-4C7D-A1DA-4430E447F766}" srcOrd="0" destOrd="0" presId="urn:microsoft.com/office/officeart/2005/8/layout/hierarchy4"/>
    <dgm:cxn modelId="{8BC905D2-6B24-4588-A724-ECF576C593D4}" srcId="{98A5C052-FF3D-4708-8C0C-0C36BB5F5A84}" destId="{3C91181F-EE83-47F6-ADDB-DC0DCA824BAA}" srcOrd="0" destOrd="0" parTransId="{6A9385EF-FF1D-4F91-9485-42E7A27BC225}" sibTransId="{1B13DDAD-FF7F-4AA5-9C9A-4C06FCBDF54D}"/>
    <dgm:cxn modelId="{98D65753-35E3-2749-9988-1C02877ED40D}" type="presOf" srcId="{4F0CC579-17E1-4F62-83EF-788B14D430A4}" destId="{7A7FE2EC-6485-420F-BE0F-EFE35305D30C}" srcOrd="0" destOrd="0" presId="urn:microsoft.com/office/officeart/2005/8/layout/hierarchy4"/>
    <dgm:cxn modelId="{2A60CE58-43CA-B84E-95C8-82613042C62C}" type="presOf" srcId="{98A5C052-FF3D-4708-8C0C-0C36BB5F5A84}" destId="{A36CD2E5-807F-43AE-AB05-AD321C90B2FA}" srcOrd="0" destOrd="0" presId="urn:microsoft.com/office/officeart/2005/8/layout/hierarchy4"/>
    <dgm:cxn modelId="{3E8D07BE-45E4-B74F-8824-653B812FBE31}" type="presOf" srcId="{3C91181F-EE83-47F6-ADDB-DC0DCA824BAA}" destId="{4C35F28B-614B-43D8-A053-BD2BBCFBFD5E}" srcOrd="0" destOrd="0" presId="urn:microsoft.com/office/officeart/2005/8/layout/hierarchy4"/>
    <dgm:cxn modelId="{DC306E16-FD36-44E6-9C12-01A85BDF57CE}" srcId="{3C91181F-EE83-47F6-ADDB-DC0DCA824BAA}" destId="{67543562-82B9-41C5-847B-BFEC32AE0506}" srcOrd="1" destOrd="0" parTransId="{855E55B2-5AC3-4C5E-801E-9330FE5E4787}" sibTransId="{C3ECEB78-D959-4389-8B5F-20A085ABBA15}"/>
    <dgm:cxn modelId="{782365BB-DE6A-EE46-AACF-12CB5B725A42}" type="presParOf" srcId="{A36CD2E5-807F-43AE-AB05-AD321C90B2FA}" destId="{A9AA10CC-B0A6-403C-9ABC-67B90A656128}" srcOrd="0" destOrd="0" presId="urn:microsoft.com/office/officeart/2005/8/layout/hierarchy4"/>
    <dgm:cxn modelId="{D46A1ED5-A2FB-5B4C-B13C-A350D3E466F9}" type="presParOf" srcId="{A9AA10CC-B0A6-403C-9ABC-67B90A656128}" destId="{4C35F28B-614B-43D8-A053-BD2BBCFBFD5E}" srcOrd="0" destOrd="0" presId="urn:microsoft.com/office/officeart/2005/8/layout/hierarchy4"/>
    <dgm:cxn modelId="{684326DE-4267-9C4C-A50A-3F2A274C9078}" type="presParOf" srcId="{A9AA10CC-B0A6-403C-9ABC-67B90A656128}" destId="{A9E07AC5-5761-47E1-94C7-E87DB3A68819}" srcOrd="1" destOrd="0" presId="urn:microsoft.com/office/officeart/2005/8/layout/hierarchy4"/>
    <dgm:cxn modelId="{2E90A7FF-EFF3-BE4C-A547-7B63F2B7414B}" type="presParOf" srcId="{A9AA10CC-B0A6-403C-9ABC-67B90A656128}" destId="{7270DB5B-B685-4AAF-BB3A-AAE0A9AF4F4B}" srcOrd="2" destOrd="0" presId="urn:microsoft.com/office/officeart/2005/8/layout/hierarchy4"/>
    <dgm:cxn modelId="{A7B29E10-F86E-BB4D-9ABB-5CEA022E9BC4}" type="presParOf" srcId="{7270DB5B-B685-4AAF-BB3A-AAE0A9AF4F4B}" destId="{D0625895-A989-4396-B6EA-BB1057B8201E}" srcOrd="0" destOrd="0" presId="urn:microsoft.com/office/officeart/2005/8/layout/hierarchy4"/>
    <dgm:cxn modelId="{BC7589A9-08F4-214D-B66F-883CBD1989A2}" type="presParOf" srcId="{D0625895-A989-4396-B6EA-BB1057B8201E}" destId="{7A7FE2EC-6485-420F-BE0F-EFE35305D30C}" srcOrd="0" destOrd="0" presId="urn:microsoft.com/office/officeart/2005/8/layout/hierarchy4"/>
    <dgm:cxn modelId="{116DE655-2992-8140-BE74-A2CFCFE2B7C0}" type="presParOf" srcId="{D0625895-A989-4396-B6EA-BB1057B8201E}" destId="{E315C753-62A6-4747-8557-5E458FC577AC}" srcOrd="1" destOrd="0" presId="urn:microsoft.com/office/officeart/2005/8/layout/hierarchy4"/>
    <dgm:cxn modelId="{BAACAADD-B2D3-614A-8D63-B529772D0C9F}" type="presParOf" srcId="{7270DB5B-B685-4AAF-BB3A-AAE0A9AF4F4B}" destId="{B985E25C-D143-4CFD-9AF1-2FA3E80ECD77}" srcOrd="1" destOrd="0" presId="urn:microsoft.com/office/officeart/2005/8/layout/hierarchy4"/>
    <dgm:cxn modelId="{83018321-ACDC-C343-A660-2BF763B999C1}" type="presParOf" srcId="{7270DB5B-B685-4AAF-BB3A-AAE0A9AF4F4B}" destId="{32FEED03-4264-4A85-86D0-30450F4E33FC}" srcOrd="2" destOrd="0" presId="urn:microsoft.com/office/officeart/2005/8/layout/hierarchy4"/>
    <dgm:cxn modelId="{38A4F49B-3F4B-ED4D-BC84-6996BC468E19}" type="presParOf" srcId="{32FEED03-4264-4A85-86D0-30450F4E33FC}" destId="{7263B79A-1027-4501-94F5-01B9C51D46A6}" srcOrd="0" destOrd="0" presId="urn:microsoft.com/office/officeart/2005/8/layout/hierarchy4"/>
    <dgm:cxn modelId="{AC769C17-9F49-3145-8C82-BDCB33105735}" type="presParOf" srcId="{32FEED03-4264-4A85-86D0-30450F4E33FC}" destId="{CFD08233-3A04-46D0-A446-D0A5D2BA7004}" srcOrd="1" destOrd="0" presId="urn:microsoft.com/office/officeart/2005/8/layout/hierarchy4"/>
    <dgm:cxn modelId="{967432F5-ACE6-6944-9DF1-5DD193A630C7}" type="presParOf" srcId="{7270DB5B-B685-4AAF-BB3A-AAE0A9AF4F4B}" destId="{D9E15C34-FB8E-4BEB-A9E3-D868AFC02C1D}" srcOrd="3" destOrd="0" presId="urn:microsoft.com/office/officeart/2005/8/layout/hierarchy4"/>
    <dgm:cxn modelId="{DF1C6261-B21C-4142-A6F1-CCC824F6330F}" type="presParOf" srcId="{7270DB5B-B685-4AAF-BB3A-AAE0A9AF4F4B}" destId="{FC2B6DD4-5FA2-4DC2-8ABE-9204E3931B3F}" srcOrd="4" destOrd="0" presId="urn:microsoft.com/office/officeart/2005/8/layout/hierarchy4"/>
    <dgm:cxn modelId="{87B2F5A4-9291-F347-9459-51E399532969}" type="presParOf" srcId="{FC2B6DD4-5FA2-4DC2-8ABE-9204E3931B3F}" destId="{EE729392-87C0-4C7D-A1DA-4430E447F766}" srcOrd="0" destOrd="0" presId="urn:microsoft.com/office/officeart/2005/8/layout/hierarchy4"/>
    <dgm:cxn modelId="{D2934327-B38A-5648-8250-83E2C906B76E}" type="presParOf" srcId="{FC2B6DD4-5FA2-4DC2-8ABE-9204E3931B3F}" destId="{A31D67A1-C9E1-46AD-A9D5-7A06CBE5F2BB}" srcOrd="1" destOrd="0" presId="urn:microsoft.com/office/officeart/2005/8/layout/hierarchy4"/>
    <dgm:cxn modelId="{A92A4699-8437-334F-8003-5433A73C8AF6}" type="presParOf" srcId="{7270DB5B-B685-4AAF-BB3A-AAE0A9AF4F4B}" destId="{7891FAC2-502A-43E9-9DBE-B461C7FEEFB4}" srcOrd="5" destOrd="0" presId="urn:microsoft.com/office/officeart/2005/8/layout/hierarchy4"/>
    <dgm:cxn modelId="{8FCF9F07-DB26-CF45-9A35-2A2E2505EC3A}" type="presParOf" srcId="{7270DB5B-B685-4AAF-BB3A-AAE0A9AF4F4B}" destId="{F4D12A02-51AE-41A4-B151-8BCDA7B0229A}" srcOrd="6" destOrd="0" presId="urn:microsoft.com/office/officeart/2005/8/layout/hierarchy4"/>
    <dgm:cxn modelId="{C9478F00-2ABA-1A4B-8780-73D80863ECD4}" type="presParOf" srcId="{F4D12A02-51AE-41A4-B151-8BCDA7B0229A}" destId="{9CBC4A1E-146F-4B22-84DD-47F8536ECF41}" srcOrd="0" destOrd="0" presId="urn:microsoft.com/office/officeart/2005/8/layout/hierarchy4"/>
    <dgm:cxn modelId="{9CA20BE1-19AE-9441-A298-8F8B89129AE2}" type="presParOf" srcId="{F4D12A02-51AE-41A4-B151-8BCDA7B0229A}" destId="{5CD06EA9-E23A-404B-83C2-3A8D4284D9D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B888C7-FA43-479F-94D9-D4D96E6DDB4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3B90EB5-3573-44C2-B23A-F436ADA01632}">
      <dgm:prSet/>
      <dgm:spPr/>
      <dgm:t>
        <a:bodyPr/>
        <a:lstStyle/>
        <a:p>
          <a:pPr rtl="0"/>
          <a:r>
            <a:rPr lang="en-US" dirty="0" smtClean="0"/>
            <a:t>Influence Inside and Outside</a:t>
          </a:r>
          <a:endParaRPr lang="en-US" dirty="0"/>
        </a:p>
      </dgm:t>
    </dgm:pt>
    <dgm:pt modelId="{7240D323-8709-4936-9DB5-E6BB4732012A}" type="parTrans" cxnId="{35FEA0AC-C786-493C-B7D8-20B7A3780B64}">
      <dgm:prSet/>
      <dgm:spPr/>
      <dgm:t>
        <a:bodyPr/>
        <a:lstStyle/>
        <a:p>
          <a:endParaRPr lang="en-US"/>
        </a:p>
      </dgm:t>
    </dgm:pt>
    <dgm:pt modelId="{BD4826C2-D700-44B6-93A9-CB932C27D88A}" type="sibTrans" cxnId="{35FEA0AC-C786-493C-B7D8-20B7A3780B64}">
      <dgm:prSet/>
      <dgm:spPr/>
      <dgm:t>
        <a:bodyPr/>
        <a:lstStyle/>
        <a:p>
          <a:endParaRPr lang="en-US"/>
        </a:p>
      </dgm:t>
    </dgm:pt>
    <dgm:pt modelId="{BC07CAD8-352C-4DC1-B7B2-2E00BF67FC9E}">
      <dgm:prSet/>
      <dgm:spPr/>
      <dgm:t>
        <a:bodyPr/>
        <a:lstStyle/>
        <a:p>
          <a:pPr rtl="0"/>
          <a:r>
            <a:rPr lang="en-US" dirty="0" smtClean="0"/>
            <a:t>Communicate a Positive Vision</a:t>
          </a:r>
          <a:endParaRPr lang="en-US" dirty="0"/>
        </a:p>
      </dgm:t>
    </dgm:pt>
    <dgm:pt modelId="{87BE51C2-4A38-441E-8B45-7E470E55D4C4}" type="parTrans" cxnId="{52534978-5243-4855-B0A4-6B611E841375}">
      <dgm:prSet/>
      <dgm:spPr/>
      <dgm:t>
        <a:bodyPr/>
        <a:lstStyle/>
        <a:p>
          <a:endParaRPr lang="en-US"/>
        </a:p>
      </dgm:t>
    </dgm:pt>
    <dgm:pt modelId="{31AC2740-E5EC-4052-82F6-D4C4C43B9188}" type="sibTrans" cxnId="{52534978-5243-4855-B0A4-6B611E841375}">
      <dgm:prSet/>
      <dgm:spPr/>
      <dgm:t>
        <a:bodyPr/>
        <a:lstStyle/>
        <a:p>
          <a:endParaRPr lang="en-US"/>
        </a:p>
      </dgm:t>
    </dgm:pt>
    <dgm:pt modelId="{05340473-DFEF-413A-A55F-4276D4604794}">
      <dgm:prSet/>
      <dgm:spPr/>
      <dgm:t>
        <a:bodyPr/>
        <a:lstStyle/>
        <a:p>
          <a:pPr rtl="0"/>
          <a:r>
            <a:rPr lang="en-US" dirty="0" smtClean="0"/>
            <a:t>Help Staff Personally Feel Problems</a:t>
          </a:r>
          <a:endParaRPr lang="en-US" dirty="0"/>
        </a:p>
      </dgm:t>
    </dgm:pt>
    <dgm:pt modelId="{ABFED0DF-5B12-4A6B-BD41-2C09BA5E161F}" type="parTrans" cxnId="{28707848-46D5-4092-AC7D-D93BD915EE8A}">
      <dgm:prSet/>
      <dgm:spPr/>
      <dgm:t>
        <a:bodyPr/>
        <a:lstStyle/>
        <a:p>
          <a:endParaRPr lang="en-US"/>
        </a:p>
      </dgm:t>
    </dgm:pt>
    <dgm:pt modelId="{3A26A525-87C4-489B-AA3F-22244539F91C}" type="sibTrans" cxnId="{28707848-46D5-4092-AC7D-D93BD915EE8A}">
      <dgm:prSet/>
      <dgm:spPr/>
      <dgm:t>
        <a:bodyPr/>
        <a:lstStyle/>
        <a:p>
          <a:endParaRPr lang="en-US"/>
        </a:p>
      </dgm:t>
    </dgm:pt>
    <dgm:pt modelId="{186773E3-696A-4F57-9B81-5FD9A6EBBDA6}">
      <dgm:prSet/>
      <dgm:spPr/>
      <dgm:t>
        <a:bodyPr/>
        <a:lstStyle/>
        <a:p>
          <a:pPr rtl="0"/>
          <a:r>
            <a:rPr lang="en-US" dirty="0" smtClean="0"/>
            <a:t>Gain Support of Key Influencers </a:t>
          </a:r>
          <a:endParaRPr lang="en-US" dirty="0"/>
        </a:p>
      </dgm:t>
    </dgm:pt>
    <dgm:pt modelId="{188F2E2B-B819-4F52-A6BA-3388A5814277}" type="parTrans" cxnId="{00E7CAEC-34E8-479A-B94B-5CA1B77918E8}">
      <dgm:prSet/>
      <dgm:spPr/>
      <dgm:t>
        <a:bodyPr/>
        <a:lstStyle/>
        <a:p>
          <a:endParaRPr lang="en-US"/>
        </a:p>
      </dgm:t>
    </dgm:pt>
    <dgm:pt modelId="{02EF8D6D-78CD-4A3E-A093-B51A4FF6F07A}" type="sibTrans" cxnId="{00E7CAEC-34E8-479A-B94B-5CA1B77918E8}">
      <dgm:prSet/>
      <dgm:spPr/>
      <dgm:t>
        <a:bodyPr/>
        <a:lstStyle/>
        <a:p>
          <a:endParaRPr lang="en-US"/>
        </a:p>
      </dgm:t>
    </dgm:pt>
    <dgm:pt modelId="{2D872ED2-1288-4ED7-A198-36C348BA47F0}">
      <dgm:prSet/>
      <dgm:spPr/>
      <dgm:t>
        <a:bodyPr/>
        <a:lstStyle/>
        <a:p>
          <a:pPr rtl="0"/>
          <a:r>
            <a:rPr lang="en-US" dirty="0" smtClean="0"/>
            <a:t>Silence Critics with Speedy Success</a:t>
          </a:r>
          <a:endParaRPr lang="en-US" dirty="0"/>
        </a:p>
      </dgm:t>
    </dgm:pt>
    <dgm:pt modelId="{4EFC908C-F440-4C6C-B12F-67E6CD82B431}" type="parTrans" cxnId="{F1039C94-89A1-4F21-BFD8-AF5E18B42FD9}">
      <dgm:prSet/>
      <dgm:spPr/>
      <dgm:t>
        <a:bodyPr/>
        <a:lstStyle/>
        <a:p>
          <a:endParaRPr lang="en-US"/>
        </a:p>
      </dgm:t>
    </dgm:pt>
    <dgm:pt modelId="{B0F99F48-CED3-4754-9B8C-480F2A171FDD}" type="sibTrans" cxnId="{F1039C94-89A1-4F21-BFD8-AF5E18B42FD9}">
      <dgm:prSet/>
      <dgm:spPr/>
      <dgm:t>
        <a:bodyPr/>
        <a:lstStyle/>
        <a:p>
          <a:endParaRPr lang="en-US"/>
        </a:p>
      </dgm:t>
    </dgm:pt>
    <dgm:pt modelId="{1694D606-8CBA-4AA3-B768-CB4C834A50B5}" type="pres">
      <dgm:prSet presAssocID="{07B888C7-FA43-479F-94D9-D4D96E6DDB4C}" presName="Name0" presStyleCnt="0">
        <dgm:presLayoutVars>
          <dgm:chPref val="1"/>
          <dgm:dir/>
          <dgm:animOne val="branch"/>
          <dgm:animLvl val="lvl"/>
          <dgm:resizeHandles/>
        </dgm:presLayoutVars>
      </dgm:prSet>
      <dgm:spPr/>
      <dgm:t>
        <a:bodyPr/>
        <a:lstStyle/>
        <a:p>
          <a:endParaRPr lang="en-US"/>
        </a:p>
      </dgm:t>
    </dgm:pt>
    <dgm:pt modelId="{589FD031-958F-406F-87F5-14E595B86772}" type="pres">
      <dgm:prSet presAssocID="{13B90EB5-3573-44C2-B23A-F436ADA01632}" presName="vertOne" presStyleCnt="0"/>
      <dgm:spPr/>
      <dgm:t>
        <a:bodyPr/>
        <a:lstStyle/>
        <a:p>
          <a:endParaRPr lang="en-US"/>
        </a:p>
      </dgm:t>
    </dgm:pt>
    <dgm:pt modelId="{29E865F8-9A96-4C07-946B-4AB4566042DF}" type="pres">
      <dgm:prSet presAssocID="{13B90EB5-3573-44C2-B23A-F436ADA01632}" presName="txOne" presStyleLbl="node0" presStyleIdx="0" presStyleCnt="1">
        <dgm:presLayoutVars>
          <dgm:chPref val="3"/>
        </dgm:presLayoutVars>
      </dgm:prSet>
      <dgm:spPr/>
      <dgm:t>
        <a:bodyPr/>
        <a:lstStyle/>
        <a:p>
          <a:endParaRPr lang="en-US"/>
        </a:p>
      </dgm:t>
    </dgm:pt>
    <dgm:pt modelId="{95732E68-5723-4BBC-ADA0-6D17602D536A}" type="pres">
      <dgm:prSet presAssocID="{13B90EB5-3573-44C2-B23A-F436ADA01632}" presName="parTransOne" presStyleCnt="0"/>
      <dgm:spPr/>
      <dgm:t>
        <a:bodyPr/>
        <a:lstStyle/>
        <a:p>
          <a:endParaRPr lang="en-US"/>
        </a:p>
      </dgm:t>
    </dgm:pt>
    <dgm:pt modelId="{11D45B71-5836-4015-8D89-2AD218A3880F}" type="pres">
      <dgm:prSet presAssocID="{13B90EB5-3573-44C2-B23A-F436ADA01632}" presName="horzOne" presStyleCnt="0"/>
      <dgm:spPr/>
      <dgm:t>
        <a:bodyPr/>
        <a:lstStyle/>
        <a:p>
          <a:endParaRPr lang="en-US"/>
        </a:p>
      </dgm:t>
    </dgm:pt>
    <dgm:pt modelId="{A09A3624-7A2D-4115-A301-E335189D8AD0}" type="pres">
      <dgm:prSet presAssocID="{BC07CAD8-352C-4DC1-B7B2-2E00BF67FC9E}" presName="vertTwo" presStyleCnt="0"/>
      <dgm:spPr/>
      <dgm:t>
        <a:bodyPr/>
        <a:lstStyle/>
        <a:p>
          <a:endParaRPr lang="en-US"/>
        </a:p>
      </dgm:t>
    </dgm:pt>
    <dgm:pt modelId="{EB3546FD-31DC-432B-A4DD-F5360F39FD0D}" type="pres">
      <dgm:prSet presAssocID="{BC07CAD8-352C-4DC1-B7B2-2E00BF67FC9E}" presName="txTwo" presStyleLbl="node2" presStyleIdx="0" presStyleCnt="4">
        <dgm:presLayoutVars>
          <dgm:chPref val="3"/>
        </dgm:presLayoutVars>
      </dgm:prSet>
      <dgm:spPr/>
      <dgm:t>
        <a:bodyPr/>
        <a:lstStyle/>
        <a:p>
          <a:endParaRPr lang="en-US"/>
        </a:p>
      </dgm:t>
    </dgm:pt>
    <dgm:pt modelId="{9B7F76B3-373E-4A25-BFD6-203A09D5AFFC}" type="pres">
      <dgm:prSet presAssocID="{BC07CAD8-352C-4DC1-B7B2-2E00BF67FC9E}" presName="horzTwo" presStyleCnt="0"/>
      <dgm:spPr/>
      <dgm:t>
        <a:bodyPr/>
        <a:lstStyle/>
        <a:p>
          <a:endParaRPr lang="en-US"/>
        </a:p>
      </dgm:t>
    </dgm:pt>
    <dgm:pt modelId="{A1B2F5BC-ECC1-457B-9306-107B15541B68}" type="pres">
      <dgm:prSet presAssocID="{31AC2740-E5EC-4052-82F6-D4C4C43B9188}" presName="sibSpaceTwo" presStyleCnt="0"/>
      <dgm:spPr/>
      <dgm:t>
        <a:bodyPr/>
        <a:lstStyle/>
        <a:p>
          <a:endParaRPr lang="en-US"/>
        </a:p>
      </dgm:t>
    </dgm:pt>
    <dgm:pt modelId="{F9444A6B-262F-4E47-A20E-5C7A3A5B414C}" type="pres">
      <dgm:prSet presAssocID="{05340473-DFEF-413A-A55F-4276D4604794}" presName="vertTwo" presStyleCnt="0"/>
      <dgm:spPr/>
      <dgm:t>
        <a:bodyPr/>
        <a:lstStyle/>
        <a:p>
          <a:endParaRPr lang="en-US"/>
        </a:p>
      </dgm:t>
    </dgm:pt>
    <dgm:pt modelId="{41716A72-9E45-4AF5-BF64-6358F6C45EA4}" type="pres">
      <dgm:prSet presAssocID="{05340473-DFEF-413A-A55F-4276D4604794}" presName="txTwo" presStyleLbl="node2" presStyleIdx="1" presStyleCnt="4">
        <dgm:presLayoutVars>
          <dgm:chPref val="3"/>
        </dgm:presLayoutVars>
      </dgm:prSet>
      <dgm:spPr/>
      <dgm:t>
        <a:bodyPr/>
        <a:lstStyle/>
        <a:p>
          <a:endParaRPr lang="en-US"/>
        </a:p>
      </dgm:t>
    </dgm:pt>
    <dgm:pt modelId="{B51149C7-A804-46F3-8AAE-51A37281AEBA}" type="pres">
      <dgm:prSet presAssocID="{05340473-DFEF-413A-A55F-4276D4604794}" presName="horzTwo" presStyleCnt="0"/>
      <dgm:spPr/>
      <dgm:t>
        <a:bodyPr/>
        <a:lstStyle/>
        <a:p>
          <a:endParaRPr lang="en-US"/>
        </a:p>
      </dgm:t>
    </dgm:pt>
    <dgm:pt modelId="{D2383B2F-7ED5-4891-8C49-E5CB62D7866B}" type="pres">
      <dgm:prSet presAssocID="{3A26A525-87C4-489B-AA3F-22244539F91C}" presName="sibSpaceTwo" presStyleCnt="0"/>
      <dgm:spPr/>
      <dgm:t>
        <a:bodyPr/>
        <a:lstStyle/>
        <a:p>
          <a:endParaRPr lang="en-US"/>
        </a:p>
      </dgm:t>
    </dgm:pt>
    <dgm:pt modelId="{1D1E73BA-0918-473B-8B49-E0D7407C1185}" type="pres">
      <dgm:prSet presAssocID="{186773E3-696A-4F57-9B81-5FD9A6EBBDA6}" presName="vertTwo" presStyleCnt="0"/>
      <dgm:spPr/>
      <dgm:t>
        <a:bodyPr/>
        <a:lstStyle/>
        <a:p>
          <a:endParaRPr lang="en-US"/>
        </a:p>
      </dgm:t>
    </dgm:pt>
    <dgm:pt modelId="{3B7C52AB-8EAC-45B1-993B-55C28ABA3899}" type="pres">
      <dgm:prSet presAssocID="{186773E3-696A-4F57-9B81-5FD9A6EBBDA6}" presName="txTwo" presStyleLbl="node2" presStyleIdx="2" presStyleCnt="4">
        <dgm:presLayoutVars>
          <dgm:chPref val="3"/>
        </dgm:presLayoutVars>
      </dgm:prSet>
      <dgm:spPr/>
      <dgm:t>
        <a:bodyPr/>
        <a:lstStyle/>
        <a:p>
          <a:endParaRPr lang="en-US"/>
        </a:p>
      </dgm:t>
    </dgm:pt>
    <dgm:pt modelId="{A0D48785-30F8-46EE-ACEB-202B1AFB11EF}" type="pres">
      <dgm:prSet presAssocID="{186773E3-696A-4F57-9B81-5FD9A6EBBDA6}" presName="horzTwo" presStyleCnt="0"/>
      <dgm:spPr/>
      <dgm:t>
        <a:bodyPr/>
        <a:lstStyle/>
        <a:p>
          <a:endParaRPr lang="en-US"/>
        </a:p>
      </dgm:t>
    </dgm:pt>
    <dgm:pt modelId="{45D8690C-40B5-40EC-92F3-8B2C8C38F1C2}" type="pres">
      <dgm:prSet presAssocID="{02EF8D6D-78CD-4A3E-A093-B51A4FF6F07A}" presName="sibSpaceTwo" presStyleCnt="0"/>
      <dgm:spPr/>
      <dgm:t>
        <a:bodyPr/>
        <a:lstStyle/>
        <a:p>
          <a:endParaRPr lang="en-US"/>
        </a:p>
      </dgm:t>
    </dgm:pt>
    <dgm:pt modelId="{82991A47-FC77-404A-85CD-79DC5419FDB2}" type="pres">
      <dgm:prSet presAssocID="{2D872ED2-1288-4ED7-A198-36C348BA47F0}" presName="vertTwo" presStyleCnt="0"/>
      <dgm:spPr/>
      <dgm:t>
        <a:bodyPr/>
        <a:lstStyle/>
        <a:p>
          <a:endParaRPr lang="en-US"/>
        </a:p>
      </dgm:t>
    </dgm:pt>
    <dgm:pt modelId="{E371E009-F75C-4CD8-9F64-D0143A15D2C3}" type="pres">
      <dgm:prSet presAssocID="{2D872ED2-1288-4ED7-A198-36C348BA47F0}" presName="txTwo" presStyleLbl="node2" presStyleIdx="3" presStyleCnt="4">
        <dgm:presLayoutVars>
          <dgm:chPref val="3"/>
        </dgm:presLayoutVars>
      </dgm:prSet>
      <dgm:spPr/>
      <dgm:t>
        <a:bodyPr/>
        <a:lstStyle/>
        <a:p>
          <a:endParaRPr lang="en-US"/>
        </a:p>
      </dgm:t>
    </dgm:pt>
    <dgm:pt modelId="{CAAAAD1E-F277-49CA-836B-362AF5138A75}" type="pres">
      <dgm:prSet presAssocID="{2D872ED2-1288-4ED7-A198-36C348BA47F0}" presName="horzTwo" presStyleCnt="0"/>
      <dgm:spPr/>
      <dgm:t>
        <a:bodyPr/>
        <a:lstStyle/>
        <a:p>
          <a:endParaRPr lang="en-US"/>
        </a:p>
      </dgm:t>
    </dgm:pt>
  </dgm:ptLst>
  <dgm:cxnLst>
    <dgm:cxn modelId="{C5884330-4FE1-DF4A-AAE5-26B027FE4413}" type="presOf" srcId="{2D872ED2-1288-4ED7-A198-36C348BA47F0}" destId="{E371E009-F75C-4CD8-9F64-D0143A15D2C3}" srcOrd="0" destOrd="0" presId="urn:microsoft.com/office/officeart/2005/8/layout/hierarchy4"/>
    <dgm:cxn modelId="{28707848-46D5-4092-AC7D-D93BD915EE8A}" srcId="{13B90EB5-3573-44C2-B23A-F436ADA01632}" destId="{05340473-DFEF-413A-A55F-4276D4604794}" srcOrd="1" destOrd="0" parTransId="{ABFED0DF-5B12-4A6B-BD41-2C09BA5E161F}" sibTransId="{3A26A525-87C4-489B-AA3F-22244539F91C}"/>
    <dgm:cxn modelId="{5A697ACF-8C31-A946-9C86-F4A422DD3E74}" type="presOf" srcId="{13B90EB5-3573-44C2-B23A-F436ADA01632}" destId="{29E865F8-9A96-4C07-946B-4AB4566042DF}" srcOrd="0" destOrd="0" presId="urn:microsoft.com/office/officeart/2005/8/layout/hierarchy4"/>
    <dgm:cxn modelId="{35FEA0AC-C786-493C-B7D8-20B7A3780B64}" srcId="{07B888C7-FA43-479F-94D9-D4D96E6DDB4C}" destId="{13B90EB5-3573-44C2-B23A-F436ADA01632}" srcOrd="0" destOrd="0" parTransId="{7240D323-8709-4936-9DB5-E6BB4732012A}" sibTransId="{BD4826C2-D700-44B6-93A9-CB932C27D88A}"/>
    <dgm:cxn modelId="{533FBE4C-F98D-2647-A0C0-724DF9CA42A5}" type="presOf" srcId="{BC07CAD8-352C-4DC1-B7B2-2E00BF67FC9E}" destId="{EB3546FD-31DC-432B-A4DD-F5360F39FD0D}" srcOrd="0" destOrd="0" presId="urn:microsoft.com/office/officeart/2005/8/layout/hierarchy4"/>
    <dgm:cxn modelId="{ADD34CBF-DB9E-2C45-9A00-0D2F50A1AC2C}" type="presOf" srcId="{07B888C7-FA43-479F-94D9-D4D96E6DDB4C}" destId="{1694D606-8CBA-4AA3-B768-CB4C834A50B5}" srcOrd="0" destOrd="0" presId="urn:microsoft.com/office/officeart/2005/8/layout/hierarchy4"/>
    <dgm:cxn modelId="{1A956582-8A50-A344-9C28-E40A58A038E1}" type="presOf" srcId="{05340473-DFEF-413A-A55F-4276D4604794}" destId="{41716A72-9E45-4AF5-BF64-6358F6C45EA4}" srcOrd="0" destOrd="0" presId="urn:microsoft.com/office/officeart/2005/8/layout/hierarchy4"/>
    <dgm:cxn modelId="{00E7CAEC-34E8-479A-B94B-5CA1B77918E8}" srcId="{13B90EB5-3573-44C2-B23A-F436ADA01632}" destId="{186773E3-696A-4F57-9B81-5FD9A6EBBDA6}" srcOrd="2" destOrd="0" parTransId="{188F2E2B-B819-4F52-A6BA-3388A5814277}" sibTransId="{02EF8D6D-78CD-4A3E-A093-B51A4FF6F07A}"/>
    <dgm:cxn modelId="{993FCE4D-4A7B-EF48-ACED-242DE8545F35}" type="presOf" srcId="{186773E3-696A-4F57-9B81-5FD9A6EBBDA6}" destId="{3B7C52AB-8EAC-45B1-993B-55C28ABA3899}" srcOrd="0" destOrd="0" presId="urn:microsoft.com/office/officeart/2005/8/layout/hierarchy4"/>
    <dgm:cxn modelId="{F1039C94-89A1-4F21-BFD8-AF5E18B42FD9}" srcId="{13B90EB5-3573-44C2-B23A-F436ADA01632}" destId="{2D872ED2-1288-4ED7-A198-36C348BA47F0}" srcOrd="3" destOrd="0" parTransId="{4EFC908C-F440-4C6C-B12F-67E6CD82B431}" sibTransId="{B0F99F48-CED3-4754-9B8C-480F2A171FDD}"/>
    <dgm:cxn modelId="{52534978-5243-4855-B0A4-6B611E841375}" srcId="{13B90EB5-3573-44C2-B23A-F436ADA01632}" destId="{BC07CAD8-352C-4DC1-B7B2-2E00BF67FC9E}" srcOrd="0" destOrd="0" parTransId="{87BE51C2-4A38-441E-8B45-7E470E55D4C4}" sibTransId="{31AC2740-E5EC-4052-82F6-D4C4C43B9188}"/>
    <dgm:cxn modelId="{CBAE6AF4-1EB1-5446-BFD4-58562CAE5F2D}" type="presParOf" srcId="{1694D606-8CBA-4AA3-B768-CB4C834A50B5}" destId="{589FD031-958F-406F-87F5-14E595B86772}" srcOrd="0" destOrd="0" presId="urn:microsoft.com/office/officeart/2005/8/layout/hierarchy4"/>
    <dgm:cxn modelId="{9DB2E050-DFED-9E4F-8B41-6BC9BA2F52B3}" type="presParOf" srcId="{589FD031-958F-406F-87F5-14E595B86772}" destId="{29E865F8-9A96-4C07-946B-4AB4566042DF}" srcOrd="0" destOrd="0" presId="urn:microsoft.com/office/officeart/2005/8/layout/hierarchy4"/>
    <dgm:cxn modelId="{3F0E64DE-D189-334B-873B-095201847708}" type="presParOf" srcId="{589FD031-958F-406F-87F5-14E595B86772}" destId="{95732E68-5723-4BBC-ADA0-6D17602D536A}" srcOrd="1" destOrd="0" presId="urn:microsoft.com/office/officeart/2005/8/layout/hierarchy4"/>
    <dgm:cxn modelId="{7CBDBF30-4D09-CC4A-8E6F-629E16649D9E}" type="presParOf" srcId="{589FD031-958F-406F-87F5-14E595B86772}" destId="{11D45B71-5836-4015-8D89-2AD218A3880F}" srcOrd="2" destOrd="0" presId="urn:microsoft.com/office/officeart/2005/8/layout/hierarchy4"/>
    <dgm:cxn modelId="{9AD5D514-4965-394D-B16B-FD5D40C4FEE3}" type="presParOf" srcId="{11D45B71-5836-4015-8D89-2AD218A3880F}" destId="{A09A3624-7A2D-4115-A301-E335189D8AD0}" srcOrd="0" destOrd="0" presId="urn:microsoft.com/office/officeart/2005/8/layout/hierarchy4"/>
    <dgm:cxn modelId="{0BBDED2D-9D59-1D48-A1B4-83586701AFE7}" type="presParOf" srcId="{A09A3624-7A2D-4115-A301-E335189D8AD0}" destId="{EB3546FD-31DC-432B-A4DD-F5360F39FD0D}" srcOrd="0" destOrd="0" presId="urn:microsoft.com/office/officeart/2005/8/layout/hierarchy4"/>
    <dgm:cxn modelId="{DCC520F9-6380-574E-9637-73A9BCD678AF}" type="presParOf" srcId="{A09A3624-7A2D-4115-A301-E335189D8AD0}" destId="{9B7F76B3-373E-4A25-BFD6-203A09D5AFFC}" srcOrd="1" destOrd="0" presId="urn:microsoft.com/office/officeart/2005/8/layout/hierarchy4"/>
    <dgm:cxn modelId="{6D80C99B-EEE3-D449-8B8F-E685723F3263}" type="presParOf" srcId="{11D45B71-5836-4015-8D89-2AD218A3880F}" destId="{A1B2F5BC-ECC1-457B-9306-107B15541B68}" srcOrd="1" destOrd="0" presId="urn:microsoft.com/office/officeart/2005/8/layout/hierarchy4"/>
    <dgm:cxn modelId="{E3CA1EF2-B6AC-1344-B3EC-B00427BE41B2}" type="presParOf" srcId="{11D45B71-5836-4015-8D89-2AD218A3880F}" destId="{F9444A6B-262F-4E47-A20E-5C7A3A5B414C}" srcOrd="2" destOrd="0" presId="urn:microsoft.com/office/officeart/2005/8/layout/hierarchy4"/>
    <dgm:cxn modelId="{77BF6BA3-16FD-CE46-9A3F-5564A8294940}" type="presParOf" srcId="{F9444A6B-262F-4E47-A20E-5C7A3A5B414C}" destId="{41716A72-9E45-4AF5-BF64-6358F6C45EA4}" srcOrd="0" destOrd="0" presId="urn:microsoft.com/office/officeart/2005/8/layout/hierarchy4"/>
    <dgm:cxn modelId="{BB901A95-349C-1B49-BEA7-D2316DCC1A38}" type="presParOf" srcId="{F9444A6B-262F-4E47-A20E-5C7A3A5B414C}" destId="{B51149C7-A804-46F3-8AAE-51A37281AEBA}" srcOrd="1" destOrd="0" presId="urn:microsoft.com/office/officeart/2005/8/layout/hierarchy4"/>
    <dgm:cxn modelId="{645656B6-4602-BF42-9B73-F242652BDF66}" type="presParOf" srcId="{11D45B71-5836-4015-8D89-2AD218A3880F}" destId="{D2383B2F-7ED5-4891-8C49-E5CB62D7866B}" srcOrd="3" destOrd="0" presId="urn:microsoft.com/office/officeart/2005/8/layout/hierarchy4"/>
    <dgm:cxn modelId="{3E452883-4C48-5241-80BC-4A1C9A7593E0}" type="presParOf" srcId="{11D45B71-5836-4015-8D89-2AD218A3880F}" destId="{1D1E73BA-0918-473B-8B49-E0D7407C1185}" srcOrd="4" destOrd="0" presId="urn:microsoft.com/office/officeart/2005/8/layout/hierarchy4"/>
    <dgm:cxn modelId="{494675AE-642B-194B-A1D9-6977B66CB186}" type="presParOf" srcId="{1D1E73BA-0918-473B-8B49-E0D7407C1185}" destId="{3B7C52AB-8EAC-45B1-993B-55C28ABA3899}" srcOrd="0" destOrd="0" presId="urn:microsoft.com/office/officeart/2005/8/layout/hierarchy4"/>
    <dgm:cxn modelId="{FC490610-8653-6E46-8B6E-DD869CB15A22}" type="presParOf" srcId="{1D1E73BA-0918-473B-8B49-E0D7407C1185}" destId="{A0D48785-30F8-46EE-ACEB-202B1AFB11EF}" srcOrd="1" destOrd="0" presId="urn:microsoft.com/office/officeart/2005/8/layout/hierarchy4"/>
    <dgm:cxn modelId="{4A383978-7D02-2040-9DFF-42AC5908FDDD}" type="presParOf" srcId="{11D45B71-5836-4015-8D89-2AD218A3880F}" destId="{45D8690C-40B5-40EC-92F3-8B2C8C38F1C2}" srcOrd="5" destOrd="0" presId="urn:microsoft.com/office/officeart/2005/8/layout/hierarchy4"/>
    <dgm:cxn modelId="{981FD650-206C-714D-A03B-7EC867E43F5C}" type="presParOf" srcId="{11D45B71-5836-4015-8D89-2AD218A3880F}" destId="{82991A47-FC77-404A-85CD-79DC5419FDB2}" srcOrd="6" destOrd="0" presId="urn:microsoft.com/office/officeart/2005/8/layout/hierarchy4"/>
    <dgm:cxn modelId="{ACC4A52E-3005-E342-BD26-06D138A2A5F0}" type="presParOf" srcId="{82991A47-FC77-404A-85CD-79DC5419FDB2}" destId="{E371E009-F75C-4CD8-9F64-D0143A15D2C3}" srcOrd="0" destOrd="0" presId="urn:microsoft.com/office/officeart/2005/8/layout/hierarchy4"/>
    <dgm:cxn modelId="{6EA238D5-3E33-A94A-9428-B591EB0B61B8}" type="presParOf" srcId="{82991A47-FC77-404A-85CD-79DC5419FDB2}" destId="{CAAAAD1E-F277-49CA-836B-362AF5138A7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2851DC-09AF-4ED4-8DC9-939B3310813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D01A40A2-D266-485C-948B-B3364515A779}">
      <dgm:prSet/>
      <dgm:spPr/>
      <dgm:t>
        <a:bodyPr/>
        <a:lstStyle/>
        <a:p>
          <a:pPr rtl="0"/>
          <a:r>
            <a:rPr lang="en-US" dirty="0" smtClean="0"/>
            <a:t>Measure and Report</a:t>
          </a:r>
          <a:endParaRPr lang="en-US" dirty="0"/>
        </a:p>
      </dgm:t>
    </dgm:pt>
    <dgm:pt modelId="{A46020E8-DE7F-4B10-8913-93E58B26FC8D}" type="parTrans" cxnId="{8AA2479E-FD39-4782-AE28-2BCB20457FAB}">
      <dgm:prSet/>
      <dgm:spPr/>
      <dgm:t>
        <a:bodyPr/>
        <a:lstStyle/>
        <a:p>
          <a:endParaRPr lang="en-US"/>
        </a:p>
      </dgm:t>
    </dgm:pt>
    <dgm:pt modelId="{2E866AF4-75EB-4E84-BD62-A7A460D3E3FA}" type="sibTrans" cxnId="{8AA2479E-FD39-4782-AE28-2BCB20457FAB}">
      <dgm:prSet/>
      <dgm:spPr/>
      <dgm:t>
        <a:bodyPr/>
        <a:lstStyle/>
        <a:p>
          <a:endParaRPr lang="en-US"/>
        </a:p>
      </dgm:t>
    </dgm:pt>
    <dgm:pt modelId="{D02F4D76-842F-4E64-8DB4-304FEEDE8FAD}">
      <dgm:prSet/>
      <dgm:spPr/>
      <dgm:t>
        <a:bodyPr/>
        <a:lstStyle/>
        <a:p>
          <a:pPr rtl="0"/>
          <a:r>
            <a:rPr lang="en-US" dirty="0" smtClean="0"/>
            <a:t>Measure and Report Progress Frequently</a:t>
          </a:r>
          <a:endParaRPr lang="en-US" dirty="0"/>
        </a:p>
      </dgm:t>
    </dgm:pt>
    <dgm:pt modelId="{AFCEED08-C991-4913-89D2-A64B3C742A9D}" type="parTrans" cxnId="{380918B3-3D24-4DD7-B823-24CEABF21874}">
      <dgm:prSet/>
      <dgm:spPr/>
      <dgm:t>
        <a:bodyPr/>
        <a:lstStyle/>
        <a:p>
          <a:endParaRPr lang="en-US"/>
        </a:p>
      </dgm:t>
    </dgm:pt>
    <dgm:pt modelId="{F2921FE4-3F2B-4C55-9064-B45F8E5732C2}" type="sibTrans" cxnId="{380918B3-3D24-4DD7-B823-24CEABF21874}">
      <dgm:prSet/>
      <dgm:spPr/>
      <dgm:t>
        <a:bodyPr/>
        <a:lstStyle/>
        <a:p>
          <a:endParaRPr lang="en-US"/>
        </a:p>
      </dgm:t>
    </dgm:pt>
    <dgm:pt modelId="{8944F705-30D3-42DA-9B3C-A2AAB8BC8CFF}">
      <dgm:prSet/>
      <dgm:spPr/>
      <dgm:t>
        <a:bodyPr/>
        <a:lstStyle/>
        <a:p>
          <a:pPr rtl="0"/>
          <a:r>
            <a:rPr lang="en-US" dirty="0" smtClean="0"/>
            <a:t>Require Decision Makers to Share Data and Problem Solve </a:t>
          </a:r>
          <a:endParaRPr lang="en-US" dirty="0"/>
        </a:p>
      </dgm:t>
    </dgm:pt>
    <dgm:pt modelId="{F13DB013-5B0B-4140-A765-17D96A79A9C7}" type="parTrans" cxnId="{C7C0A197-0D6B-4A7A-88CC-D22C1FB93B27}">
      <dgm:prSet/>
      <dgm:spPr/>
      <dgm:t>
        <a:bodyPr/>
        <a:lstStyle/>
        <a:p>
          <a:endParaRPr lang="en-US"/>
        </a:p>
      </dgm:t>
    </dgm:pt>
    <dgm:pt modelId="{BF0741B2-99F9-441F-81E3-DD62F0F5328F}" type="sibTrans" cxnId="{C7C0A197-0D6B-4A7A-88CC-D22C1FB93B27}">
      <dgm:prSet/>
      <dgm:spPr/>
      <dgm:t>
        <a:bodyPr/>
        <a:lstStyle/>
        <a:p>
          <a:endParaRPr lang="en-US"/>
        </a:p>
      </dgm:t>
    </dgm:pt>
    <dgm:pt modelId="{E13CBE24-962D-4231-BC17-E061990F2765}" type="pres">
      <dgm:prSet presAssocID="{C32851DC-09AF-4ED4-8DC9-939B33108135}" presName="Name0" presStyleCnt="0">
        <dgm:presLayoutVars>
          <dgm:chPref val="1"/>
          <dgm:dir/>
          <dgm:animOne val="branch"/>
          <dgm:animLvl val="lvl"/>
          <dgm:resizeHandles/>
        </dgm:presLayoutVars>
      </dgm:prSet>
      <dgm:spPr/>
      <dgm:t>
        <a:bodyPr/>
        <a:lstStyle/>
        <a:p>
          <a:endParaRPr lang="en-US"/>
        </a:p>
      </dgm:t>
    </dgm:pt>
    <dgm:pt modelId="{62C3D9C7-101C-4638-9D88-72EA3091CC9A}" type="pres">
      <dgm:prSet presAssocID="{D01A40A2-D266-485C-948B-B3364515A779}" presName="vertOne" presStyleCnt="0"/>
      <dgm:spPr/>
      <dgm:t>
        <a:bodyPr/>
        <a:lstStyle/>
        <a:p>
          <a:endParaRPr lang="en-US"/>
        </a:p>
      </dgm:t>
    </dgm:pt>
    <dgm:pt modelId="{80CFB879-76EE-4FA7-8DAF-5886134A39AE}" type="pres">
      <dgm:prSet presAssocID="{D01A40A2-D266-485C-948B-B3364515A779}" presName="txOne" presStyleLbl="node0" presStyleIdx="0" presStyleCnt="1" custLinFactNeighborX="-5597" custLinFactNeighborY="-98303">
        <dgm:presLayoutVars>
          <dgm:chPref val="3"/>
        </dgm:presLayoutVars>
      </dgm:prSet>
      <dgm:spPr/>
      <dgm:t>
        <a:bodyPr/>
        <a:lstStyle/>
        <a:p>
          <a:endParaRPr lang="en-US"/>
        </a:p>
      </dgm:t>
    </dgm:pt>
    <dgm:pt modelId="{409C8BDB-CA94-4CFB-902B-3E5D5E8E531F}" type="pres">
      <dgm:prSet presAssocID="{D01A40A2-D266-485C-948B-B3364515A779}" presName="parTransOne" presStyleCnt="0"/>
      <dgm:spPr/>
      <dgm:t>
        <a:bodyPr/>
        <a:lstStyle/>
        <a:p>
          <a:endParaRPr lang="en-US"/>
        </a:p>
      </dgm:t>
    </dgm:pt>
    <dgm:pt modelId="{940AAD13-2A15-453F-A776-8AFF9F0B28B9}" type="pres">
      <dgm:prSet presAssocID="{D01A40A2-D266-485C-948B-B3364515A779}" presName="horzOne" presStyleCnt="0"/>
      <dgm:spPr/>
      <dgm:t>
        <a:bodyPr/>
        <a:lstStyle/>
        <a:p>
          <a:endParaRPr lang="en-US"/>
        </a:p>
      </dgm:t>
    </dgm:pt>
    <dgm:pt modelId="{AAFCA9CD-6CFA-49D8-A6F9-B060580DC6E2}" type="pres">
      <dgm:prSet presAssocID="{D02F4D76-842F-4E64-8DB4-304FEEDE8FAD}" presName="vertTwo" presStyleCnt="0"/>
      <dgm:spPr/>
      <dgm:t>
        <a:bodyPr/>
        <a:lstStyle/>
        <a:p>
          <a:endParaRPr lang="en-US"/>
        </a:p>
      </dgm:t>
    </dgm:pt>
    <dgm:pt modelId="{026C3496-1180-4344-84CE-E9D2DD7F9139}" type="pres">
      <dgm:prSet presAssocID="{D02F4D76-842F-4E64-8DB4-304FEEDE8FAD}" presName="txTwo" presStyleLbl="node2" presStyleIdx="0" presStyleCnt="2">
        <dgm:presLayoutVars>
          <dgm:chPref val="3"/>
        </dgm:presLayoutVars>
      </dgm:prSet>
      <dgm:spPr/>
      <dgm:t>
        <a:bodyPr/>
        <a:lstStyle/>
        <a:p>
          <a:endParaRPr lang="en-US"/>
        </a:p>
      </dgm:t>
    </dgm:pt>
    <dgm:pt modelId="{0C4E0CBC-3501-4F39-A384-10A94D91A888}" type="pres">
      <dgm:prSet presAssocID="{D02F4D76-842F-4E64-8DB4-304FEEDE8FAD}" presName="horzTwo" presStyleCnt="0"/>
      <dgm:spPr/>
      <dgm:t>
        <a:bodyPr/>
        <a:lstStyle/>
        <a:p>
          <a:endParaRPr lang="en-US"/>
        </a:p>
      </dgm:t>
    </dgm:pt>
    <dgm:pt modelId="{E04D93C3-3238-4B4F-8BD0-F63978C06B93}" type="pres">
      <dgm:prSet presAssocID="{F2921FE4-3F2B-4C55-9064-B45F8E5732C2}" presName="sibSpaceTwo" presStyleCnt="0"/>
      <dgm:spPr/>
      <dgm:t>
        <a:bodyPr/>
        <a:lstStyle/>
        <a:p>
          <a:endParaRPr lang="en-US"/>
        </a:p>
      </dgm:t>
    </dgm:pt>
    <dgm:pt modelId="{F3D7B176-2E7A-4123-9569-9860E6F690B0}" type="pres">
      <dgm:prSet presAssocID="{8944F705-30D3-42DA-9B3C-A2AAB8BC8CFF}" presName="vertTwo" presStyleCnt="0"/>
      <dgm:spPr/>
      <dgm:t>
        <a:bodyPr/>
        <a:lstStyle/>
        <a:p>
          <a:endParaRPr lang="en-US"/>
        </a:p>
      </dgm:t>
    </dgm:pt>
    <dgm:pt modelId="{DE51B8B8-1AED-4C09-890E-C95F2ACA0F3B}" type="pres">
      <dgm:prSet presAssocID="{8944F705-30D3-42DA-9B3C-A2AAB8BC8CFF}" presName="txTwo" presStyleLbl="node2" presStyleIdx="1" presStyleCnt="2">
        <dgm:presLayoutVars>
          <dgm:chPref val="3"/>
        </dgm:presLayoutVars>
      </dgm:prSet>
      <dgm:spPr/>
      <dgm:t>
        <a:bodyPr/>
        <a:lstStyle/>
        <a:p>
          <a:endParaRPr lang="en-US"/>
        </a:p>
      </dgm:t>
    </dgm:pt>
    <dgm:pt modelId="{CD19508B-06E9-4C19-8F43-ECCEAE597A14}" type="pres">
      <dgm:prSet presAssocID="{8944F705-30D3-42DA-9B3C-A2AAB8BC8CFF}" presName="horzTwo" presStyleCnt="0"/>
      <dgm:spPr/>
      <dgm:t>
        <a:bodyPr/>
        <a:lstStyle/>
        <a:p>
          <a:endParaRPr lang="en-US"/>
        </a:p>
      </dgm:t>
    </dgm:pt>
  </dgm:ptLst>
  <dgm:cxnLst>
    <dgm:cxn modelId="{8AA2479E-FD39-4782-AE28-2BCB20457FAB}" srcId="{C32851DC-09AF-4ED4-8DC9-939B33108135}" destId="{D01A40A2-D266-485C-948B-B3364515A779}" srcOrd="0" destOrd="0" parTransId="{A46020E8-DE7F-4B10-8913-93E58B26FC8D}" sibTransId="{2E866AF4-75EB-4E84-BD62-A7A460D3E3FA}"/>
    <dgm:cxn modelId="{8539975E-BF57-0D45-A5DA-0FDDCEAC3ACA}" type="presOf" srcId="{D01A40A2-D266-485C-948B-B3364515A779}" destId="{80CFB879-76EE-4FA7-8DAF-5886134A39AE}" srcOrd="0" destOrd="0" presId="urn:microsoft.com/office/officeart/2005/8/layout/hierarchy4"/>
    <dgm:cxn modelId="{18075BD0-12C7-094A-928F-F20F3BA5EBEC}" type="presOf" srcId="{D02F4D76-842F-4E64-8DB4-304FEEDE8FAD}" destId="{026C3496-1180-4344-84CE-E9D2DD7F9139}" srcOrd="0" destOrd="0" presId="urn:microsoft.com/office/officeart/2005/8/layout/hierarchy4"/>
    <dgm:cxn modelId="{41B1DBBE-F9D2-C345-AA8B-A0B69853ED29}" type="presOf" srcId="{8944F705-30D3-42DA-9B3C-A2AAB8BC8CFF}" destId="{DE51B8B8-1AED-4C09-890E-C95F2ACA0F3B}" srcOrd="0" destOrd="0" presId="urn:microsoft.com/office/officeart/2005/8/layout/hierarchy4"/>
    <dgm:cxn modelId="{C7C0A197-0D6B-4A7A-88CC-D22C1FB93B27}" srcId="{D01A40A2-D266-485C-948B-B3364515A779}" destId="{8944F705-30D3-42DA-9B3C-A2AAB8BC8CFF}" srcOrd="1" destOrd="0" parTransId="{F13DB013-5B0B-4140-A765-17D96A79A9C7}" sibTransId="{BF0741B2-99F9-441F-81E3-DD62F0F5328F}"/>
    <dgm:cxn modelId="{380918B3-3D24-4DD7-B823-24CEABF21874}" srcId="{D01A40A2-D266-485C-948B-B3364515A779}" destId="{D02F4D76-842F-4E64-8DB4-304FEEDE8FAD}" srcOrd="0" destOrd="0" parTransId="{AFCEED08-C991-4913-89D2-A64B3C742A9D}" sibTransId="{F2921FE4-3F2B-4C55-9064-B45F8E5732C2}"/>
    <dgm:cxn modelId="{95E96FEF-C42F-D64D-A905-A332C3761BF6}" type="presOf" srcId="{C32851DC-09AF-4ED4-8DC9-939B33108135}" destId="{E13CBE24-962D-4231-BC17-E061990F2765}" srcOrd="0" destOrd="0" presId="urn:microsoft.com/office/officeart/2005/8/layout/hierarchy4"/>
    <dgm:cxn modelId="{49904600-0E73-F040-91DB-BC11AF0ACB2A}" type="presParOf" srcId="{E13CBE24-962D-4231-BC17-E061990F2765}" destId="{62C3D9C7-101C-4638-9D88-72EA3091CC9A}" srcOrd="0" destOrd="0" presId="urn:microsoft.com/office/officeart/2005/8/layout/hierarchy4"/>
    <dgm:cxn modelId="{5728100C-CBC2-BC42-B9B7-477BD6E3F918}" type="presParOf" srcId="{62C3D9C7-101C-4638-9D88-72EA3091CC9A}" destId="{80CFB879-76EE-4FA7-8DAF-5886134A39AE}" srcOrd="0" destOrd="0" presId="urn:microsoft.com/office/officeart/2005/8/layout/hierarchy4"/>
    <dgm:cxn modelId="{09B07E72-EA3D-A248-8042-39398A2693B6}" type="presParOf" srcId="{62C3D9C7-101C-4638-9D88-72EA3091CC9A}" destId="{409C8BDB-CA94-4CFB-902B-3E5D5E8E531F}" srcOrd="1" destOrd="0" presId="urn:microsoft.com/office/officeart/2005/8/layout/hierarchy4"/>
    <dgm:cxn modelId="{F17F0CD2-88AC-5345-9FEF-996A95C84D96}" type="presParOf" srcId="{62C3D9C7-101C-4638-9D88-72EA3091CC9A}" destId="{940AAD13-2A15-453F-A776-8AFF9F0B28B9}" srcOrd="2" destOrd="0" presId="urn:microsoft.com/office/officeart/2005/8/layout/hierarchy4"/>
    <dgm:cxn modelId="{2391385C-D884-0048-A1D0-14DE33AB1D6B}" type="presParOf" srcId="{940AAD13-2A15-453F-A776-8AFF9F0B28B9}" destId="{AAFCA9CD-6CFA-49D8-A6F9-B060580DC6E2}" srcOrd="0" destOrd="0" presId="urn:microsoft.com/office/officeart/2005/8/layout/hierarchy4"/>
    <dgm:cxn modelId="{3B8702CD-8029-E340-A95D-66A56F2FE391}" type="presParOf" srcId="{AAFCA9CD-6CFA-49D8-A6F9-B060580DC6E2}" destId="{026C3496-1180-4344-84CE-E9D2DD7F9139}" srcOrd="0" destOrd="0" presId="urn:microsoft.com/office/officeart/2005/8/layout/hierarchy4"/>
    <dgm:cxn modelId="{A3FBC5B4-1616-334E-9D35-3A74831DA666}" type="presParOf" srcId="{AAFCA9CD-6CFA-49D8-A6F9-B060580DC6E2}" destId="{0C4E0CBC-3501-4F39-A384-10A94D91A888}" srcOrd="1" destOrd="0" presId="urn:microsoft.com/office/officeart/2005/8/layout/hierarchy4"/>
    <dgm:cxn modelId="{A2148292-6A57-0949-AF56-A08834F22393}" type="presParOf" srcId="{940AAD13-2A15-453F-A776-8AFF9F0B28B9}" destId="{E04D93C3-3238-4B4F-8BD0-F63978C06B93}" srcOrd="1" destOrd="0" presId="urn:microsoft.com/office/officeart/2005/8/layout/hierarchy4"/>
    <dgm:cxn modelId="{B0F6B839-4058-6740-A166-D0BD688F0359}" type="presParOf" srcId="{940AAD13-2A15-453F-A776-8AFF9F0B28B9}" destId="{F3D7B176-2E7A-4123-9569-9860E6F690B0}" srcOrd="2" destOrd="0" presId="urn:microsoft.com/office/officeart/2005/8/layout/hierarchy4"/>
    <dgm:cxn modelId="{DCF2E3D2-2345-FD4B-8086-1744FE648150}" type="presParOf" srcId="{F3D7B176-2E7A-4123-9569-9860E6F690B0}" destId="{DE51B8B8-1AED-4C09-890E-C95F2ACA0F3B}" srcOrd="0" destOrd="0" presId="urn:microsoft.com/office/officeart/2005/8/layout/hierarchy4"/>
    <dgm:cxn modelId="{AE58ACAB-9400-6C40-BD87-629A802A6683}" type="presParOf" srcId="{F3D7B176-2E7A-4123-9569-9860E6F690B0}" destId="{CD19508B-06E9-4C19-8F43-ECCEAE597A1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CABE30-D13D-405A-A6E6-777C5089AA2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B75263EE-4BA0-4DE1-85C0-083556525801}">
      <dgm:prSet/>
      <dgm:spPr/>
      <dgm:t>
        <a:bodyPr/>
        <a:lstStyle/>
        <a:p>
          <a:pPr rtl="0"/>
          <a:r>
            <a:rPr lang="en-US" dirty="0" smtClean="0"/>
            <a:t>Proactively engage the community</a:t>
          </a:r>
          <a:endParaRPr lang="en-US" dirty="0"/>
        </a:p>
      </dgm:t>
    </dgm:pt>
    <dgm:pt modelId="{1BDF3DD2-042C-4F1C-BF53-E2D1AEE69828}" type="parTrans" cxnId="{6DC55232-07C7-464A-9E78-7F1A62F9C8A0}">
      <dgm:prSet/>
      <dgm:spPr/>
      <dgm:t>
        <a:bodyPr/>
        <a:lstStyle/>
        <a:p>
          <a:endParaRPr lang="en-US"/>
        </a:p>
      </dgm:t>
    </dgm:pt>
    <dgm:pt modelId="{EB23588F-2591-407B-AEE0-EBE6132188A9}" type="sibTrans" cxnId="{6DC55232-07C7-464A-9E78-7F1A62F9C8A0}">
      <dgm:prSet/>
      <dgm:spPr/>
      <dgm:t>
        <a:bodyPr/>
        <a:lstStyle/>
        <a:p>
          <a:endParaRPr lang="en-US"/>
        </a:p>
      </dgm:t>
    </dgm:pt>
    <dgm:pt modelId="{56FF0FDC-0390-4C41-BF83-E3BF3AD2B78C}">
      <dgm:prSet/>
      <dgm:spPr/>
      <dgm:t>
        <a:bodyPr/>
        <a:lstStyle/>
        <a:p>
          <a:pPr rtl="0"/>
          <a:r>
            <a:rPr lang="en-US" dirty="0" smtClean="0"/>
            <a:t>Provide a stark look at current performance</a:t>
          </a:r>
          <a:endParaRPr lang="en-US" dirty="0"/>
        </a:p>
      </dgm:t>
    </dgm:pt>
    <dgm:pt modelId="{3BAAE633-84AF-4093-9E8F-6B26868357E8}" type="parTrans" cxnId="{50A02B26-0FE8-4DF6-9310-D61E5F46905A}">
      <dgm:prSet/>
      <dgm:spPr/>
      <dgm:t>
        <a:bodyPr/>
        <a:lstStyle/>
        <a:p>
          <a:endParaRPr lang="en-US"/>
        </a:p>
      </dgm:t>
    </dgm:pt>
    <dgm:pt modelId="{8EA8E574-BE22-48AF-A8F1-570C81BC6539}" type="sibTrans" cxnId="{50A02B26-0FE8-4DF6-9310-D61E5F46905A}">
      <dgm:prSet/>
      <dgm:spPr/>
      <dgm:t>
        <a:bodyPr/>
        <a:lstStyle/>
        <a:p>
          <a:endParaRPr lang="en-US"/>
        </a:p>
      </dgm:t>
    </dgm:pt>
    <dgm:pt modelId="{FBEECCCB-9297-436E-AA72-2184D9E67798}">
      <dgm:prSet/>
      <dgm:spPr/>
      <dgm:t>
        <a:bodyPr/>
        <a:lstStyle/>
        <a:p>
          <a:pPr rtl="0"/>
          <a:r>
            <a:rPr lang="en-US" dirty="0" smtClean="0"/>
            <a:t>Create a vision for the future</a:t>
          </a:r>
          <a:endParaRPr lang="en-US" dirty="0"/>
        </a:p>
      </dgm:t>
    </dgm:pt>
    <dgm:pt modelId="{614FEA50-03CA-47D9-80DF-6559C98C61FA}" type="parTrans" cxnId="{1EDC4957-C321-49E5-83FA-4B538419BBAE}">
      <dgm:prSet/>
      <dgm:spPr/>
      <dgm:t>
        <a:bodyPr/>
        <a:lstStyle/>
        <a:p>
          <a:endParaRPr lang="en-US"/>
        </a:p>
      </dgm:t>
    </dgm:pt>
    <dgm:pt modelId="{9559A1C1-9A6E-4E4E-A686-2DE149648A35}" type="sibTrans" cxnId="{1EDC4957-C321-49E5-83FA-4B538419BBAE}">
      <dgm:prSet/>
      <dgm:spPr/>
      <dgm:t>
        <a:bodyPr/>
        <a:lstStyle/>
        <a:p>
          <a:endParaRPr lang="en-US"/>
        </a:p>
      </dgm:t>
    </dgm:pt>
    <dgm:pt modelId="{929E7880-DE80-438C-AC39-03F3E7EFFD95}">
      <dgm:prSet/>
      <dgm:spPr/>
      <dgm:t>
        <a:bodyPr/>
        <a:lstStyle/>
        <a:p>
          <a:pPr rtl="0"/>
          <a:r>
            <a:rPr lang="en-US" dirty="0" smtClean="0"/>
            <a:t>Publicize “Early Wins”</a:t>
          </a:r>
          <a:endParaRPr lang="en-US" dirty="0"/>
        </a:p>
      </dgm:t>
    </dgm:pt>
    <dgm:pt modelId="{70409BED-D805-4F58-AB8A-8432DF3AA6F8}" type="parTrans" cxnId="{910CAEBC-E33F-4481-ACE2-86958BFCC71B}">
      <dgm:prSet/>
      <dgm:spPr/>
      <dgm:t>
        <a:bodyPr/>
        <a:lstStyle/>
        <a:p>
          <a:endParaRPr lang="en-US"/>
        </a:p>
      </dgm:t>
    </dgm:pt>
    <dgm:pt modelId="{650029A9-7EC9-440B-B1B8-CD6B98525925}" type="sibTrans" cxnId="{910CAEBC-E33F-4481-ACE2-86958BFCC71B}">
      <dgm:prSet/>
      <dgm:spPr/>
      <dgm:t>
        <a:bodyPr/>
        <a:lstStyle/>
        <a:p>
          <a:endParaRPr lang="en-US"/>
        </a:p>
      </dgm:t>
    </dgm:pt>
    <dgm:pt modelId="{653595ED-993A-D34D-BDD8-34905879F526}" type="pres">
      <dgm:prSet presAssocID="{5FCABE30-D13D-405A-A6E6-777C5089AA20}" presName="Name0" presStyleCnt="0">
        <dgm:presLayoutVars>
          <dgm:chPref val="1"/>
          <dgm:dir/>
          <dgm:animOne val="branch"/>
          <dgm:animLvl val="lvl"/>
          <dgm:resizeHandles/>
        </dgm:presLayoutVars>
      </dgm:prSet>
      <dgm:spPr/>
      <dgm:t>
        <a:bodyPr/>
        <a:lstStyle/>
        <a:p>
          <a:endParaRPr lang="en-US"/>
        </a:p>
      </dgm:t>
    </dgm:pt>
    <dgm:pt modelId="{FF6B7444-7EC4-7F42-A942-9A9EC1144115}" type="pres">
      <dgm:prSet presAssocID="{B75263EE-4BA0-4DE1-85C0-083556525801}" presName="vertOne" presStyleCnt="0"/>
      <dgm:spPr/>
      <dgm:t>
        <a:bodyPr/>
        <a:lstStyle/>
        <a:p>
          <a:endParaRPr lang="en-US"/>
        </a:p>
      </dgm:t>
    </dgm:pt>
    <dgm:pt modelId="{ABA39720-1AD4-9C45-B5E9-68A1F61FFDD1}" type="pres">
      <dgm:prSet presAssocID="{B75263EE-4BA0-4DE1-85C0-083556525801}" presName="txOne" presStyleLbl="node0" presStyleIdx="0" presStyleCnt="1">
        <dgm:presLayoutVars>
          <dgm:chPref val="3"/>
        </dgm:presLayoutVars>
      </dgm:prSet>
      <dgm:spPr/>
      <dgm:t>
        <a:bodyPr/>
        <a:lstStyle/>
        <a:p>
          <a:endParaRPr lang="en-US"/>
        </a:p>
      </dgm:t>
    </dgm:pt>
    <dgm:pt modelId="{316AC2E8-5E81-1649-BF96-2842929ABD35}" type="pres">
      <dgm:prSet presAssocID="{B75263EE-4BA0-4DE1-85C0-083556525801}" presName="parTransOne" presStyleCnt="0"/>
      <dgm:spPr/>
      <dgm:t>
        <a:bodyPr/>
        <a:lstStyle/>
        <a:p>
          <a:endParaRPr lang="en-US"/>
        </a:p>
      </dgm:t>
    </dgm:pt>
    <dgm:pt modelId="{AEAFAADD-1EB8-1C47-9533-2ABC36F037C6}" type="pres">
      <dgm:prSet presAssocID="{B75263EE-4BA0-4DE1-85C0-083556525801}" presName="horzOne" presStyleCnt="0"/>
      <dgm:spPr/>
      <dgm:t>
        <a:bodyPr/>
        <a:lstStyle/>
        <a:p>
          <a:endParaRPr lang="en-US"/>
        </a:p>
      </dgm:t>
    </dgm:pt>
    <dgm:pt modelId="{7E3BC33C-E502-FF4E-9435-FA48D85F6D03}" type="pres">
      <dgm:prSet presAssocID="{56FF0FDC-0390-4C41-BF83-E3BF3AD2B78C}" presName="vertTwo" presStyleCnt="0"/>
      <dgm:spPr/>
      <dgm:t>
        <a:bodyPr/>
        <a:lstStyle/>
        <a:p>
          <a:endParaRPr lang="en-US"/>
        </a:p>
      </dgm:t>
    </dgm:pt>
    <dgm:pt modelId="{B5D04F05-67D1-A345-A848-3E7216B95F57}" type="pres">
      <dgm:prSet presAssocID="{56FF0FDC-0390-4C41-BF83-E3BF3AD2B78C}" presName="txTwo" presStyleLbl="node2" presStyleIdx="0" presStyleCnt="3">
        <dgm:presLayoutVars>
          <dgm:chPref val="3"/>
        </dgm:presLayoutVars>
      </dgm:prSet>
      <dgm:spPr/>
      <dgm:t>
        <a:bodyPr/>
        <a:lstStyle/>
        <a:p>
          <a:endParaRPr lang="en-US"/>
        </a:p>
      </dgm:t>
    </dgm:pt>
    <dgm:pt modelId="{5E077090-2B6B-D24F-832F-F206B3CFF02A}" type="pres">
      <dgm:prSet presAssocID="{56FF0FDC-0390-4C41-BF83-E3BF3AD2B78C}" presName="horzTwo" presStyleCnt="0"/>
      <dgm:spPr/>
      <dgm:t>
        <a:bodyPr/>
        <a:lstStyle/>
        <a:p>
          <a:endParaRPr lang="en-US"/>
        </a:p>
      </dgm:t>
    </dgm:pt>
    <dgm:pt modelId="{4F959A66-5E50-0445-ACA0-26C725E5D223}" type="pres">
      <dgm:prSet presAssocID="{8EA8E574-BE22-48AF-A8F1-570C81BC6539}" presName="sibSpaceTwo" presStyleCnt="0"/>
      <dgm:spPr/>
      <dgm:t>
        <a:bodyPr/>
        <a:lstStyle/>
        <a:p>
          <a:endParaRPr lang="en-US"/>
        </a:p>
      </dgm:t>
    </dgm:pt>
    <dgm:pt modelId="{9B2A9D38-2A54-7049-A9A9-A012AFE1F6C6}" type="pres">
      <dgm:prSet presAssocID="{FBEECCCB-9297-436E-AA72-2184D9E67798}" presName="vertTwo" presStyleCnt="0"/>
      <dgm:spPr/>
      <dgm:t>
        <a:bodyPr/>
        <a:lstStyle/>
        <a:p>
          <a:endParaRPr lang="en-US"/>
        </a:p>
      </dgm:t>
    </dgm:pt>
    <dgm:pt modelId="{32BC6ABD-28E9-CC42-9234-6D6605667A00}" type="pres">
      <dgm:prSet presAssocID="{FBEECCCB-9297-436E-AA72-2184D9E67798}" presName="txTwo" presStyleLbl="node2" presStyleIdx="1" presStyleCnt="3">
        <dgm:presLayoutVars>
          <dgm:chPref val="3"/>
        </dgm:presLayoutVars>
      </dgm:prSet>
      <dgm:spPr/>
      <dgm:t>
        <a:bodyPr/>
        <a:lstStyle/>
        <a:p>
          <a:endParaRPr lang="en-US"/>
        </a:p>
      </dgm:t>
    </dgm:pt>
    <dgm:pt modelId="{2F662FD2-25CB-8746-907A-6E650FACAC29}" type="pres">
      <dgm:prSet presAssocID="{FBEECCCB-9297-436E-AA72-2184D9E67798}" presName="horzTwo" presStyleCnt="0"/>
      <dgm:spPr/>
      <dgm:t>
        <a:bodyPr/>
        <a:lstStyle/>
        <a:p>
          <a:endParaRPr lang="en-US"/>
        </a:p>
      </dgm:t>
    </dgm:pt>
    <dgm:pt modelId="{954E3845-5F87-4345-92A2-7F9B99E3EF98}" type="pres">
      <dgm:prSet presAssocID="{9559A1C1-9A6E-4E4E-A686-2DE149648A35}" presName="sibSpaceTwo" presStyleCnt="0"/>
      <dgm:spPr/>
      <dgm:t>
        <a:bodyPr/>
        <a:lstStyle/>
        <a:p>
          <a:endParaRPr lang="en-US"/>
        </a:p>
      </dgm:t>
    </dgm:pt>
    <dgm:pt modelId="{7096D9F1-CA7E-784F-8B54-7B3349E7775E}" type="pres">
      <dgm:prSet presAssocID="{929E7880-DE80-438C-AC39-03F3E7EFFD95}" presName="vertTwo" presStyleCnt="0"/>
      <dgm:spPr/>
      <dgm:t>
        <a:bodyPr/>
        <a:lstStyle/>
        <a:p>
          <a:endParaRPr lang="en-US"/>
        </a:p>
      </dgm:t>
    </dgm:pt>
    <dgm:pt modelId="{CAA5DA9C-6D04-EB46-A475-0D501A986C70}" type="pres">
      <dgm:prSet presAssocID="{929E7880-DE80-438C-AC39-03F3E7EFFD95}" presName="txTwo" presStyleLbl="node2" presStyleIdx="2" presStyleCnt="3">
        <dgm:presLayoutVars>
          <dgm:chPref val="3"/>
        </dgm:presLayoutVars>
      </dgm:prSet>
      <dgm:spPr/>
      <dgm:t>
        <a:bodyPr/>
        <a:lstStyle/>
        <a:p>
          <a:endParaRPr lang="en-US"/>
        </a:p>
      </dgm:t>
    </dgm:pt>
    <dgm:pt modelId="{0516A463-D1B5-A54A-A5EE-2F83F936DFA3}" type="pres">
      <dgm:prSet presAssocID="{929E7880-DE80-438C-AC39-03F3E7EFFD95}" presName="horzTwo" presStyleCnt="0"/>
      <dgm:spPr/>
      <dgm:t>
        <a:bodyPr/>
        <a:lstStyle/>
        <a:p>
          <a:endParaRPr lang="en-US"/>
        </a:p>
      </dgm:t>
    </dgm:pt>
  </dgm:ptLst>
  <dgm:cxnLst>
    <dgm:cxn modelId="{50A02B26-0FE8-4DF6-9310-D61E5F46905A}" srcId="{B75263EE-4BA0-4DE1-85C0-083556525801}" destId="{56FF0FDC-0390-4C41-BF83-E3BF3AD2B78C}" srcOrd="0" destOrd="0" parTransId="{3BAAE633-84AF-4093-9E8F-6B26868357E8}" sibTransId="{8EA8E574-BE22-48AF-A8F1-570C81BC6539}"/>
    <dgm:cxn modelId="{CF11459F-88F9-8C43-B378-27F36102045C}" type="presOf" srcId="{5FCABE30-D13D-405A-A6E6-777C5089AA20}" destId="{653595ED-993A-D34D-BDD8-34905879F526}" srcOrd="0" destOrd="0" presId="urn:microsoft.com/office/officeart/2005/8/layout/hierarchy4"/>
    <dgm:cxn modelId="{64A22B23-F36A-4E44-81E2-96DA03F2CA4C}" type="presOf" srcId="{929E7880-DE80-438C-AC39-03F3E7EFFD95}" destId="{CAA5DA9C-6D04-EB46-A475-0D501A986C70}" srcOrd="0" destOrd="0" presId="urn:microsoft.com/office/officeart/2005/8/layout/hierarchy4"/>
    <dgm:cxn modelId="{753E2D21-AE0F-5643-B2F1-AADB7A389F6D}" type="presOf" srcId="{B75263EE-4BA0-4DE1-85C0-083556525801}" destId="{ABA39720-1AD4-9C45-B5E9-68A1F61FFDD1}" srcOrd="0" destOrd="0" presId="urn:microsoft.com/office/officeart/2005/8/layout/hierarchy4"/>
    <dgm:cxn modelId="{1EBA89EB-8170-7E43-9B03-A64CB601C186}" type="presOf" srcId="{FBEECCCB-9297-436E-AA72-2184D9E67798}" destId="{32BC6ABD-28E9-CC42-9234-6D6605667A00}" srcOrd="0" destOrd="0" presId="urn:microsoft.com/office/officeart/2005/8/layout/hierarchy4"/>
    <dgm:cxn modelId="{6DC55232-07C7-464A-9E78-7F1A62F9C8A0}" srcId="{5FCABE30-D13D-405A-A6E6-777C5089AA20}" destId="{B75263EE-4BA0-4DE1-85C0-083556525801}" srcOrd="0" destOrd="0" parTransId="{1BDF3DD2-042C-4F1C-BF53-E2D1AEE69828}" sibTransId="{EB23588F-2591-407B-AEE0-EBE6132188A9}"/>
    <dgm:cxn modelId="{1EDC4957-C321-49E5-83FA-4B538419BBAE}" srcId="{B75263EE-4BA0-4DE1-85C0-083556525801}" destId="{FBEECCCB-9297-436E-AA72-2184D9E67798}" srcOrd="1" destOrd="0" parTransId="{614FEA50-03CA-47D9-80DF-6559C98C61FA}" sibTransId="{9559A1C1-9A6E-4E4E-A686-2DE149648A35}"/>
    <dgm:cxn modelId="{910CAEBC-E33F-4481-ACE2-86958BFCC71B}" srcId="{B75263EE-4BA0-4DE1-85C0-083556525801}" destId="{929E7880-DE80-438C-AC39-03F3E7EFFD95}" srcOrd="2" destOrd="0" parTransId="{70409BED-D805-4F58-AB8A-8432DF3AA6F8}" sibTransId="{650029A9-7EC9-440B-B1B8-CD6B98525925}"/>
    <dgm:cxn modelId="{BDB7C2B3-BB11-8A4B-B89D-0BA182CA6070}" type="presOf" srcId="{56FF0FDC-0390-4C41-BF83-E3BF3AD2B78C}" destId="{B5D04F05-67D1-A345-A848-3E7216B95F57}" srcOrd="0" destOrd="0" presId="urn:microsoft.com/office/officeart/2005/8/layout/hierarchy4"/>
    <dgm:cxn modelId="{B2313587-F804-A74E-8014-ECEEAB20F957}" type="presParOf" srcId="{653595ED-993A-D34D-BDD8-34905879F526}" destId="{FF6B7444-7EC4-7F42-A942-9A9EC1144115}" srcOrd="0" destOrd="0" presId="urn:microsoft.com/office/officeart/2005/8/layout/hierarchy4"/>
    <dgm:cxn modelId="{35877A46-8146-EA42-AF1B-026D4BA7B12A}" type="presParOf" srcId="{FF6B7444-7EC4-7F42-A942-9A9EC1144115}" destId="{ABA39720-1AD4-9C45-B5E9-68A1F61FFDD1}" srcOrd="0" destOrd="0" presId="urn:microsoft.com/office/officeart/2005/8/layout/hierarchy4"/>
    <dgm:cxn modelId="{1E602D81-319C-C346-8979-295F7EF2191F}" type="presParOf" srcId="{FF6B7444-7EC4-7F42-A942-9A9EC1144115}" destId="{316AC2E8-5E81-1649-BF96-2842929ABD35}" srcOrd="1" destOrd="0" presId="urn:microsoft.com/office/officeart/2005/8/layout/hierarchy4"/>
    <dgm:cxn modelId="{6EA83737-53E4-944F-AA79-3B51571ADFBE}" type="presParOf" srcId="{FF6B7444-7EC4-7F42-A942-9A9EC1144115}" destId="{AEAFAADD-1EB8-1C47-9533-2ABC36F037C6}" srcOrd="2" destOrd="0" presId="urn:microsoft.com/office/officeart/2005/8/layout/hierarchy4"/>
    <dgm:cxn modelId="{066F50C4-94AB-034E-9B15-8B9779ABA354}" type="presParOf" srcId="{AEAFAADD-1EB8-1C47-9533-2ABC36F037C6}" destId="{7E3BC33C-E502-FF4E-9435-FA48D85F6D03}" srcOrd="0" destOrd="0" presId="urn:microsoft.com/office/officeart/2005/8/layout/hierarchy4"/>
    <dgm:cxn modelId="{B0B4329D-8BDD-7E44-A9AF-B50F86F668CC}" type="presParOf" srcId="{7E3BC33C-E502-FF4E-9435-FA48D85F6D03}" destId="{B5D04F05-67D1-A345-A848-3E7216B95F57}" srcOrd="0" destOrd="0" presId="urn:microsoft.com/office/officeart/2005/8/layout/hierarchy4"/>
    <dgm:cxn modelId="{9815AFC3-880D-BC44-B699-F8810870D142}" type="presParOf" srcId="{7E3BC33C-E502-FF4E-9435-FA48D85F6D03}" destId="{5E077090-2B6B-D24F-832F-F206B3CFF02A}" srcOrd="1" destOrd="0" presId="urn:microsoft.com/office/officeart/2005/8/layout/hierarchy4"/>
    <dgm:cxn modelId="{AA1EFCBB-804E-5841-B8D4-F1F2A251EE95}" type="presParOf" srcId="{AEAFAADD-1EB8-1C47-9533-2ABC36F037C6}" destId="{4F959A66-5E50-0445-ACA0-26C725E5D223}" srcOrd="1" destOrd="0" presId="urn:microsoft.com/office/officeart/2005/8/layout/hierarchy4"/>
    <dgm:cxn modelId="{9DCAC05B-62A4-B849-8FBC-35D46AA2B0B4}" type="presParOf" srcId="{AEAFAADD-1EB8-1C47-9533-2ABC36F037C6}" destId="{9B2A9D38-2A54-7049-A9A9-A012AFE1F6C6}" srcOrd="2" destOrd="0" presId="urn:microsoft.com/office/officeart/2005/8/layout/hierarchy4"/>
    <dgm:cxn modelId="{9217459D-10ED-8841-B9AE-6FA4484670FA}" type="presParOf" srcId="{9B2A9D38-2A54-7049-A9A9-A012AFE1F6C6}" destId="{32BC6ABD-28E9-CC42-9234-6D6605667A00}" srcOrd="0" destOrd="0" presId="urn:microsoft.com/office/officeart/2005/8/layout/hierarchy4"/>
    <dgm:cxn modelId="{BF6948D6-1E4E-CB4B-B48E-B63FC48495E9}" type="presParOf" srcId="{9B2A9D38-2A54-7049-A9A9-A012AFE1F6C6}" destId="{2F662FD2-25CB-8746-907A-6E650FACAC29}" srcOrd="1" destOrd="0" presId="urn:microsoft.com/office/officeart/2005/8/layout/hierarchy4"/>
    <dgm:cxn modelId="{1B67AF2E-9269-2C40-8515-AD220D6A2EC8}" type="presParOf" srcId="{AEAFAADD-1EB8-1C47-9533-2ABC36F037C6}" destId="{954E3845-5F87-4345-92A2-7F9B99E3EF98}" srcOrd="3" destOrd="0" presId="urn:microsoft.com/office/officeart/2005/8/layout/hierarchy4"/>
    <dgm:cxn modelId="{89F8BBFC-7548-5C49-B961-15D29A092D12}" type="presParOf" srcId="{AEAFAADD-1EB8-1C47-9533-2ABC36F037C6}" destId="{7096D9F1-CA7E-784F-8B54-7B3349E7775E}" srcOrd="4" destOrd="0" presId="urn:microsoft.com/office/officeart/2005/8/layout/hierarchy4"/>
    <dgm:cxn modelId="{DCFC3681-9119-4244-AFBB-3729A3C09C48}" type="presParOf" srcId="{7096D9F1-CA7E-784F-8B54-7B3349E7775E}" destId="{CAA5DA9C-6D04-EB46-A475-0D501A986C70}" srcOrd="0" destOrd="0" presId="urn:microsoft.com/office/officeart/2005/8/layout/hierarchy4"/>
    <dgm:cxn modelId="{1107C800-11AD-2741-BDE6-DA4BE671E3A7}" type="presParOf" srcId="{7096D9F1-CA7E-784F-8B54-7B3349E7775E}" destId="{0516A463-D1B5-A54A-A5EE-2F83F936DFA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D4E959-76AF-D44F-B1D2-30C27BECB9C1}" type="doc">
      <dgm:prSet loTypeId="urn:microsoft.com/office/officeart/2005/8/layout/default#5" loCatId="list" qsTypeId="urn:microsoft.com/office/officeart/2005/8/quickstyle/simple1" qsCatId="simple" csTypeId="urn:microsoft.com/office/officeart/2005/8/colors/accent1_2" csCatId="accent1"/>
      <dgm:spPr/>
      <dgm:t>
        <a:bodyPr/>
        <a:lstStyle/>
        <a:p>
          <a:endParaRPr lang="en-US"/>
        </a:p>
      </dgm:t>
    </dgm:pt>
    <dgm:pt modelId="{30526A1A-F769-4143-BBF6-5EFAC27DF2AE}">
      <dgm:prSet/>
      <dgm:spPr/>
      <dgm:t>
        <a:bodyPr/>
        <a:lstStyle/>
        <a:p>
          <a:pPr rtl="0"/>
          <a:r>
            <a:rPr lang="en-US" dirty="0" smtClean="0"/>
            <a:t>Guiding Principles</a:t>
          </a:r>
          <a:endParaRPr lang="en-US" dirty="0"/>
        </a:p>
      </dgm:t>
    </dgm:pt>
    <dgm:pt modelId="{A6EC298A-2960-3148-83CD-678D7C81F267}" type="parTrans" cxnId="{D8ABB191-BB57-7A47-9CC0-233E17B666E6}">
      <dgm:prSet/>
      <dgm:spPr/>
      <dgm:t>
        <a:bodyPr/>
        <a:lstStyle/>
        <a:p>
          <a:endParaRPr lang="en-US"/>
        </a:p>
      </dgm:t>
    </dgm:pt>
    <dgm:pt modelId="{83B5B682-2DB7-9740-A887-5256E1D9707B}" type="sibTrans" cxnId="{D8ABB191-BB57-7A47-9CC0-233E17B666E6}">
      <dgm:prSet/>
      <dgm:spPr/>
      <dgm:t>
        <a:bodyPr/>
        <a:lstStyle/>
        <a:p>
          <a:endParaRPr lang="en-US"/>
        </a:p>
      </dgm:t>
    </dgm:pt>
    <dgm:pt modelId="{C4B68E86-F6C8-E546-8D3A-769B3903B265}" type="pres">
      <dgm:prSet presAssocID="{ADD4E959-76AF-D44F-B1D2-30C27BECB9C1}" presName="diagram" presStyleCnt="0">
        <dgm:presLayoutVars>
          <dgm:dir/>
          <dgm:resizeHandles val="exact"/>
        </dgm:presLayoutVars>
      </dgm:prSet>
      <dgm:spPr/>
      <dgm:t>
        <a:bodyPr/>
        <a:lstStyle/>
        <a:p>
          <a:endParaRPr lang="en-US"/>
        </a:p>
      </dgm:t>
    </dgm:pt>
    <dgm:pt modelId="{83C182EF-26F0-3648-BCB6-2B5CD9623697}" type="pres">
      <dgm:prSet presAssocID="{30526A1A-F769-4143-BBF6-5EFAC27DF2AE}" presName="node" presStyleLbl="node1" presStyleIdx="0" presStyleCnt="1">
        <dgm:presLayoutVars>
          <dgm:bulletEnabled val="1"/>
        </dgm:presLayoutVars>
      </dgm:prSet>
      <dgm:spPr/>
      <dgm:t>
        <a:bodyPr/>
        <a:lstStyle/>
        <a:p>
          <a:endParaRPr lang="en-US"/>
        </a:p>
      </dgm:t>
    </dgm:pt>
  </dgm:ptLst>
  <dgm:cxnLst>
    <dgm:cxn modelId="{DB5B22A6-B475-DB42-AE3F-05A06E297FC1}" type="presOf" srcId="{30526A1A-F769-4143-BBF6-5EFAC27DF2AE}" destId="{83C182EF-26F0-3648-BCB6-2B5CD9623697}" srcOrd="0" destOrd="0" presId="urn:microsoft.com/office/officeart/2005/8/layout/default#5"/>
    <dgm:cxn modelId="{D8ABB191-BB57-7A47-9CC0-233E17B666E6}" srcId="{ADD4E959-76AF-D44F-B1D2-30C27BECB9C1}" destId="{30526A1A-F769-4143-BBF6-5EFAC27DF2AE}" srcOrd="0" destOrd="0" parTransId="{A6EC298A-2960-3148-83CD-678D7C81F267}" sibTransId="{83B5B682-2DB7-9740-A887-5256E1D9707B}"/>
    <dgm:cxn modelId="{8E044BFF-0B85-B843-986B-566736AB8101}" type="presOf" srcId="{ADD4E959-76AF-D44F-B1D2-30C27BECB9C1}" destId="{C4B68E86-F6C8-E546-8D3A-769B3903B265}" srcOrd="0" destOrd="0" presId="urn:microsoft.com/office/officeart/2005/8/layout/default#5"/>
    <dgm:cxn modelId="{7B873968-E7AB-BD41-AFCE-286F0F422AFA}" type="presParOf" srcId="{C4B68E86-F6C8-E546-8D3A-769B3903B265}" destId="{83C182EF-26F0-3648-BCB6-2B5CD9623697}" srcOrd="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291753F-B640-2544-A462-EB5BB9B0EA80}" type="doc">
      <dgm:prSet loTypeId="urn:microsoft.com/office/officeart/2005/8/layout/default#6" loCatId="list" qsTypeId="urn:microsoft.com/office/officeart/2005/8/quickstyle/simple2" qsCatId="simple" csTypeId="urn:microsoft.com/office/officeart/2005/8/colors/accent1_2" csCatId="accent1" phldr="1"/>
      <dgm:spPr/>
      <dgm:t>
        <a:bodyPr/>
        <a:lstStyle/>
        <a:p>
          <a:endParaRPr lang="en-US"/>
        </a:p>
      </dgm:t>
    </dgm:pt>
    <dgm:pt modelId="{07FD43C1-C1C8-5245-871A-597C4C5FF88B}">
      <dgm:prSet/>
      <dgm:spPr/>
      <dgm:t>
        <a:bodyPr/>
        <a:lstStyle/>
        <a:p>
          <a:pPr algn="l" rtl="0"/>
          <a:r>
            <a:rPr lang="en-US" dirty="0" smtClean="0"/>
            <a:t>Instruction, Instruction, Instruction…</a:t>
          </a:r>
          <a:endParaRPr lang="en-US" dirty="0"/>
        </a:p>
      </dgm:t>
    </dgm:pt>
    <dgm:pt modelId="{C2DD7D38-55E2-0F42-A905-3F61933CB7D5}" type="parTrans" cxnId="{AD02F3B4-4A62-E141-B821-8F5D7E27C5C5}">
      <dgm:prSet/>
      <dgm:spPr/>
      <dgm:t>
        <a:bodyPr/>
        <a:lstStyle/>
        <a:p>
          <a:endParaRPr lang="en-US"/>
        </a:p>
      </dgm:t>
    </dgm:pt>
    <dgm:pt modelId="{8811E909-D4F5-7A43-9083-5E3BBA8D1F25}" type="sibTrans" cxnId="{AD02F3B4-4A62-E141-B821-8F5D7E27C5C5}">
      <dgm:prSet/>
      <dgm:spPr/>
      <dgm:t>
        <a:bodyPr/>
        <a:lstStyle/>
        <a:p>
          <a:endParaRPr lang="en-US"/>
        </a:p>
      </dgm:t>
    </dgm:pt>
    <dgm:pt modelId="{F2747951-7394-9F47-A151-B6E47A29769E}" type="pres">
      <dgm:prSet presAssocID="{B291753F-B640-2544-A462-EB5BB9B0EA80}" presName="diagram" presStyleCnt="0">
        <dgm:presLayoutVars>
          <dgm:dir/>
          <dgm:resizeHandles val="exact"/>
        </dgm:presLayoutVars>
      </dgm:prSet>
      <dgm:spPr/>
      <dgm:t>
        <a:bodyPr/>
        <a:lstStyle/>
        <a:p>
          <a:endParaRPr lang="en-US"/>
        </a:p>
      </dgm:t>
    </dgm:pt>
    <dgm:pt modelId="{8076B170-1B3B-034F-A4E5-B5F5BEC6FC91}" type="pres">
      <dgm:prSet presAssocID="{07FD43C1-C1C8-5245-871A-597C4C5FF88B}" presName="node" presStyleLbl="node1" presStyleIdx="0" presStyleCnt="1" custScaleY="157757">
        <dgm:presLayoutVars>
          <dgm:bulletEnabled val="1"/>
        </dgm:presLayoutVars>
      </dgm:prSet>
      <dgm:spPr/>
      <dgm:t>
        <a:bodyPr/>
        <a:lstStyle/>
        <a:p>
          <a:endParaRPr lang="en-US"/>
        </a:p>
      </dgm:t>
    </dgm:pt>
  </dgm:ptLst>
  <dgm:cxnLst>
    <dgm:cxn modelId="{145894E8-EDB4-F34A-B02E-FA88E6FF4A75}" type="presOf" srcId="{B291753F-B640-2544-A462-EB5BB9B0EA80}" destId="{F2747951-7394-9F47-A151-B6E47A29769E}" srcOrd="0" destOrd="0" presId="urn:microsoft.com/office/officeart/2005/8/layout/default#6"/>
    <dgm:cxn modelId="{AD02F3B4-4A62-E141-B821-8F5D7E27C5C5}" srcId="{B291753F-B640-2544-A462-EB5BB9B0EA80}" destId="{07FD43C1-C1C8-5245-871A-597C4C5FF88B}" srcOrd="0" destOrd="0" parTransId="{C2DD7D38-55E2-0F42-A905-3F61933CB7D5}" sibTransId="{8811E909-D4F5-7A43-9083-5E3BBA8D1F25}"/>
    <dgm:cxn modelId="{21CDE3ED-DED9-D34D-885B-3A66126424F9}" type="presOf" srcId="{07FD43C1-C1C8-5245-871A-597C4C5FF88B}" destId="{8076B170-1B3B-034F-A4E5-B5F5BEC6FC91}" srcOrd="0" destOrd="0" presId="urn:microsoft.com/office/officeart/2005/8/layout/default#6"/>
    <dgm:cxn modelId="{DAFCD603-B0EB-0048-AF90-19EDB37AB2C4}" type="presParOf" srcId="{F2747951-7394-9F47-A151-B6E47A29769E}" destId="{8076B170-1B3B-034F-A4E5-B5F5BEC6FC91}" srcOrd="0"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E129236-7523-8C46-B5BF-72AAF9FE8790}" type="doc">
      <dgm:prSet loTypeId="urn:microsoft.com/office/officeart/2005/8/layout/default#7" loCatId="list" qsTypeId="urn:microsoft.com/office/officeart/2005/8/quickstyle/simple1" qsCatId="simple" csTypeId="urn:microsoft.com/office/officeart/2005/8/colors/accent1_2" csCatId="accent1" phldr="1"/>
      <dgm:spPr/>
      <dgm:t>
        <a:bodyPr/>
        <a:lstStyle/>
        <a:p>
          <a:endParaRPr lang="en-US"/>
        </a:p>
      </dgm:t>
    </dgm:pt>
    <dgm:pt modelId="{7A07FD61-CAC0-8B49-A03E-05E779753802}">
      <dgm:prSet/>
      <dgm:spPr/>
      <dgm:t>
        <a:bodyPr/>
        <a:lstStyle/>
        <a:p>
          <a:pPr rtl="0"/>
          <a:r>
            <a:rPr lang="en-US" dirty="0" smtClean="0"/>
            <a:t>Leadership Matters</a:t>
          </a:r>
          <a:endParaRPr lang="en-US" dirty="0"/>
        </a:p>
      </dgm:t>
    </dgm:pt>
    <dgm:pt modelId="{F345FF53-275B-7043-88EC-7BED9A5DA1E9}" type="parTrans" cxnId="{8D22A05F-5762-5D47-B146-BACC7AE0D7A2}">
      <dgm:prSet/>
      <dgm:spPr/>
      <dgm:t>
        <a:bodyPr/>
        <a:lstStyle/>
        <a:p>
          <a:endParaRPr lang="en-US"/>
        </a:p>
      </dgm:t>
    </dgm:pt>
    <dgm:pt modelId="{1E00A235-EDC0-1642-8A98-79443527E01E}" type="sibTrans" cxnId="{8D22A05F-5762-5D47-B146-BACC7AE0D7A2}">
      <dgm:prSet/>
      <dgm:spPr/>
      <dgm:t>
        <a:bodyPr/>
        <a:lstStyle/>
        <a:p>
          <a:endParaRPr lang="en-US"/>
        </a:p>
      </dgm:t>
    </dgm:pt>
    <dgm:pt modelId="{3B0AA3EA-C0A0-7245-9912-4F64D0D05B5A}" type="pres">
      <dgm:prSet presAssocID="{DE129236-7523-8C46-B5BF-72AAF9FE8790}" presName="diagram" presStyleCnt="0">
        <dgm:presLayoutVars>
          <dgm:dir/>
          <dgm:resizeHandles val="exact"/>
        </dgm:presLayoutVars>
      </dgm:prSet>
      <dgm:spPr/>
      <dgm:t>
        <a:bodyPr/>
        <a:lstStyle/>
        <a:p>
          <a:endParaRPr lang="en-US"/>
        </a:p>
      </dgm:t>
    </dgm:pt>
    <dgm:pt modelId="{6E154AF8-F202-484F-8EE5-52177A85040B}" type="pres">
      <dgm:prSet presAssocID="{7A07FD61-CAC0-8B49-A03E-05E779753802}" presName="node" presStyleLbl="node1" presStyleIdx="0" presStyleCnt="1">
        <dgm:presLayoutVars>
          <dgm:bulletEnabled val="1"/>
        </dgm:presLayoutVars>
      </dgm:prSet>
      <dgm:spPr/>
      <dgm:t>
        <a:bodyPr/>
        <a:lstStyle/>
        <a:p>
          <a:endParaRPr lang="en-US"/>
        </a:p>
      </dgm:t>
    </dgm:pt>
  </dgm:ptLst>
  <dgm:cxnLst>
    <dgm:cxn modelId="{A2833A41-8FE2-A94A-B225-97A2A7C7BACB}" type="presOf" srcId="{7A07FD61-CAC0-8B49-A03E-05E779753802}" destId="{6E154AF8-F202-484F-8EE5-52177A85040B}" srcOrd="0" destOrd="0" presId="urn:microsoft.com/office/officeart/2005/8/layout/default#7"/>
    <dgm:cxn modelId="{14137AF7-B9B1-E646-BCEA-357D93991D83}" type="presOf" srcId="{DE129236-7523-8C46-B5BF-72AAF9FE8790}" destId="{3B0AA3EA-C0A0-7245-9912-4F64D0D05B5A}" srcOrd="0" destOrd="0" presId="urn:microsoft.com/office/officeart/2005/8/layout/default#7"/>
    <dgm:cxn modelId="{8D22A05F-5762-5D47-B146-BACC7AE0D7A2}" srcId="{DE129236-7523-8C46-B5BF-72AAF9FE8790}" destId="{7A07FD61-CAC0-8B49-A03E-05E779753802}" srcOrd="0" destOrd="0" parTransId="{F345FF53-275B-7043-88EC-7BED9A5DA1E9}" sibTransId="{1E00A235-EDC0-1642-8A98-79443527E01E}"/>
    <dgm:cxn modelId="{5BAD6E35-2187-B044-B64B-21D102829A08}" type="presParOf" srcId="{3B0AA3EA-C0A0-7245-9912-4F64D0D05B5A}" destId="{6E154AF8-F202-484F-8EE5-52177A85040B}" srcOrd="0"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129236-7523-8C46-B5BF-72AAF9FE8790}" type="doc">
      <dgm:prSet loTypeId="urn:microsoft.com/office/officeart/2005/8/layout/default#8" loCatId="list" qsTypeId="urn:microsoft.com/office/officeart/2005/8/quickstyle/simple1" qsCatId="simple" csTypeId="urn:microsoft.com/office/officeart/2005/8/colors/accent1_2" csCatId="accent1"/>
      <dgm:spPr/>
      <dgm:t>
        <a:bodyPr/>
        <a:lstStyle/>
        <a:p>
          <a:endParaRPr lang="en-US"/>
        </a:p>
      </dgm:t>
    </dgm:pt>
    <dgm:pt modelId="{7A07FD61-CAC0-8B49-A03E-05E779753802}">
      <dgm:prSet/>
      <dgm:spPr/>
      <dgm:t>
        <a:bodyPr/>
        <a:lstStyle/>
        <a:p>
          <a:pPr rtl="0"/>
          <a:r>
            <a:rPr lang="en-US" dirty="0" smtClean="0"/>
            <a:t>Leaders catalyze meaningful change</a:t>
          </a:r>
          <a:endParaRPr lang="en-US" dirty="0"/>
        </a:p>
      </dgm:t>
    </dgm:pt>
    <dgm:pt modelId="{F345FF53-275B-7043-88EC-7BED9A5DA1E9}" type="parTrans" cxnId="{8D22A05F-5762-5D47-B146-BACC7AE0D7A2}">
      <dgm:prSet/>
      <dgm:spPr/>
      <dgm:t>
        <a:bodyPr/>
        <a:lstStyle/>
        <a:p>
          <a:endParaRPr lang="en-US"/>
        </a:p>
      </dgm:t>
    </dgm:pt>
    <dgm:pt modelId="{1E00A235-EDC0-1642-8A98-79443527E01E}" type="sibTrans" cxnId="{8D22A05F-5762-5D47-B146-BACC7AE0D7A2}">
      <dgm:prSet/>
      <dgm:spPr/>
      <dgm:t>
        <a:bodyPr/>
        <a:lstStyle/>
        <a:p>
          <a:endParaRPr lang="en-US"/>
        </a:p>
      </dgm:t>
    </dgm:pt>
    <dgm:pt modelId="{3B0AA3EA-C0A0-7245-9912-4F64D0D05B5A}" type="pres">
      <dgm:prSet presAssocID="{DE129236-7523-8C46-B5BF-72AAF9FE8790}" presName="diagram" presStyleCnt="0">
        <dgm:presLayoutVars>
          <dgm:dir/>
          <dgm:resizeHandles val="exact"/>
        </dgm:presLayoutVars>
      </dgm:prSet>
      <dgm:spPr/>
      <dgm:t>
        <a:bodyPr/>
        <a:lstStyle/>
        <a:p>
          <a:endParaRPr lang="en-US"/>
        </a:p>
      </dgm:t>
    </dgm:pt>
    <dgm:pt modelId="{6E154AF8-F202-484F-8EE5-52177A85040B}" type="pres">
      <dgm:prSet presAssocID="{7A07FD61-CAC0-8B49-A03E-05E779753802}" presName="node" presStyleLbl="node1" presStyleIdx="0" presStyleCnt="1">
        <dgm:presLayoutVars>
          <dgm:bulletEnabled val="1"/>
        </dgm:presLayoutVars>
      </dgm:prSet>
      <dgm:spPr/>
      <dgm:t>
        <a:bodyPr/>
        <a:lstStyle/>
        <a:p>
          <a:endParaRPr lang="en-US"/>
        </a:p>
      </dgm:t>
    </dgm:pt>
  </dgm:ptLst>
  <dgm:cxnLst>
    <dgm:cxn modelId="{D5BC1489-A705-0047-B96E-F220FE6B1B6A}" type="presOf" srcId="{7A07FD61-CAC0-8B49-A03E-05E779753802}" destId="{6E154AF8-F202-484F-8EE5-52177A85040B}" srcOrd="0" destOrd="0" presId="urn:microsoft.com/office/officeart/2005/8/layout/default#8"/>
    <dgm:cxn modelId="{8D22A05F-5762-5D47-B146-BACC7AE0D7A2}" srcId="{DE129236-7523-8C46-B5BF-72AAF9FE8790}" destId="{7A07FD61-CAC0-8B49-A03E-05E779753802}" srcOrd="0" destOrd="0" parTransId="{F345FF53-275B-7043-88EC-7BED9A5DA1E9}" sibTransId="{1E00A235-EDC0-1642-8A98-79443527E01E}"/>
    <dgm:cxn modelId="{5CF8CC72-A40B-CC4D-9E01-1EAE138B1A01}" type="presOf" srcId="{DE129236-7523-8C46-B5BF-72AAF9FE8790}" destId="{3B0AA3EA-C0A0-7245-9912-4F64D0D05B5A}" srcOrd="0" destOrd="0" presId="urn:microsoft.com/office/officeart/2005/8/layout/default#8"/>
    <dgm:cxn modelId="{502C3D98-A1EC-3943-B379-B6B2BA83DD17}" type="presParOf" srcId="{3B0AA3EA-C0A0-7245-9912-4F64D0D05B5A}" destId="{6E154AF8-F202-484F-8EE5-52177A85040B}" srcOrd="0"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41BE8-D89D-044A-8EF7-3AAEA268A93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7EAB677B-3094-F846-95E6-9F8A7FDA2AC7}">
      <dgm:prSet/>
      <dgm:spPr/>
      <dgm:t>
        <a:bodyPr/>
        <a:lstStyle/>
        <a:p>
          <a:pPr rtl="0"/>
          <a:r>
            <a:rPr lang="en-US" dirty="0" smtClean="0"/>
            <a:t>Fast and focused change effort that dramatically changes the performance of a school</a:t>
          </a:r>
          <a:endParaRPr lang="en-US" dirty="0"/>
        </a:p>
      </dgm:t>
    </dgm:pt>
    <dgm:pt modelId="{F498AAD9-3398-2E4C-B96E-538AFDAB4652}" type="parTrans" cxnId="{6ABC0F4A-7D0C-5D44-8F23-9E5ACA4971C9}">
      <dgm:prSet/>
      <dgm:spPr/>
      <dgm:t>
        <a:bodyPr/>
        <a:lstStyle/>
        <a:p>
          <a:endParaRPr lang="en-US"/>
        </a:p>
      </dgm:t>
    </dgm:pt>
    <dgm:pt modelId="{6965E6E3-8072-F649-8E65-4EB6642ADF6A}" type="sibTrans" cxnId="{6ABC0F4A-7D0C-5D44-8F23-9E5ACA4971C9}">
      <dgm:prSet/>
      <dgm:spPr/>
      <dgm:t>
        <a:bodyPr/>
        <a:lstStyle/>
        <a:p>
          <a:endParaRPr lang="en-US"/>
        </a:p>
      </dgm:t>
    </dgm:pt>
    <dgm:pt modelId="{C6E22C0D-C255-464F-A1D8-C9E77AF9E7B5}" type="pres">
      <dgm:prSet presAssocID="{1BB41BE8-D89D-044A-8EF7-3AAEA268A93A}" presName="diagram" presStyleCnt="0">
        <dgm:presLayoutVars>
          <dgm:dir/>
          <dgm:resizeHandles val="exact"/>
        </dgm:presLayoutVars>
      </dgm:prSet>
      <dgm:spPr/>
      <dgm:t>
        <a:bodyPr/>
        <a:lstStyle/>
        <a:p>
          <a:endParaRPr lang="en-US"/>
        </a:p>
      </dgm:t>
    </dgm:pt>
    <dgm:pt modelId="{F66EFB85-790C-AF43-9196-540046498A9E}" type="pres">
      <dgm:prSet presAssocID="{7EAB677B-3094-F846-95E6-9F8A7FDA2AC7}" presName="node" presStyleLbl="node1" presStyleIdx="0" presStyleCnt="1">
        <dgm:presLayoutVars>
          <dgm:bulletEnabled val="1"/>
        </dgm:presLayoutVars>
      </dgm:prSet>
      <dgm:spPr/>
      <dgm:t>
        <a:bodyPr/>
        <a:lstStyle/>
        <a:p>
          <a:endParaRPr lang="en-US"/>
        </a:p>
      </dgm:t>
    </dgm:pt>
  </dgm:ptLst>
  <dgm:cxnLst>
    <dgm:cxn modelId="{6ABC0F4A-7D0C-5D44-8F23-9E5ACA4971C9}" srcId="{1BB41BE8-D89D-044A-8EF7-3AAEA268A93A}" destId="{7EAB677B-3094-F846-95E6-9F8A7FDA2AC7}" srcOrd="0" destOrd="0" parTransId="{F498AAD9-3398-2E4C-B96E-538AFDAB4652}" sibTransId="{6965E6E3-8072-F649-8E65-4EB6642ADF6A}"/>
    <dgm:cxn modelId="{17CCE8B5-D2D8-AF40-B8F0-BA2DB2B428A0}" type="presOf" srcId="{1BB41BE8-D89D-044A-8EF7-3AAEA268A93A}" destId="{C6E22C0D-C255-464F-A1D8-C9E77AF9E7B5}" srcOrd="0" destOrd="0" presId="urn:microsoft.com/office/officeart/2005/8/layout/default#1"/>
    <dgm:cxn modelId="{59AB8D62-8945-4141-8CAD-C7790653B02E}" type="presOf" srcId="{7EAB677B-3094-F846-95E6-9F8A7FDA2AC7}" destId="{F66EFB85-790C-AF43-9196-540046498A9E}" srcOrd="0" destOrd="0" presId="urn:microsoft.com/office/officeart/2005/8/layout/default#1"/>
    <dgm:cxn modelId="{DEE886A5-4E4A-4E43-84E4-CB0FDFCD4243}" type="presParOf" srcId="{C6E22C0D-C255-464F-A1D8-C9E77AF9E7B5}" destId="{F66EFB85-790C-AF43-9196-540046498A9E}"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0E697F2-196D-9B49-A511-F51939D55DD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F9427A8-021B-A745-AB02-385FE01F6CF8}">
      <dgm:prSet/>
      <dgm:spPr/>
      <dgm:t>
        <a:bodyPr/>
        <a:lstStyle/>
        <a:p>
          <a:pPr rtl="0"/>
          <a:r>
            <a:rPr lang="en-US" dirty="0" smtClean="0"/>
            <a:t>BIE</a:t>
          </a:r>
          <a:endParaRPr lang="en-US" dirty="0"/>
        </a:p>
      </dgm:t>
    </dgm:pt>
    <dgm:pt modelId="{4DA466B3-9EF9-934C-970F-B179AE410779}" type="parTrans" cxnId="{A0EED2C1-BB12-7745-8A2A-B46B6D191009}">
      <dgm:prSet/>
      <dgm:spPr/>
      <dgm:t>
        <a:bodyPr/>
        <a:lstStyle/>
        <a:p>
          <a:endParaRPr lang="en-US"/>
        </a:p>
      </dgm:t>
    </dgm:pt>
    <dgm:pt modelId="{EAAB8CD1-D56D-0549-8B4F-345900CB74E0}" type="sibTrans" cxnId="{A0EED2C1-BB12-7745-8A2A-B46B6D191009}">
      <dgm:prSet/>
      <dgm:spPr/>
      <dgm:t>
        <a:bodyPr/>
        <a:lstStyle/>
        <a:p>
          <a:endParaRPr lang="en-US" dirty="0"/>
        </a:p>
      </dgm:t>
    </dgm:pt>
    <dgm:pt modelId="{91CD2257-3AAE-4C49-B9A0-C8283B13F0BD}">
      <dgm:prSet/>
      <dgm:spPr/>
      <dgm:t>
        <a:bodyPr/>
        <a:lstStyle/>
        <a:p>
          <a:pPr rtl="0"/>
          <a:r>
            <a:rPr lang="en-US" dirty="0" smtClean="0"/>
            <a:t>Superintendent</a:t>
          </a:r>
          <a:endParaRPr lang="en-US" dirty="0"/>
        </a:p>
      </dgm:t>
    </dgm:pt>
    <dgm:pt modelId="{58773360-CBAA-CF49-9D1F-6A35C6F4A814}" type="parTrans" cxnId="{6AD10586-EB15-3349-98FC-EF74052CB7DB}">
      <dgm:prSet/>
      <dgm:spPr/>
      <dgm:t>
        <a:bodyPr/>
        <a:lstStyle/>
        <a:p>
          <a:endParaRPr lang="en-US"/>
        </a:p>
      </dgm:t>
    </dgm:pt>
    <dgm:pt modelId="{AE36E1AE-6470-164E-B0E9-C7EBE06C161B}" type="sibTrans" cxnId="{6AD10586-EB15-3349-98FC-EF74052CB7DB}">
      <dgm:prSet/>
      <dgm:spPr/>
      <dgm:t>
        <a:bodyPr/>
        <a:lstStyle/>
        <a:p>
          <a:endParaRPr lang="en-US" dirty="0"/>
        </a:p>
      </dgm:t>
    </dgm:pt>
    <dgm:pt modelId="{F3506947-131F-6944-A7FD-7FACDFE5EC29}">
      <dgm:prSet/>
      <dgm:spPr/>
      <dgm:t>
        <a:bodyPr/>
        <a:lstStyle/>
        <a:p>
          <a:pPr rtl="0"/>
          <a:r>
            <a:rPr lang="en-US" dirty="0" smtClean="0"/>
            <a:t>Principal</a:t>
          </a:r>
          <a:endParaRPr lang="en-US" dirty="0"/>
        </a:p>
      </dgm:t>
    </dgm:pt>
    <dgm:pt modelId="{61E7C5B9-8509-7F40-8E17-0894A16B7478}" type="parTrans" cxnId="{E9A62A68-A25D-CD4D-B40E-C775BA62FB3E}">
      <dgm:prSet/>
      <dgm:spPr/>
      <dgm:t>
        <a:bodyPr/>
        <a:lstStyle/>
        <a:p>
          <a:endParaRPr lang="en-US"/>
        </a:p>
      </dgm:t>
    </dgm:pt>
    <dgm:pt modelId="{31AAB3F7-E2F3-8444-A793-83DE3C7945C1}" type="sibTrans" cxnId="{E9A62A68-A25D-CD4D-B40E-C775BA62FB3E}">
      <dgm:prSet/>
      <dgm:spPr/>
      <dgm:t>
        <a:bodyPr/>
        <a:lstStyle/>
        <a:p>
          <a:endParaRPr lang="en-US" dirty="0"/>
        </a:p>
      </dgm:t>
    </dgm:pt>
    <dgm:pt modelId="{4A25BA33-6EBA-B648-8396-60A0EA962736}">
      <dgm:prSet/>
      <dgm:spPr/>
      <dgm:t>
        <a:bodyPr/>
        <a:lstStyle/>
        <a:p>
          <a:pPr rtl="0"/>
          <a:r>
            <a:rPr lang="en-US" dirty="0" smtClean="0"/>
            <a:t>Department chairperson</a:t>
          </a:r>
          <a:endParaRPr lang="en-US" dirty="0"/>
        </a:p>
      </dgm:t>
    </dgm:pt>
    <dgm:pt modelId="{20D1A4C8-8407-AB45-8AB6-C5C2EF42D922}" type="parTrans" cxnId="{727B8E7B-A18B-CF43-A6F4-38EDECF9A0BA}">
      <dgm:prSet/>
      <dgm:spPr/>
      <dgm:t>
        <a:bodyPr/>
        <a:lstStyle/>
        <a:p>
          <a:endParaRPr lang="en-US"/>
        </a:p>
      </dgm:t>
    </dgm:pt>
    <dgm:pt modelId="{DBFC33BA-A2AF-6F43-A9DF-3518F10B3096}" type="sibTrans" cxnId="{727B8E7B-A18B-CF43-A6F4-38EDECF9A0BA}">
      <dgm:prSet/>
      <dgm:spPr/>
      <dgm:t>
        <a:bodyPr/>
        <a:lstStyle/>
        <a:p>
          <a:endParaRPr lang="en-US" dirty="0"/>
        </a:p>
      </dgm:t>
    </dgm:pt>
    <dgm:pt modelId="{1D335663-9BF1-9B4E-9E65-4216D3EAF7A6}">
      <dgm:prSet/>
      <dgm:spPr/>
      <dgm:t>
        <a:bodyPr/>
        <a:lstStyle/>
        <a:p>
          <a:pPr rtl="0"/>
          <a:r>
            <a:rPr lang="en-US" dirty="0" smtClean="0"/>
            <a:t>Classroom</a:t>
          </a:r>
          <a:endParaRPr lang="en-US" dirty="0"/>
        </a:p>
      </dgm:t>
    </dgm:pt>
    <dgm:pt modelId="{673C1988-D805-5F48-875B-91B0152F8ADD}" type="parTrans" cxnId="{8D39B0DF-89D7-2B48-9987-B55773A39BDA}">
      <dgm:prSet/>
      <dgm:spPr/>
      <dgm:t>
        <a:bodyPr/>
        <a:lstStyle/>
        <a:p>
          <a:endParaRPr lang="en-US"/>
        </a:p>
      </dgm:t>
    </dgm:pt>
    <dgm:pt modelId="{028AC5C3-4ABC-8C43-8EF2-AA08DA3A84F3}" type="sibTrans" cxnId="{8D39B0DF-89D7-2B48-9987-B55773A39BDA}">
      <dgm:prSet/>
      <dgm:spPr/>
      <dgm:t>
        <a:bodyPr/>
        <a:lstStyle/>
        <a:p>
          <a:endParaRPr lang="en-US"/>
        </a:p>
      </dgm:t>
    </dgm:pt>
    <dgm:pt modelId="{E358EAD5-61EB-6548-99F1-C3D91B41F0C8}" type="pres">
      <dgm:prSet presAssocID="{80E697F2-196D-9B49-A511-F51939D55DDB}" presName="outerComposite" presStyleCnt="0">
        <dgm:presLayoutVars>
          <dgm:chMax val="5"/>
          <dgm:dir/>
          <dgm:resizeHandles val="exact"/>
        </dgm:presLayoutVars>
      </dgm:prSet>
      <dgm:spPr/>
      <dgm:t>
        <a:bodyPr/>
        <a:lstStyle/>
        <a:p>
          <a:endParaRPr lang="en-US"/>
        </a:p>
      </dgm:t>
    </dgm:pt>
    <dgm:pt modelId="{B81D8850-5C31-874F-B994-7240C03EA795}" type="pres">
      <dgm:prSet presAssocID="{80E697F2-196D-9B49-A511-F51939D55DDB}" presName="dummyMaxCanvas" presStyleCnt="0">
        <dgm:presLayoutVars/>
      </dgm:prSet>
      <dgm:spPr/>
    </dgm:pt>
    <dgm:pt modelId="{7F5714FF-CEA5-A440-B5D8-4CF4C55A258F}" type="pres">
      <dgm:prSet presAssocID="{80E697F2-196D-9B49-A511-F51939D55DDB}" presName="FiveNodes_1" presStyleLbl="node1" presStyleIdx="0" presStyleCnt="5">
        <dgm:presLayoutVars>
          <dgm:bulletEnabled val="1"/>
        </dgm:presLayoutVars>
      </dgm:prSet>
      <dgm:spPr/>
      <dgm:t>
        <a:bodyPr/>
        <a:lstStyle/>
        <a:p>
          <a:endParaRPr lang="en-US"/>
        </a:p>
      </dgm:t>
    </dgm:pt>
    <dgm:pt modelId="{9B213473-B235-A442-B5DD-2AE31A03BC5F}" type="pres">
      <dgm:prSet presAssocID="{80E697F2-196D-9B49-A511-F51939D55DDB}" presName="FiveNodes_2" presStyleLbl="node1" presStyleIdx="1" presStyleCnt="5">
        <dgm:presLayoutVars>
          <dgm:bulletEnabled val="1"/>
        </dgm:presLayoutVars>
      </dgm:prSet>
      <dgm:spPr/>
      <dgm:t>
        <a:bodyPr/>
        <a:lstStyle/>
        <a:p>
          <a:endParaRPr lang="en-US"/>
        </a:p>
      </dgm:t>
    </dgm:pt>
    <dgm:pt modelId="{9D62C292-8A8B-D641-83C7-BBB5BC20C03E}" type="pres">
      <dgm:prSet presAssocID="{80E697F2-196D-9B49-A511-F51939D55DDB}" presName="FiveNodes_3" presStyleLbl="node1" presStyleIdx="2" presStyleCnt="5">
        <dgm:presLayoutVars>
          <dgm:bulletEnabled val="1"/>
        </dgm:presLayoutVars>
      </dgm:prSet>
      <dgm:spPr/>
      <dgm:t>
        <a:bodyPr/>
        <a:lstStyle/>
        <a:p>
          <a:endParaRPr lang="en-US"/>
        </a:p>
      </dgm:t>
    </dgm:pt>
    <dgm:pt modelId="{82D93665-A997-714F-BA6D-D85E6D227226}" type="pres">
      <dgm:prSet presAssocID="{80E697F2-196D-9B49-A511-F51939D55DDB}" presName="FiveNodes_4" presStyleLbl="node1" presStyleIdx="3" presStyleCnt="5">
        <dgm:presLayoutVars>
          <dgm:bulletEnabled val="1"/>
        </dgm:presLayoutVars>
      </dgm:prSet>
      <dgm:spPr/>
      <dgm:t>
        <a:bodyPr/>
        <a:lstStyle/>
        <a:p>
          <a:endParaRPr lang="en-US"/>
        </a:p>
      </dgm:t>
    </dgm:pt>
    <dgm:pt modelId="{F1C52124-4D7A-D742-BD0B-3A6B1F69FD48}" type="pres">
      <dgm:prSet presAssocID="{80E697F2-196D-9B49-A511-F51939D55DDB}" presName="FiveNodes_5" presStyleLbl="node1" presStyleIdx="4" presStyleCnt="5">
        <dgm:presLayoutVars>
          <dgm:bulletEnabled val="1"/>
        </dgm:presLayoutVars>
      </dgm:prSet>
      <dgm:spPr/>
      <dgm:t>
        <a:bodyPr/>
        <a:lstStyle/>
        <a:p>
          <a:endParaRPr lang="en-US"/>
        </a:p>
      </dgm:t>
    </dgm:pt>
    <dgm:pt modelId="{921113D7-A063-8B44-8105-7A3F1B0F65E3}" type="pres">
      <dgm:prSet presAssocID="{80E697F2-196D-9B49-A511-F51939D55DDB}" presName="FiveConn_1-2" presStyleLbl="fgAccFollowNode1" presStyleIdx="0" presStyleCnt="4">
        <dgm:presLayoutVars>
          <dgm:bulletEnabled val="1"/>
        </dgm:presLayoutVars>
      </dgm:prSet>
      <dgm:spPr/>
      <dgm:t>
        <a:bodyPr/>
        <a:lstStyle/>
        <a:p>
          <a:endParaRPr lang="en-US"/>
        </a:p>
      </dgm:t>
    </dgm:pt>
    <dgm:pt modelId="{99CD5737-914D-6C40-8BAF-7487AFF8306E}" type="pres">
      <dgm:prSet presAssocID="{80E697F2-196D-9B49-A511-F51939D55DDB}" presName="FiveConn_2-3" presStyleLbl="fgAccFollowNode1" presStyleIdx="1" presStyleCnt="4">
        <dgm:presLayoutVars>
          <dgm:bulletEnabled val="1"/>
        </dgm:presLayoutVars>
      </dgm:prSet>
      <dgm:spPr/>
      <dgm:t>
        <a:bodyPr/>
        <a:lstStyle/>
        <a:p>
          <a:endParaRPr lang="en-US"/>
        </a:p>
      </dgm:t>
    </dgm:pt>
    <dgm:pt modelId="{760C6691-A5FC-FF4B-BA61-FEBE72899A09}" type="pres">
      <dgm:prSet presAssocID="{80E697F2-196D-9B49-A511-F51939D55DDB}" presName="FiveConn_3-4" presStyleLbl="fgAccFollowNode1" presStyleIdx="2" presStyleCnt="4">
        <dgm:presLayoutVars>
          <dgm:bulletEnabled val="1"/>
        </dgm:presLayoutVars>
      </dgm:prSet>
      <dgm:spPr/>
      <dgm:t>
        <a:bodyPr/>
        <a:lstStyle/>
        <a:p>
          <a:endParaRPr lang="en-US"/>
        </a:p>
      </dgm:t>
    </dgm:pt>
    <dgm:pt modelId="{B98719FA-E37D-CD4A-A9AC-0C3319C85CDF}" type="pres">
      <dgm:prSet presAssocID="{80E697F2-196D-9B49-A511-F51939D55DDB}" presName="FiveConn_4-5" presStyleLbl="fgAccFollowNode1" presStyleIdx="3" presStyleCnt="4">
        <dgm:presLayoutVars>
          <dgm:bulletEnabled val="1"/>
        </dgm:presLayoutVars>
      </dgm:prSet>
      <dgm:spPr/>
      <dgm:t>
        <a:bodyPr/>
        <a:lstStyle/>
        <a:p>
          <a:endParaRPr lang="en-US"/>
        </a:p>
      </dgm:t>
    </dgm:pt>
    <dgm:pt modelId="{5DB6DA6B-1D52-8847-9CD9-156E37B235B7}" type="pres">
      <dgm:prSet presAssocID="{80E697F2-196D-9B49-A511-F51939D55DDB}" presName="FiveNodes_1_text" presStyleLbl="node1" presStyleIdx="4" presStyleCnt="5">
        <dgm:presLayoutVars>
          <dgm:bulletEnabled val="1"/>
        </dgm:presLayoutVars>
      </dgm:prSet>
      <dgm:spPr/>
      <dgm:t>
        <a:bodyPr/>
        <a:lstStyle/>
        <a:p>
          <a:endParaRPr lang="en-US"/>
        </a:p>
      </dgm:t>
    </dgm:pt>
    <dgm:pt modelId="{FAAEC6FC-78DF-504B-8C0D-82CDB638DAD9}" type="pres">
      <dgm:prSet presAssocID="{80E697F2-196D-9B49-A511-F51939D55DDB}" presName="FiveNodes_2_text" presStyleLbl="node1" presStyleIdx="4" presStyleCnt="5">
        <dgm:presLayoutVars>
          <dgm:bulletEnabled val="1"/>
        </dgm:presLayoutVars>
      </dgm:prSet>
      <dgm:spPr/>
      <dgm:t>
        <a:bodyPr/>
        <a:lstStyle/>
        <a:p>
          <a:endParaRPr lang="en-US"/>
        </a:p>
      </dgm:t>
    </dgm:pt>
    <dgm:pt modelId="{6B2B5230-AC54-8C4A-8028-0E5949429BB0}" type="pres">
      <dgm:prSet presAssocID="{80E697F2-196D-9B49-A511-F51939D55DDB}" presName="FiveNodes_3_text" presStyleLbl="node1" presStyleIdx="4" presStyleCnt="5">
        <dgm:presLayoutVars>
          <dgm:bulletEnabled val="1"/>
        </dgm:presLayoutVars>
      </dgm:prSet>
      <dgm:spPr/>
      <dgm:t>
        <a:bodyPr/>
        <a:lstStyle/>
        <a:p>
          <a:endParaRPr lang="en-US"/>
        </a:p>
      </dgm:t>
    </dgm:pt>
    <dgm:pt modelId="{107FC403-F618-0446-AA9D-B4A32E37C043}" type="pres">
      <dgm:prSet presAssocID="{80E697F2-196D-9B49-A511-F51939D55DDB}" presName="FiveNodes_4_text" presStyleLbl="node1" presStyleIdx="4" presStyleCnt="5">
        <dgm:presLayoutVars>
          <dgm:bulletEnabled val="1"/>
        </dgm:presLayoutVars>
      </dgm:prSet>
      <dgm:spPr/>
      <dgm:t>
        <a:bodyPr/>
        <a:lstStyle/>
        <a:p>
          <a:endParaRPr lang="en-US"/>
        </a:p>
      </dgm:t>
    </dgm:pt>
    <dgm:pt modelId="{EFBF5BE9-6F88-AE4A-B7C6-A36E1875C7C6}" type="pres">
      <dgm:prSet presAssocID="{80E697F2-196D-9B49-A511-F51939D55DDB}" presName="FiveNodes_5_text" presStyleLbl="node1" presStyleIdx="4" presStyleCnt="5">
        <dgm:presLayoutVars>
          <dgm:bulletEnabled val="1"/>
        </dgm:presLayoutVars>
      </dgm:prSet>
      <dgm:spPr/>
      <dgm:t>
        <a:bodyPr/>
        <a:lstStyle/>
        <a:p>
          <a:endParaRPr lang="en-US"/>
        </a:p>
      </dgm:t>
    </dgm:pt>
  </dgm:ptLst>
  <dgm:cxnLst>
    <dgm:cxn modelId="{8D39B0DF-89D7-2B48-9987-B55773A39BDA}" srcId="{80E697F2-196D-9B49-A511-F51939D55DDB}" destId="{1D335663-9BF1-9B4E-9E65-4216D3EAF7A6}" srcOrd="4" destOrd="0" parTransId="{673C1988-D805-5F48-875B-91B0152F8ADD}" sibTransId="{028AC5C3-4ABC-8C43-8EF2-AA08DA3A84F3}"/>
    <dgm:cxn modelId="{A0EED2C1-BB12-7745-8A2A-B46B6D191009}" srcId="{80E697F2-196D-9B49-A511-F51939D55DDB}" destId="{5F9427A8-021B-A745-AB02-385FE01F6CF8}" srcOrd="0" destOrd="0" parTransId="{4DA466B3-9EF9-934C-970F-B179AE410779}" sibTransId="{EAAB8CD1-D56D-0549-8B4F-345900CB74E0}"/>
    <dgm:cxn modelId="{11D8F3C2-F1A0-1B4B-99D2-3D713AD76960}" type="presOf" srcId="{4A25BA33-6EBA-B648-8396-60A0EA962736}" destId="{82D93665-A997-714F-BA6D-D85E6D227226}" srcOrd="0" destOrd="0" presId="urn:microsoft.com/office/officeart/2005/8/layout/vProcess5"/>
    <dgm:cxn modelId="{E1E0BA26-C421-5148-9F99-AEF8D032DFD4}" type="presOf" srcId="{4A25BA33-6EBA-B648-8396-60A0EA962736}" destId="{107FC403-F618-0446-AA9D-B4A32E37C043}" srcOrd="1" destOrd="0" presId="urn:microsoft.com/office/officeart/2005/8/layout/vProcess5"/>
    <dgm:cxn modelId="{81770263-342A-324E-A9E6-33E17FC2F772}" type="presOf" srcId="{1D335663-9BF1-9B4E-9E65-4216D3EAF7A6}" destId="{EFBF5BE9-6F88-AE4A-B7C6-A36E1875C7C6}" srcOrd="1" destOrd="0" presId="urn:microsoft.com/office/officeart/2005/8/layout/vProcess5"/>
    <dgm:cxn modelId="{4954B061-0542-E342-9543-0465493E26C8}" type="presOf" srcId="{31AAB3F7-E2F3-8444-A793-83DE3C7945C1}" destId="{760C6691-A5FC-FF4B-BA61-FEBE72899A09}" srcOrd="0" destOrd="0" presId="urn:microsoft.com/office/officeart/2005/8/layout/vProcess5"/>
    <dgm:cxn modelId="{099AE468-4354-5348-A2FB-79F26B724D8D}" type="presOf" srcId="{80E697F2-196D-9B49-A511-F51939D55DDB}" destId="{E358EAD5-61EB-6548-99F1-C3D91B41F0C8}" srcOrd="0" destOrd="0" presId="urn:microsoft.com/office/officeart/2005/8/layout/vProcess5"/>
    <dgm:cxn modelId="{F8476DDA-2C86-3B42-BE06-E06C445CBBB6}" type="presOf" srcId="{EAAB8CD1-D56D-0549-8B4F-345900CB74E0}" destId="{921113D7-A063-8B44-8105-7A3F1B0F65E3}" srcOrd="0" destOrd="0" presId="urn:microsoft.com/office/officeart/2005/8/layout/vProcess5"/>
    <dgm:cxn modelId="{727B8E7B-A18B-CF43-A6F4-38EDECF9A0BA}" srcId="{80E697F2-196D-9B49-A511-F51939D55DDB}" destId="{4A25BA33-6EBA-B648-8396-60A0EA962736}" srcOrd="3" destOrd="0" parTransId="{20D1A4C8-8407-AB45-8AB6-C5C2EF42D922}" sibTransId="{DBFC33BA-A2AF-6F43-A9DF-3518F10B3096}"/>
    <dgm:cxn modelId="{E9A62A68-A25D-CD4D-B40E-C775BA62FB3E}" srcId="{80E697F2-196D-9B49-A511-F51939D55DDB}" destId="{F3506947-131F-6944-A7FD-7FACDFE5EC29}" srcOrd="2" destOrd="0" parTransId="{61E7C5B9-8509-7F40-8E17-0894A16B7478}" sibTransId="{31AAB3F7-E2F3-8444-A793-83DE3C7945C1}"/>
    <dgm:cxn modelId="{B480A2F4-5943-114E-A59D-49B4AB5E81DC}" type="presOf" srcId="{91CD2257-3AAE-4C49-B9A0-C8283B13F0BD}" destId="{9B213473-B235-A442-B5DD-2AE31A03BC5F}" srcOrd="0" destOrd="0" presId="urn:microsoft.com/office/officeart/2005/8/layout/vProcess5"/>
    <dgm:cxn modelId="{6AD10586-EB15-3349-98FC-EF74052CB7DB}" srcId="{80E697F2-196D-9B49-A511-F51939D55DDB}" destId="{91CD2257-3AAE-4C49-B9A0-C8283B13F0BD}" srcOrd="1" destOrd="0" parTransId="{58773360-CBAA-CF49-9D1F-6A35C6F4A814}" sibTransId="{AE36E1AE-6470-164E-B0E9-C7EBE06C161B}"/>
    <dgm:cxn modelId="{2954D3E1-8BFC-3B48-8203-75B4E7F15CD8}" type="presOf" srcId="{DBFC33BA-A2AF-6F43-A9DF-3518F10B3096}" destId="{B98719FA-E37D-CD4A-A9AC-0C3319C85CDF}" srcOrd="0" destOrd="0" presId="urn:microsoft.com/office/officeart/2005/8/layout/vProcess5"/>
    <dgm:cxn modelId="{AF43FAF1-E9BC-0843-9C58-4F14567ABC2A}" type="presOf" srcId="{F3506947-131F-6944-A7FD-7FACDFE5EC29}" destId="{6B2B5230-AC54-8C4A-8028-0E5949429BB0}" srcOrd="1" destOrd="0" presId="urn:microsoft.com/office/officeart/2005/8/layout/vProcess5"/>
    <dgm:cxn modelId="{31949702-CE9E-1A4F-B2EA-675CFDF046AB}" type="presOf" srcId="{F3506947-131F-6944-A7FD-7FACDFE5EC29}" destId="{9D62C292-8A8B-D641-83C7-BBB5BC20C03E}" srcOrd="0" destOrd="0" presId="urn:microsoft.com/office/officeart/2005/8/layout/vProcess5"/>
    <dgm:cxn modelId="{8279D293-F181-5546-8877-91455934E29B}" type="presOf" srcId="{5F9427A8-021B-A745-AB02-385FE01F6CF8}" destId="{5DB6DA6B-1D52-8847-9CD9-156E37B235B7}" srcOrd="1" destOrd="0" presId="urn:microsoft.com/office/officeart/2005/8/layout/vProcess5"/>
    <dgm:cxn modelId="{34805770-9BCF-F342-8B97-3C5D77BA9B70}" type="presOf" srcId="{91CD2257-3AAE-4C49-B9A0-C8283B13F0BD}" destId="{FAAEC6FC-78DF-504B-8C0D-82CDB638DAD9}" srcOrd="1" destOrd="0" presId="urn:microsoft.com/office/officeart/2005/8/layout/vProcess5"/>
    <dgm:cxn modelId="{514850D5-C595-2E43-B3F2-30C701514B74}" type="presOf" srcId="{AE36E1AE-6470-164E-B0E9-C7EBE06C161B}" destId="{99CD5737-914D-6C40-8BAF-7487AFF8306E}" srcOrd="0" destOrd="0" presId="urn:microsoft.com/office/officeart/2005/8/layout/vProcess5"/>
    <dgm:cxn modelId="{EDB12ECA-B8B7-3A44-9060-DFAE466E23D2}" type="presOf" srcId="{5F9427A8-021B-A745-AB02-385FE01F6CF8}" destId="{7F5714FF-CEA5-A440-B5D8-4CF4C55A258F}" srcOrd="0" destOrd="0" presId="urn:microsoft.com/office/officeart/2005/8/layout/vProcess5"/>
    <dgm:cxn modelId="{22C27EDC-CD9A-C741-94C7-BC38ADA0A46C}" type="presOf" srcId="{1D335663-9BF1-9B4E-9E65-4216D3EAF7A6}" destId="{F1C52124-4D7A-D742-BD0B-3A6B1F69FD48}" srcOrd="0" destOrd="0" presId="urn:microsoft.com/office/officeart/2005/8/layout/vProcess5"/>
    <dgm:cxn modelId="{6BCF427F-FD9A-EA41-9F30-8E184AB80ACA}" type="presParOf" srcId="{E358EAD5-61EB-6548-99F1-C3D91B41F0C8}" destId="{B81D8850-5C31-874F-B994-7240C03EA795}" srcOrd="0" destOrd="0" presId="urn:microsoft.com/office/officeart/2005/8/layout/vProcess5"/>
    <dgm:cxn modelId="{EACF71D0-AC52-CF4A-B95E-8CF1D409B1E5}" type="presParOf" srcId="{E358EAD5-61EB-6548-99F1-C3D91B41F0C8}" destId="{7F5714FF-CEA5-A440-B5D8-4CF4C55A258F}" srcOrd="1" destOrd="0" presId="urn:microsoft.com/office/officeart/2005/8/layout/vProcess5"/>
    <dgm:cxn modelId="{C0438F27-7294-3947-AEE7-912BB3F9D3A3}" type="presParOf" srcId="{E358EAD5-61EB-6548-99F1-C3D91B41F0C8}" destId="{9B213473-B235-A442-B5DD-2AE31A03BC5F}" srcOrd="2" destOrd="0" presId="urn:microsoft.com/office/officeart/2005/8/layout/vProcess5"/>
    <dgm:cxn modelId="{AA4AA46A-59CE-C444-9A15-ADF5047B6D61}" type="presParOf" srcId="{E358EAD5-61EB-6548-99F1-C3D91B41F0C8}" destId="{9D62C292-8A8B-D641-83C7-BBB5BC20C03E}" srcOrd="3" destOrd="0" presId="urn:microsoft.com/office/officeart/2005/8/layout/vProcess5"/>
    <dgm:cxn modelId="{747A59D1-76F6-C14B-A9E6-A1645C1A1AC1}" type="presParOf" srcId="{E358EAD5-61EB-6548-99F1-C3D91B41F0C8}" destId="{82D93665-A997-714F-BA6D-D85E6D227226}" srcOrd="4" destOrd="0" presId="urn:microsoft.com/office/officeart/2005/8/layout/vProcess5"/>
    <dgm:cxn modelId="{70F3CBC8-8799-3744-B07A-A5973CD509DD}" type="presParOf" srcId="{E358EAD5-61EB-6548-99F1-C3D91B41F0C8}" destId="{F1C52124-4D7A-D742-BD0B-3A6B1F69FD48}" srcOrd="5" destOrd="0" presId="urn:microsoft.com/office/officeart/2005/8/layout/vProcess5"/>
    <dgm:cxn modelId="{918833F8-7B52-1242-A670-7CFD51118429}" type="presParOf" srcId="{E358EAD5-61EB-6548-99F1-C3D91B41F0C8}" destId="{921113D7-A063-8B44-8105-7A3F1B0F65E3}" srcOrd="6" destOrd="0" presId="urn:microsoft.com/office/officeart/2005/8/layout/vProcess5"/>
    <dgm:cxn modelId="{052BB7E4-56E7-7049-A9C1-074AD1AED357}" type="presParOf" srcId="{E358EAD5-61EB-6548-99F1-C3D91B41F0C8}" destId="{99CD5737-914D-6C40-8BAF-7487AFF8306E}" srcOrd="7" destOrd="0" presId="urn:microsoft.com/office/officeart/2005/8/layout/vProcess5"/>
    <dgm:cxn modelId="{FE5AB748-779C-CC45-8208-6EA368CC987E}" type="presParOf" srcId="{E358EAD5-61EB-6548-99F1-C3D91B41F0C8}" destId="{760C6691-A5FC-FF4B-BA61-FEBE72899A09}" srcOrd="8" destOrd="0" presId="urn:microsoft.com/office/officeart/2005/8/layout/vProcess5"/>
    <dgm:cxn modelId="{45ADB4F9-BCAB-FD4C-B2E6-A6924BA433BD}" type="presParOf" srcId="{E358EAD5-61EB-6548-99F1-C3D91B41F0C8}" destId="{B98719FA-E37D-CD4A-A9AC-0C3319C85CDF}" srcOrd="9" destOrd="0" presId="urn:microsoft.com/office/officeart/2005/8/layout/vProcess5"/>
    <dgm:cxn modelId="{17EFDF0F-3EC4-C94B-8442-C51E51B54CF5}" type="presParOf" srcId="{E358EAD5-61EB-6548-99F1-C3D91B41F0C8}" destId="{5DB6DA6B-1D52-8847-9CD9-156E37B235B7}" srcOrd="10" destOrd="0" presId="urn:microsoft.com/office/officeart/2005/8/layout/vProcess5"/>
    <dgm:cxn modelId="{935A6EF4-E240-0F49-B49B-DEAC386C574D}" type="presParOf" srcId="{E358EAD5-61EB-6548-99F1-C3D91B41F0C8}" destId="{FAAEC6FC-78DF-504B-8C0D-82CDB638DAD9}" srcOrd="11" destOrd="0" presId="urn:microsoft.com/office/officeart/2005/8/layout/vProcess5"/>
    <dgm:cxn modelId="{216C6D2C-2733-BE48-8EE7-8976B65324FF}" type="presParOf" srcId="{E358EAD5-61EB-6548-99F1-C3D91B41F0C8}" destId="{6B2B5230-AC54-8C4A-8028-0E5949429BB0}" srcOrd="12" destOrd="0" presId="urn:microsoft.com/office/officeart/2005/8/layout/vProcess5"/>
    <dgm:cxn modelId="{DAFC259A-D13D-2C4C-BFAB-B1AA837BA5BC}" type="presParOf" srcId="{E358EAD5-61EB-6548-99F1-C3D91B41F0C8}" destId="{107FC403-F618-0446-AA9D-B4A32E37C043}" srcOrd="13" destOrd="0" presId="urn:microsoft.com/office/officeart/2005/8/layout/vProcess5"/>
    <dgm:cxn modelId="{571E32EF-3766-814F-BF8C-60351F9E2D6E}" type="presParOf" srcId="{E358EAD5-61EB-6548-99F1-C3D91B41F0C8}" destId="{EFBF5BE9-6F88-AE4A-B7C6-A36E1875C7C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B75C609-E119-5B49-A8A6-D465E1531C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1C74A3-4623-404C-8FB9-0F42E574DF1B}">
      <dgm:prSet custT="1"/>
      <dgm:spPr/>
      <dgm:t>
        <a:bodyPr/>
        <a:lstStyle/>
        <a:p>
          <a:pPr rtl="0"/>
          <a:r>
            <a:rPr lang="en-US" sz="5400" dirty="0" smtClean="0"/>
            <a:t>Disruptive change requires taking risks…</a:t>
          </a:r>
          <a:endParaRPr lang="en-US" sz="5400" dirty="0"/>
        </a:p>
      </dgm:t>
    </dgm:pt>
    <dgm:pt modelId="{D40BAE6F-3B4E-D640-B774-71FC97648C25}" type="parTrans" cxnId="{027D3F60-853A-5E4A-8530-2B56D3BCC281}">
      <dgm:prSet/>
      <dgm:spPr/>
      <dgm:t>
        <a:bodyPr/>
        <a:lstStyle/>
        <a:p>
          <a:endParaRPr lang="en-US"/>
        </a:p>
      </dgm:t>
    </dgm:pt>
    <dgm:pt modelId="{CDB93A48-7600-4B4F-99D1-600F2BF964B1}" type="sibTrans" cxnId="{027D3F60-853A-5E4A-8530-2B56D3BCC281}">
      <dgm:prSet/>
      <dgm:spPr/>
      <dgm:t>
        <a:bodyPr/>
        <a:lstStyle/>
        <a:p>
          <a:endParaRPr lang="en-US"/>
        </a:p>
      </dgm:t>
    </dgm:pt>
    <dgm:pt modelId="{4A7E7CF4-F8AD-0D48-823E-89CAA2EF10F8}">
      <dgm:prSet custT="1"/>
      <dgm:spPr/>
      <dgm:t>
        <a:bodyPr/>
        <a:lstStyle/>
        <a:p>
          <a:pPr rtl="0"/>
          <a:r>
            <a:rPr lang="en-US" sz="5400" dirty="0" smtClean="0"/>
            <a:t>Risk is part of the job description of rapid improvement leaders</a:t>
          </a:r>
          <a:endParaRPr lang="en-US" sz="5400" dirty="0"/>
        </a:p>
      </dgm:t>
    </dgm:pt>
    <dgm:pt modelId="{7F26B6A3-ABFC-4545-AFCF-2AAAECE63ED7}" type="parTrans" cxnId="{EDFEF998-0983-8248-84E9-ED4ECD5D741D}">
      <dgm:prSet/>
      <dgm:spPr/>
      <dgm:t>
        <a:bodyPr/>
        <a:lstStyle/>
        <a:p>
          <a:endParaRPr lang="en-US"/>
        </a:p>
      </dgm:t>
    </dgm:pt>
    <dgm:pt modelId="{29581DAB-E45C-7D42-974A-158DD746FECA}" type="sibTrans" cxnId="{EDFEF998-0983-8248-84E9-ED4ECD5D741D}">
      <dgm:prSet/>
      <dgm:spPr/>
      <dgm:t>
        <a:bodyPr/>
        <a:lstStyle/>
        <a:p>
          <a:endParaRPr lang="en-US"/>
        </a:p>
      </dgm:t>
    </dgm:pt>
    <dgm:pt modelId="{59C6D2ED-3116-2D4E-8F43-CDF218DD2723}" type="pres">
      <dgm:prSet presAssocID="{6B75C609-E119-5B49-A8A6-D465E1531CC6}" presName="linear" presStyleCnt="0">
        <dgm:presLayoutVars>
          <dgm:animLvl val="lvl"/>
          <dgm:resizeHandles val="exact"/>
        </dgm:presLayoutVars>
      </dgm:prSet>
      <dgm:spPr/>
      <dgm:t>
        <a:bodyPr/>
        <a:lstStyle/>
        <a:p>
          <a:endParaRPr lang="en-US"/>
        </a:p>
      </dgm:t>
    </dgm:pt>
    <dgm:pt modelId="{1B262714-AF61-B040-AC4D-2BDF7A17D8F2}" type="pres">
      <dgm:prSet presAssocID="{D71C74A3-4623-404C-8FB9-0F42E574DF1B}" presName="parentText" presStyleLbl="node1" presStyleIdx="0" presStyleCnt="2">
        <dgm:presLayoutVars>
          <dgm:chMax val="0"/>
          <dgm:bulletEnabled val="1"/>
        </dgm:presLayoutVars>
      </dgm:prSet>
      <dgm:spPr/>
      <dgm:t>
        <a:bodyPr/>
        <a:lstStyle/>
        <a:p>
          <a:endParaRPr lang="en-US"/>
        </a:p>
      </dgm:t>
    </dgm:pt>
    <dgm:pt modelId="{F10DCCEA-BB7E-F64A-B3C3-69FC10420A61}" type="pres">
      <dgm:prSet presAssocID="{CDB93A48-7600-4B4F-99D1-600F2BF964B1}" presName="spacer" presStyleCnt="0"/>
      <dgm:spPr/>
    </dgm:pt>
    <dgm:pt modelId="{13DEEF26-D602-924D-A5AD-9F26D1E7339C}" type="pres">
      <dgm:prSet presAssocID="{4A7E7CF4-F8AD-0D48-823E-89CAA2EF10F8}" presName="parentText" presStyleLbl="node1" presStyleIdx="1" presStyleCnt="2">
        <dgm:presLayoutVars>
          <dgm:chMax val="0"/>
          <dgm:bulletEnabled val="1"/>
        </dgm:presLayoutVars>
      </dgm:prSet>
      <dgm:spPr/>
      <dgm:t>
        <a:bodyPr/>
        <a:lstStyle/>
        <a:p>
          <a:endParaRPr lang="en-US"/>
        </a:p>
      </dgm:t>
    </dgm:pt>
  </dgm:ptLst>
  <dgm:cxnLst>
    <dgm:cxn modelId="{29B5C474-FEB0-AD4A-A14E-97E54189A0A6}" type="presOf" srcId="{4A7E7CF4-F8AD-0D48-823E-89CAA2EF10F8}" destId="{13DEEF26-D602-924D-A5AD-9F26D1E7339C}" srcOrd="0" destOrd="0" presId="urn:microsoft.com/office/officeart/2005/8/layout/vList2"/>
    <dgm:cxn modelId="{B5B0F157-5CA1-3D41-9995-1D1C577AF346}" type="presOf" srcId="{6B75C609-E119-5B49-A8A6-D465E1531CC6}" destId="{59C6D2ED-3116-2D4E-8F43-CDF218DD2723}" srcOrd="0" destOrd="0" presId="urn:microsoft.com/office/officeart/2005/8/layout/vList2"/>
    <dgm:cxn modelId="{EDFEF998-0983-8248-84E9-ED4ECD5D741D}" srcId="{6B75C609-E119-5B49-A8A6-D465E1531CC6}" destId="{4A7E7CF4-F8AD-0D48-823E-89CAA2EF10F8}" srcOrd="1" destOrd="0" parTransId="{7F26B6A3-ABFC-4545-AFCF-2AAAECE63ED7}" sibTransId="{29581DAB-E45C-7D42-974A-158DD746FECA}"/>
    <dgm:cxn modelId="{027D3F60-853A-5E4A-8530-2B56D3BCC281}" srcId="{6B75C609-E119-5B49-A8A6-D465E1531CC6}" destId="{D71C74A3-4623-404C-8FB9-0F42E574DF1B}" srcOrd="0" destOrd="0" parTransId="{D40BAE6F-3B4E-D640-B774-71FC97648C25}" sibTransId="{CDB93A48-7600-4B4F-99D1-600F2BF964B1}"/>
    <dgm:cxn modelId="{E72E1E42-CDCA-4547-89B3-A009DD9E8B64}" type="presOf" srcId="{D71C74A3-4623-404C-8FB9-0F42E574DF1B}" destId="{1B262714-AF61-B040-AC4D-2BDF7A17D8F2}" srcOrd="0" destOrd="0" presId="urn:microsoft.com/office/officeart/2005/8/layout/vList2"/>
    <dgm:cxn modelId="{9FEE19A9-715B-3C4D-A278-309C71DBB4F3}" type="presParOf" srcId="{59C6D2ED-3116-2D4E-8F43-CDF218DD2723}" destId="{1B262714-AF61-B040-AC4D-2BDF7A17D8F2}" srcOrd="0" destOrd="0" presId="urn:microsoft.com/office/officeart/2005/8/layout/vList2"/>
    <dgm:cxn modelId="{3C99D1DF-FD81-E54F-B73B-FF6F57EF6FD1}" type="presParOf" srcId="{59C6D2ED-3116-2D4E-8F43-CDF218DD2723}" destId="{F10DCCEA-BB7E-F64A-B3C3-69FC10420A61}" srcOrd="1" destOrd="0" presId="urn:microsoft.com/office/officeart/2005/8/layout/vList2"/>
    <dgm:cxn modelId="{AB88A6DD-F2F3-7449-B2A8-C05735AD0550}" type="presParOf" srcId="{59C6D2ED-3116-2D4E-8F43-CDF218DD2723}" destId="{13DEEF26-D602-924D-A5AD-9F26D1E7339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8006B97-C045-CC4C-AFDE-077309FFE64F}"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6F0151A3-783D-0B44-8079-6506F6446B7F}">
      <dgm:prSet custT="1"/>
      <dgm:spPr/>
      <dgm:t>
        <a:bodyPr/>
        <a:lstStyle/>
        <a:p>
          <a:pPr rtl="0">
            <a:spcAft>
              <a:spcPts val="0"/>
            </a:spcAft>
          </a:pPr>
          <a:r>
            <a:rPr lang="en-US" sz="3200" dirty="0" smtClean="0"/>
            <a:t>Ceiling = Maximize opportunity</a:t>
          </a:r>
          <a:endParaRPr lang="en-US" sz="3200" dirty="0"/>
        </a:p>
      </dgm:t>
    </dgm:pt>
    <dgm:pt modelId="{69A98341-C2DD-FA4D-9FC5-2F04F0BA6B31}" type="parTrans" cxnId="{79F94297-A8F0-F744-8BDD-833E41C42DE0}">
      <dgm:prSet/>
      <dgm:spPr/>
      <dgm:t>
        <a:bodyPr/>
        <a:lstStyle/>
        <a:p>
          <a:endParaRPr lang="en-US"/>
        </a:p>
      </dgm:t>
    </dgm:pt>
    <dgm:pt modelId="{A7443FCF-3076-DE4D-9563-C8D618D135F7}" type="sibTrans" cxnId="{79F94297-A8F0-F744-8BDD-833E41C42DE0}">
      <dgm:prSet/>
      <dgm:spPr/>
      <dgm:t>
        <a:bodyPr/>
        <a:lstStyle/>
        <a:p>
          <a:endParaRPr lang="en-US"/>
        </a:p>
      </dgm:t>
    </dgm:pt>
    <dgm:pt modelId="{D05A64FF-1399-7947-92B7-2697369C1131}">
      <dgm:prSet custT="1"/>
      <dgm:spPr/>
      <dgm:t>
        <a:bodyPr/>
        <a:lstStyle/>
        <a:p>
          <a:pPr rtl="0"/>
          <a:r>
            <a:rPr lang="en-US" sz="3200" dirty="0" smtClean="0"/>
            <a:t>Floor = Comply with Requirements</a:t>
          </a:r>
          <a:endParaRPr lang="en-US" sz="3200" dirty="0"/>
        </a:p>
      </dgm:t>
    </dgm:pt>
    <dgm:pt modelId="{05F7B9EC-A986-5F46-A6F4-B20C4B236027}" type="parTrans" cxnId="{99387894-9782-B344-8F8B-83C5B166C6CD}">
      <dgm:prSet/>
      <dgm:spPr/>
      <dgm:t>
        <a:bodyPr/>
        <a:lstStyle/>
        <a:p>
          <a:endParaRPr lang="en-US"/>
        </a:p>
      </dgm:t>
    </dgm:pt>
    <dgm:pt modelId="{E3EE1F90-DBB4-F74A-82A0-BF72E11D63BA}" type="sibTrans" cxnId="{99387894-9782-B344-8F8B-83C5B166C6CD}">
      <dgm:prSet/>
      <dgm:spPr/>
      <dgm:t>
        <a:bodyPr/>
        <a:lstStyle/>
        <a:p>
          <a:endParaRPr lang="en-US"/>
        </a:p>
      </dgm:t>
    </dgm:pt>
    <dgm:pt modelId="{9AF44AE5-71D1-9248-BD1F-04CE0EF21705}" type="pres">
      <dgm:prSet presAssocID="{08006B97-C045-CC4C-AFDE-077309FFE64F}" presName="compositeShape" presStyleCnt="0">
        <dgm:presLayoutVars>
          <dgm:chMax val="2"/>
          <dgm:dir/>
          <dgm:resizeHandles val="exact"/>
        </dgm:presLayoutVars>
      </dgm:prSet>
      <dgm:spPr/>
      <dgm:t>
        <a:bodyPr/>
        <a:lstStyle/>
        <a:p>
          <a:endParaRPr lang="en-US"/>
        </a:p>
      </dgm:t>
    </dgm:pt>
    <dgm:pt modelId="{573BE2E9-29CA-3040-BA3F-1489B9CF4B21}" type="pres">
      <dgm:prSet presAssocID="{6F0151A3-783D-0B44-8079-6506F6446B7F}" presName="upArrow" presStyleLbl="node1" presStyleIdx="0" presStyleCnt="2"/>
      <dgm:spPr/>
      <dgm:t>
        <a:bodyPr/>
        <a:lstStyle/>
        <a:p>
          <a:endParaRPr lang="en-US"/>
        </a:p>
      </dgm:t>
    </dgm:pt>
    <dgm:pt modelId="{764E52DE-01C4-8648-BEB2-EF9D4AEEE1EF}" type="pres">
      <dgm:prSet presAssocID="{6F0151A3-783D-0B44-8079-6506F6446B7F}" presName="upArrowText" presStyleLbl="revTx" presStyleIdx="0" presStyleCnt="2" custLinFactNeighborX="-2345" custLinFactNeighborY="8722">
        <dgm:presLayoutVars>
          <dgm:chMax val="0"/>
          <dgm:bulletEnabled val="1"/>
        </dgm:presLayoutVars>
      </dgm:prSet>
      <dgm:spPr/>
      <dgm:t>
        <a:bodyPr/>
        <a:lstStyle/>
        <a:p>
          <a:endParaRPr lang="en-US"/>
        </a:p>
      </dgm:t>
    </dgm:pt>
    <dgm:pt modelId="{6FA33577-0B7C-1448-82BD-A1E8EF4A31A7}" type="pres">
      <dgm:prSet presAssocID="{D05A64FF-1399-7947-92B7-2697369C1131}" presName="downArrow" presStyleLbl="node1" presStyleIdx="1" presStyleCnt="2"/>
      <dgm:spPr/>
      <dgm:t>
        <a:bodyPr/>
        <a:lstStyle/>
        <a:p>
          <a:endParaRPr lang="en-US"/>
        </a:p>
      </dgm:t>
    </dgm:pt>
    <dgm:pt modelId="{CC5B0CC1-338E-414B-A977-1464B27C02EC}" type="pres">
      <dgm:prSet presAssocID="{D05A64FF-1399-7947-92B7-2697369C1131}" presName="downArrowText" presStyleLbl="revTx" presStyleIdx="1" presStyleCnt="2" custLinFactNeighborX="433">
        <dgm:presLayoutVars>
          <dgm:chMax val="0"/>
          <dgm:bulletEnabled val="1"/>
        </dgm:presLayoutVars>
      </dgm:prSet>
      <dgm:spPr/>
      <dgm:t>
        <a:bodyPr/>
        <a:lstStyle/>
        <a:p>
          <a:endParaRPr lang="en-US"/>
        </a:p>
      </dgm:t>
    </dgm:pt>
  </dgm:ptLst>
  <dgm:cxnLst>
    <dgm:cxn modelId="{78EF6DD8-3BB5-C84B-8B4C-A9F53752EB3A}" type="presOf" srcId="{6F0151A3-783D-0B44-8079-6506F6446B7F}" destId="{764E52DE-01C4-8648-BEB2-EF9D4AEEE1EF}" srcOrd="0" destOrd="0" presId="urn:microsoft.com/office/officeart/2005/8/layout/arrow4"/>
    <dgm:cxn modelId="{99387894-9782-B344-8F8B-83C5B166C6CD}" srcId="{08006B97-C045-CC4C-AFDE-077309FFE64F}" destId="{D05A64FF-1399-7947-92B7-2697369C1131}" srcOrd="1" destOrd="0" parTransId="{05F7B9EC-A986-5F46-A6F4-B20C4B236027}" sibTransId="{E3EE1F90-DBB4-F74A-82A0-BF72E11D63BA}"/>
    <dgm:cxn modelId="{933B52CB-5B3A-DF42-B867-28454A070791}" type="presOf" srcId="{D05A64FF-1399-7947-92B7-2697369C1131}" destId="{CC5B0CC1-338E-414B-A977-1464B27C02EC}" srcOrd="0" destOrd="0" presId="urn:microsoft.com/office/officeart/2005/8/layout/arrow4"/>
    <dgm:cxn modelId="{64E069CE-7E8D-DF4E-8A43-BFE01865037E}" type="presOf" srcId="{08006B97-C045-CC4C-AFDE-077309FFE64F}" destId="{9AF44AE5-71D1-9248-BD1F-04CE0EF21705}" srcOrd="0" destOrd="0" presId="urn:microsoft.com/office/officeart/2005/8/layout/arrow4"/>
    <dgm:cxn modelId="{79F94297-A8F0-F744-8BDD-833E41C42DE0}" srcId="{08006B97-C045-CC4C-AFDE-077309FFE64F}" destId="{6F0151A3-783D-0B44-8079-6506F6446B7F}" srcOrd="0" destOrd="0" parTransId="{69A98341-C2DD-FA4D-9FC5-2F04F0BA6B31}" sibTransId="{A7443FCF-3076-DE4D-9563-C8D618D135F7}"/>
    <dgm:cxn modelId="{3101981D-45A8-F047-AF90-90854FB967A2}" type="presParOf" srcId="{9AF44AE5-71D1-9248-BD1F-04CE0EF21705}" destId="{573BE2E9-29CA-3040-BA3F-1489B9CF4B21}" srcOrd="0" destOrd="0" presId="urn:microsoft.com/office/officeart/2005/8/layout/arrow4"/>
    <dgm:cxn modelId="{C857FE0C-6EFE-8C42-A8E2-7238E4B308A2}" type="presParOf" srcId="{9AF44AE5-71D1-9248-BD1F-04CE0EF21705}" destId="{764E52DE-01C4-8648-BEB2-EF9D4AEEE1EF}" srcOrd="1" destOrd="0" presId="urn:microsoft.com/office/officeart/2005/8/layout/arrow4"/>
    <dgm:cxn modelId="{4B121401-721B-AA49-9727-13E0320D563D}" type="presParOf" srcId="{9AF44AE5-71D1-9248-BD1F-04CE0EF21705}" destId="{6FA33577-0B7C-1448-82BD-A1E8EF4A31A7}" srcOrd="2" destOrd="0" presId="urn:microsoft.com/office/officeart/2005/8/layout/arrow4"/>
    <dgm:cxn modelId="{E38A5DDD-1976-1842-99A3-69AA37739D78}" type="presParOf" srcId="{9AF44AE5-71D1-9248-BD1F-04CE0EF21705}" destId="{CC5B0CC1-338E-414B-A977-1464B27C02E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64F8FB9-AA7F-6743-868B-F4784795FD08}" type="doc">
      <dgm:prSet loTypeId="urn:microsoft.com/office/officeart/2005/8/layout/default#9" loCatId="list" qsTypeId="urn:microsoft.com/office/officeart/2005/8/quickstyle/simple2" qsCatId="simple" csTypeId="urn:microsoft.com/office/officeart/2005/8/colors/accent1_2" csCatId="accent1" phldr="1"/>
      <dgm:spPr/>
      <dgm:t>
        <a:bodyPr/>
        <a:lstStyle/>
        <a:p>
          <a:endParaRPr lang="en-US"/>
        </a:p>
      </dgm:t>
    </dgm:pt>
    <dgm:pt modelId="{D4807BD9-FEB9-694B-A7B9-B0BD29547DBF}">
      <dgm:prSet/>
      <dgm:spPr/>
      <dgm:t>
        <a:bodyPr/>
        <a:lstStyle/>
        <a:p>
          <a:pPr rtl="0"/>
          <a:r>
            <a:rPr lang="en-US" dirty="0" smtClean="0"/>
            <a:t>Allocation of resources needs to reflect priorities</a:t>
          </a:r>
          <a:endParaRPr lang="en-US" dirty="0"/>
        </a:p>
      </dgm:t>
    </dgm:pt>
    <dgm:pt modelId="{50DF54FD-E95B-8F49-9609-4D220CE596F5}" type="parTrans" cxnId="{78500FFA-1FFA-E34E-A924-0745A4293FD4}">
      <dgm:prSet/>
      <dgm:spPr/>
      <dgm:t>
        <a:bodyPr/>
        <a:lstStyle/>
        <a:p>
          <a:endParaRPr lang="en-US"/>
        </a:p>
      </dgm:t>
    </dgm:pt>
    <dgm:pt modelId="{79FD2627-6F0C-A743-ACE5-546E6A3B8F1B}" type="sibTrans" cxnId="{78500FFA-1FFA-E34E-A924-0745A4293FD4}">
      <dgm:prSet/>
      <dgm:spPr/>
      <dgm:t>
        <a:bodyPr/>
        <a:lstStyle/>
        <a:p>
          <a:endParaRPr lang="en-US"/>
        </a:p>
      </dgm:t>
    </dgm:pt>
    <dgm:pt modelId="{EC411C1B-ACF1-244D-B903-D9D19B717BF1}" type="pres">
      <dgm:prSet presAssocID="{164F8FB9-AA7F-6743-868B-F4784795FD08}" presName="diagram" presStyleCnt="0">
        <dgm:presLayoutVars>
          <dgm:dir/>
          <dgm:resizeHandles val="exact"/>
        </dgm:presLayoutVars>
      </dgm:prSet>
      <dgm:spPr/>
      <dgm:t>
        <a:bodyPr/>
        <a:lstStyle/>
        <a:p>
          <a:endParaRPr lang="en-US"/>
        </a:p>
      </dgm:t>
    </dgm:pt>
    <dgm:pt modelId="{1AD378AE-C1F5-8748-B3F3-1A7303B6610F}" type="pres">
      <dgm:prSet presAssocID="{D4807BD9-FEB9-694B-A7B9-B0BD29547DBF}" presName="node" presStyleLbl="node1" presStyleIdx="0" presStyleCnt="1" custScaleX="119487">
        <dgm:presLayoutVars>
          <dgm:bulletEnabled val="1"/>
        </dgm:presLayoutVars>
      </dgm:prSet>
      <dgm:spPr/>
      <dgm:t>
        <a:bodyPr/>
        <a:lstStyle/>
        <a:p>
          <a:endParaRPr lang="en-US"/>
        </a:p>
      </dgm:t>
    </dgm:pt>
  </dgm:ptLst>
  <dgm:cxnLst>
    <dgm:cxn modelId="{C116ACFB-2401-3842-8B96-62B2D51DC488}" type="presOf" srcId="{164F8FB9-AA7F-6743-868B-F4784795FD08}" destId="{EC411C1B-ACF1-244D-B903-D9D19B717BF1}" srcOrd="0" destOrd="0" presId="urn:microsoft.com/office/officeart/2005/8/layout/default#9"/>
    <dgm:cxn modelId="{CC1264E5-2695-D04D-BA5A-4937AE36D873}" type="presOf" srcId="{D4807BD9-FEB9-694B-A7B9-B0BD29547DBF}" destId="{1AD378AE-C1F5-8748-B3F3-1A7303B6610F}" srcOrd="0" destOrd="0" presId="urn:microsoft.com/office/officeart/2005/8/layout/default#9"/>
    <dgm:cxn modelId="{78500FFA-1FFA-E34E-A924-0745A4293FD4}" srcId="{164F8FB9-AA7F-6743-868B-F4784795FD08}" destId="{D4807BD9-FEB9-694B-A7B9-B0BD29547DBF}" srcOrd="0" destOrd="0" parTransId="{50DF54FD-E95B-8F49-9609-4D220CE596F5}" sibTransId="{79FD2627-6F0C-A743-ACE5-546E6A3B8F1B}"/>
    <dgm:cxn modelId="{2FEECA6A-FBF1-4C43-9095-B989659365AD}" type="presParOf" srcId="{EC411C1B-ACF1-244D-B903-D9D19B717BF1}" destId="{1AD378AE-C1F5-8748-B3F3-1A7303B6610F}" srcOrd="0" destOrd="0" presId="urn:microsoft.com/office/officeart/2005/8/layout/defaul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1C91745-F040-CE41-A94A-455E061A8CD3}"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7B2C02F9-8A7C-7744-A98E-EB588A00779C}">
      <dgm:prSet custT="1"/>
      <dgm:spPr/>
      <dgm:t>
        <a:bodyPr/>
        <a:lstStyle/>
        <a:p>
          <a:pPr rtl="0"/>
          <a:r>
            <a:rPr lang="en-US" sz="5000" dirty="0" smtClean="0"/>
            <a:t>People</a:t>
          </a:r>
          <a:endParaRPr lang="en-US" sz="5000" dirty="0"/>
        </a:p>
      </dgm:t>
    </dgm:pt>
    <dgm:pt modelId="{B423DF66-BD41-9646-BB3D-11A5EEBCD3AD}" type="parTrans" cxnId="{2CBFF2B0-32E9-4E44-A8EF-D693AEA8E1C5}">
      <dgm:prSet/>
      <dgm:spPr/>
      <dgm:t>
        <a:bodyPr/>
        <a:lstStyle/>
        <a:p>
          <a:endParaRPr lang="en-US"/>
        </a:p>
      </dgm:t>
    </dgm:pt>
    <dgm:pt modelId="{06634178-086D-A344-8710-DF2436596689}" type="sibTrans" cxnId="{2CBFF2B0-32E9-4E44-A8EF-D693AEA8E1C5}">
      <dgm:prSet/>
      <dgm:spPr/>
      <dgm:t>
        <a:bodyPr/>
        <a:lstStyle/>
        <a:p>
          <a:endParaRPr lang="en-US"/>
        </a:p>
      </dgm:t>
    </dgm:pt>
    <dgm:pt modelId="{456567AA-BF1B-7948-8F49-D36D2AE36893}">
      <dgm:prSet custT="1"/>
      <dgm:spPr/>
      <dgm:t>
        <a:bodyPr/>
        <a:lstStyle/>
        <a:p>
          <a:pPr rtl="0"/>
          <a:r>
            <a:rPr lang="en-US" sz="5000" dirty="0" smtClean="0"/>
            <a:t>Money</a:t>
          </a:r>
          <a:endParaRPr lang="en-US" sz="5000" dirty="0"/>
        </a:p>
      </dgm:t>
    </dgm:pt>
    <dgm:pt modelId="{699C94BA-5620-F846-AC5F-497CD38F0347}" type="parTrans" cxnId="{87D58580-54AE-F843-A099-8B3C7EF6ED64}">
      <dgm:prSet/>
      <dgm:spPr/>
      <dgm:t>
        <a:bodyPr/>
        <a:lstStyle/>
        <a:p>
          <a:endParaRPr lang="en-US"/>
        </a:p>
      </dgm:t>
    </dgm:pt>
    <dgm:pt modelId="{30AAE154-C3F9-0546-AFE3-6AA1B8C74A6E}" type="sibTrans" cxnId="{87D58580-54AE-F843-A099-8B3C7EF6ED64}">
      <dgm:prSet/>
      <dgm:spPr/>
      <dgm:t>
        <a:bodyPr/>
        <a:lstStyle/>
        <a:p>
          <a:endParaRPr lang="en-US"/>
        </a:p>
      </dgm:t>
    </dgm:pt>
    <dgm:pt modelId="{3E289A13-8EDA-4344-9FAC-6DFE3B85B528}">
      <dgm:prSet custT="1"/>
      <dgm:spPr/>
      <dgm:t>
        <a:bodyPr/>
        <a:lstStyle/>
        <a:p>
          <a:pPr rtl="0"/>
          <a:r>
            <a:rPr lang="en-US" sz="5000" dirty="0" smtClean="0"/>
            <a:t>Time</a:t>
          </a:r>
          <a:endParaRPr lang="en-US" sz="5000" dirty="0"/>
        </a:p>
      </dgm:t>
    </dgm:pt>
    <dgm:pt modelId="{70CF7C61-80DB-4B4F-8426-BEA997A6CCE1}" type="parTrans" cxnId="{04A60594-D28A-894B-BDAF-B032B3571E33}">
      <dgm:prSet/>
      <dgm:spPr/>
      <dgm:t>
        <a:bodyPr/>
        <a:lstStyle/>
        <a:p>
          <a:endParaRPr lang="en-US"/>
        </a:p>
      </dgm:t>
    </dgm:pt>
    <dgm:pt modelId="{A8B78365-0C0C-6248-A37E-6221E0F819E8}" type="sibTrans" cxnId="{04A60594-D28A-894B-BDAF-B032B3571E33}">
      <dgm:prSet/>
      <dgm:spPr/>
      <dgm:t>
        <a:bodyPr/>
        <a:lstStyle/>
        <a:p>
          <a:endParaRPr lang="en-US"/>
        </a:p>
      </dgm:t>
    </dgm:pt>
    <dgm:pt modelId="{F5DF7A35-D21A-1C48-BBE7-D8860D4140B2}" type="pres">
      <dgm:prSet presAssocID="{31C91745-F040-CE41-A94A-455E061A8CD3}" presName="Name0" presStyleCnt="0">
        <dgm:presLayoutVars>
          <dgm:chPref val="1"/>
          <dgm:dir/>
          <dgm:animOne val="branch"/>
          <dgm:animLvl val="lvl"/>
          <dgm:resizeHandles/>
        </dgm:presLayoutVars>
      </dgm:prSet>
      <dgm:spPr/>
      <dgm:t>
        <a:bodyPr/>
        <a:lstStyle/>
        <a:p>
          <a:endParaRPr lang="en-US"/>
        </a:p>
      </dgm:t>
    </dgm:pt>
    <dgm:pt modelId="{0E8587B4-48B9-4B49-8054-111089FE9459}" type="pres">
      <dgm:prSet presAssocID="{7B2C02F9-8A7C-7744-A98E-EB588A00779C}" presName="vertOne" presStyleCnt="0"/>
      <dgm:spPr/>
    </dgm:pt>
    <dgm:pt modelId="{4FC1764D-68CA-334F-A337-F1B5B566B561}" type="pres">
      <dgm:prSet presAssocID="{7B2C02F9-8A7C-7744-A98E-EB588A00779C}" presName="txOne" presStyleLbl="node0" presStyleIdx="0" presStyleCnt="3">
        <dgm:presLayoutVars>
          <dgm:chPref val="3"/>
        </dgm:presLayoutVars>
      </dgm:prSet>
      <dgm:spPr/>
      <dgm:t>
        <a:bodyPr/>
        <a:lstStyle/>
        <a:p>
          <a:endParaRPr lang="en-US"/>
        </a:p>
      </dgm:t>
    </dgm:pt>
    <dgm:pt modelId="{751D0ED5-90F4-8449-8263-33E8F19B0EDC}" type="pres">
      <dgm:prSet presAssocID="{7B2C02F9-8A7C-7744-A98E-EB588A00779C}" presName="horzOne" presStyleCnt="0"/>
      <dgm:spPr/>
    </dgm:pt>
    <dgm:pt modelId="{45177ECC-554A-BE42-BF4E-763012969C0E}" type="pres">
      <dgm:prSet presAssocID="{06634178-086D-A344-8710-DF2436596689}" presName="sibSpaceOne" presStyleCnt="0"/>
      <dgm:spPr/>
    </dgm:pt>
    <dgm:pt modelId="{94ADF54F-4B2D-C34E-B28F-79DEB5DC5137}" type="pres">
      <dgm:prSet presAssocID="{3E289A13-8EDA-4344-9FAC-6DFE3B85B528}" presName="vertOne" presStyleCnt="0"/>
      <dgm:spPr/>
    </dgm:pt>
    <dgm:pt modelId="{F0248689-34AC-524C-8084-1DE43AFA2177}" type="pres">
      <dgm:prSet presAssocID="{3E289A13-8EDA-4344-9FAC-6DFE3B85B528}" presName="txOne" presStyleLbl="node0" presStyleIdx="1" presStyleCnt="3">
        <dgm:presLayoutVars>
          <dgm:chPref val="3"/>
        </dgm:presLayoutVars>
      </dgm:prSet>
      <dgm:spPr/>
      <dgm:t>
        <a:bodyPr/>
        <a:lstStyle/>
        <a:p>
          <a:endParaRPr lang="en-US"/>
        </a:p>
      </dgm:t>
    </dgm:pt>
    <dgm:pt modelId="{3A35D4A3-6FA6-494B-AE7F-DF86E8F8F966}" type="pres">
      <dgm:prSet presAssocID="{3E289A13-8EDA-4344-9FAC-6DFE3B85B528}" presName="horzOne" presStyleCnt="0"/>
      <dgm:spPr/>
    </dgm:pt>
    <dgm:pt modelId="{CF814816-E2DC-6F46-8968-78732D28B81D}" type="pres">
      <dgm:prSet presAssocID="{A8B78365-0C0C-6248-A37E-6221E0F819E8}" presName="sibSpaceOne" presStyleCnt="0"/>
      <dgm:spPr/>
    </dgm:pt>
    <dgm:pt modelId="{1502024E-419E-DE49-B752-B4E3865A907D}" type="pres">
      <dgm:prSet presAssocID="{456567AA-BF1B-7948-8F49-D36D2AE36893}" presName="vertOne" presStyleCnt="0"/>
      <dgm:spPr/>
    </dgm:pt>
    <dgm:pt modelId="{F5C1D0AC-12E9-DD49-9A62-2E57AE427AB3}" type="pres">
      <dgm:prSet presAssocID="{456567AA-BF1B-7948-8F49-D36D2AE36893}" presName="txOne" presStyleLbl="node0" presStyleIdx="2" presStyleCnt="3">
        <dgm:presLayoutVars>
          <dgm:chPref val="3"/>
        </dgm:presLayoutVars>
      </dgm:prSet>
      <dgm:spPr/>
      <dgm:t>
        <a:bodyPr/>
        <a:lstStyle/>
        <a:p>
          <a:endParaRPr lang="en-US"/>
        </a:p>
      </dgm:t>
    </dgm:pt>
    <dgm:pt modelId="{FA966884-1EE9-CF48-B9E5-76220CEF22DE}" type="pres">
      <dgm:prSet presAssocID="{456567AA-BF1B-7948-8F49-D36D2AE36893}" presName="horzOne" presStyleCnt="0"/>
      <dgm:spPr/>
    </dgm:pt>
  </dgm:ptLst>
  <dgm:cxnLst>
    <dgm:cxn modelId="{76C1D858-5C90-E646-82C2-0FE382D44DB0}" type="presOf" srcId="{7B2C02F9-8A7C-7744-A98E-EB588A00779C}" destId="{4FC1764D-68CA-334F-A337-F1B5B566B561}" srcOrd="0" destOrd="0" presId="urn:microsoft.com/office/officeart/2005/8/layout/hierarchy4"/>
    <dgm:cxn modelId="{662B7AFE-35DA-4548-B39C-7E1E8D931FA4}" type="presOf" srcId="{3E289A13-8EDA-4344-9FAC-6DFE3B85B528}" destId="{F0248689-34AC-524C-8084-1DE43AFA2177}" srcOrd="0" destOrd="0" presId="urn:microsoft.com/office/officeart/2005/8/layout/hierarchy4"/>
    <dgm:cxn modelId="{3DD37B75-0FC3-4D42-9F53-6F8D90D03A55}" type="presOf" srcId="{31C91745-F040-CE41-A94A-455E061A8CD3}" destId="{F5DF7A35-D21A-1C48-BBE7-D8860D4140B2}" srcOrd="0" destOrd="0" presId="urn:microsoft.com/office/officeart/2005/8/layout/hierarchy4"/>
    <dgm:cxn modelId="{2CBFF2B0-32E9-4E44-A8EF-D693AEA8E1C5}" srcId="{31C91745-F040-CE41-A94A-455E061A8CD3}" destId="{7B2C02F9-8A7C-7744-A98E-EB588A00779C}" srcOrd="0" destOrd="0" parTransId="{B423DF66-BD41-9646-BB3D-11A5EEBCD3AD}" sibTransId="{06634178-086D-A344-8710-DF2436596689}"/>
    <dgm:cxn modelId="{87D58580-54AE-F843-A099-8B3C7EF6ED64}" srcId="{31C91745-F040-CE41-A94A-455E061A8CD3}" destId="{456567AA-BF1B-7948-8F49-D36D2AE36893}" srcOrd="2" destOrd="0" parTransId="{699C94BA-5620-F846-AC5F-497CD38F0347}" sibTransId="{30AAE154-C3F9-0546-AFE3-6AA1B8C74A6E}"/>
    <dgm:cxn modelId="{75FD6F08-C97F-0D42-AD25-D43667AF3688}" type="presOf" srcId="{456567AA-BF1B-7948-8F49-D36D2AE36893}" destId="{F5C1D0AC-12E9-DD49-9A62-2E57AE427AB3}" srcOrd="0" destOrd="0" presId="urn:microsoft.com/office/officeart/2005/8/layout/hierarchy4"/>
    <dgm:cxn modelId="{04A60594-D28A-894B-BDAF-B032B3571E33}" srcId="{31C91745-F040-CE41-A94A-455E061A8CD3}" destId="{3E289A13-8EDA-4344-9FAC-6DFE3B85B528}" srcOrd="1" destOrd="0" parTransId="{70CF7C61-80DB-4B4F-8426-BEA997A6CCE1}" sibTransId="{A8B78365-0C0C-6248-A37E-6221E0F819E8}"/>
    <dgm:cxn modelId="{7F7A2966-F695-2746-A856-702028F80D26}" type="presParOf" srcId="{F5DF7A35-D21A-1C48-BBE7-D8860D4140B2}" destId="{0E8587B4-48B9-4B49-8054-111089FE9459}" srcOrd="0" destOrd="0" presId="urn:microsoft.com/office/officeart/2005/8/layout/hierarchy4"/>
    <dgm:cxn modelId="{C95773A2-E94E-9D4F-96E6-595933CB82CF}" type="presParOf" srcId="{0E8587B4-48B9-4B49-8054-111089FE9459}" destId="{4FC1764D-68CA-334F-A337-F1B5B566B561}" srcOrd="0" destOrd="0" presId="urn:microsoft.com/office/officeart/2005/8/layout/hierarchy4"/>
    <dgm:cxn modelId="{FB87A2A2-B485-2D43-8DA3-512C37C4F596}" type="presParOf" srcId="{0E8587B4-48B9-4B49-8054-111089FE9459}" destId="{751D0ED5-90F4-8449-8263-33E8F19B0EDC}" srcOrd="1" destOrd="0" presId="urn:microsoft.com/office/officeart/2005/8/layout/hierarchy4"/>
    <dgm:cxn modelId="{C63C1566-1EE9-994C-97DD-EE6A8DC164ED}" type="presParOf" srcId="{F5DF7A35-D21A-1C48-BBE7-D8860D4140B2}" destId="{45177ECC-554A-BE42-BF4E-763012969C0E}" srcOrd="1" destOrd="0" presId="urn:microsoft.com/office/officeart/2005/8/layout/hierarchy4"/>
    <dgm:cxn modelId="{7442090E-1CC5-AC43-817F-8651B49B4830}" type="presParOf" srcId="{F5DF7A35-D21A-1C48-BBE7-D8860D4140B2}" destId="{94ADF54F-4B2D-C34E-B28F-79DEB5DC5137}" srcOrd="2" destOrd="0" presId="urn:microsoft.com/office/officeart/2005/8/layout/hierarchy4"/>
    <dgm:cxn modelId="{B94075C2-D644-AF40-8146-0CF8301FEF46}" type="presParOf" srcId="{94ADF54F-4B2D-C34E-B28F-79DEB5DC5137}" destId="{F0248689-34AC-524C-8084-1DE43AFA2177}" srcOrd="0" destOrd="0" presId="urn:microsoft.com/office/officeart/2005/8/layout/hierarchy4"/>
    <dgm:cxn modelId="{C31F554D-915E-AD4E-B368-60F6BFA95DAA}" type="presParOf" srcId="{94ADF54F-4B2D-C34E-B28F-79DEB5DC5137}" destId="{3A35D4A3-6FA6-494B-AE7F-DF86E8F8F966}" srcOrd="1" destOrd="0" presId="urn:microsoft.com/office/officeart/2005/8/layout/hierarchy4"/>
    <dgm:cxn modelId="{232775FE-FD04-9445-9962-E1AD21C9D2EF}" type="presParOf" srcId="{F5DF7A35-D21A-1C48-BBE7-D8860D4140B2}" destId="{CF814816-E2DC-6F46-8968-78732D28B81D}" srcOrd="3" destOrd="0" presId="urn:microsoft.com/office/officeart/2005/8/layout/hierarchy4"/>
    <dgm:cxn modelId="{0F821DAF-F9A0-BA46-B6BA-5FE75377C2F9}" type="presParOf" srcId="{F5DF7A35-D21A-1C48-BBE7-D8860D4140B2}" destId="{1502024E-419E-DE49-B752-B4E3865A907D}" srcOrd="4" destOrd="0" presId="urn:microsoft.com/office/officeart/2005/8/layout/hierarchy4"/>
    <dgm:cxn modelId="{E48F5BC0-8B6E-BB49-924C-D1B98803ECC2}" type="presParOf" srcId="{1502024E-419E-DE49-B752-B4E3865A907D}" destId="{F5C1D0AC-12E9-DD49-9A62-2E57AE427AB3}" srcOrd="0" destOrd="0" presId="urn:microsoft.com/office/officeart/2005/8/layout/hierarchy4"/>
    <dgm:cxn modelId="{7665E302-82AB-434D-9E6E-045A4D72809D}" type="presParOf" srcId="{1502024E-419E-DE49-B752-B4E3865A907D}" destId="{FA966884-1EE9-CF48-B9E5-76220CEF22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E1391DA-22F8-1A49-87DB-223373B05B55}" type="doc">
      <dgm:prSet loTypeId="urn:microsoft.com/office/officeart/2005/8/layout/default#10" loCatId="list" qsTypeId="urn:microsoft.com/office/officeart/2005/8/quickstyle/simple2" qsCatId="simple" csTypeId="urn:microsoft.com/office/officeart/2005/8/colors/accent1_2" csCatId="accent1" phldr="1"/>
      <dgm:spPr/>
      <dgm:t>
        <a:bodyPr/>
        <a:lstStyle/>
        <a:p>
          <a:endParaRPr lang="en-US"/>
        </a:p>
      </dgm:t>
    </dgm:pt>
    <dgm:pt modelId="{D35842BD-A16E-A846-8390-089FE694FC7D}">
      <dgm:prSet/>
      <dgm:spPr/>
      <dgm:t>
        <a:bodyPr/>
        <a:lstStyle/>
        <a:p>
          <a:pPr rtl="0"/>
          <a:r>
            <a:rPr lang="en-US" dirty="0" smtClean="0"/>
            <a:t>Subtracting is as important as adding</a:t>
          </a:r>
          <a:endParaRPr lang="en-US" dirty="0"/>
        </a:p>
      </dgm:t>
    </dgm:pt>
    <dgm:pt modelId="{5DC7D34B-98ED-EF4C-B7E1-6988A31D43B6}" type="parTrans" cxnId="{4E4FCDDE-B6FE-F144-9DCD-4629AC6038DD}">
      <dgm:prSet/>
      <dgm:spPr/>
      <dgm:t>
        <a:bodyPr/>
        <a:lstStyle/>
        <a:p>
          <a:endParaRPr lang="en-US"/>
        </a:p>
      </dgm:t>
    </dgm:pt>
    <dgm:pt modelId="{DA8131F9-AF8E-BB4F-9E45-E7A14CAE087C}" type="sibTrans" cxnId="{4E4FCDDE-B6FE-F144-9DCD-4629AC6038DD}">
      <dgm:prSet/>
      <dgm:spPr/>
      <dgm:t>
        <a:bodyPr/>
        <a:lstStyle/>
        <a:p>
          <a:endParaRPr lang="en-US"/>
        </a:p>
      </dgm:t>
    </dgm:pt>
    <dgm:pt modelId="{7BBF021F-C525-434C-A9C6-CD60DA936194}" type="pres">
      <dgm:prSet presAssocID="{CE1391DA-22F8-1A49-87DB-223373B05B55}" presName="diagram" presStyleCnt="0">
        <dgm:presLayoutVars>
          <dgm:dir/>
          <dgm:resizeHandles val="exact"/>
        </dgm:presLayoutVars>
      </dgm:prSet>
      <dgm:spPr/>
      <dgm:t>
        <a:bodyPr/>
        <a:lstStyle/>
        <a:p>
          <a:endParaRPr lang="en-US"/>
        </a:p>
      </dgm:t>
    </dgm:pt>
    <dgm:pt modelId="{1FDC573C-5DAE-AD42-AEB1-D4865FF2EE10}" type="pres">
      <dgm:prSet presAssocID="{D35842BD-A16E-A846-8390-089FE694FC7D}" presName="node" presStyleLbl="node1" presStyleIdx="0" presStyleCnt="1" custScaleX="119487">
        <dgm:presLayoutVars>
          <dgm:bulletEnabled val="1"/>
        </dgm:presLayoutVars>
      </dgm:prSet>
      <dgm:spPr/>
      <dgm:t>
        <a:bodyPr/>
        <a:lstStyle/>
        <a:p>
          <a:endParaRPr lang="en-US"/>
        </a:p>
      </dgm:t>
    </dgm:pt>
  </dgm:ptLst>
  <dgm:cxnLst>
    <dgm:cxn modelId="{3B3163F0-5148-4441-BF92-99BA524D8F6E}" type="presOf" srcId="{CE1391DA-22F8-1A49-87DB-223373B05B55}" destId="{7BBF021F-C525-434C-A9C6-CD60DA936194}" srcOrd="0" destOrd="0" presId="urn:microsoft.com/office/officeart/2005/8/layout/default#10"/>
    <dgm:cxn modelId="{4E4FCDDE-B6FE-F144-9DCD-4629AC6038DD}" srcId="{CE1391DA-22F8-1A49-87DB-223373B05B55}" destId="{D35842BD-A16E-A846-8390-089FE694FC7D}" srcOrd="0" destOrd="0" parTransId="{5DC7D34B-98ED-EF4C-B7E1-6988A31D43B6}" sibTransId="{DA8131F9-AF8E-BB4F-9E45-E7A14CAE087C}"/>
    <dgm:cxn modelId="{11BC5C22-2A1C-3149-8B32-FEFAFE528CA1}" type="presOf" srcId="{D35842BD-A16E-A846-8390-089FE694FC7D}" destId="{1FDC573C-5DAE-AD42-AEB1-D4865FF2EE10}" srcOrd="0" destOrd="0" presId="urn:microsoft.com/office/officeart/2005/8/layout/default#10"/>
    <dgm:cxn modelId="{26BF3FEA-F035-004C-887C-895D2500A84A}" type="presParOf" srcId="{7BBF021F-C525-434C-A9C6-CD60DA936194}" destId="{1FDC573C-5DAE-AD42-AEB1-D4865FF2EE10}" srcOrd="0" destOrd="0" presId="urn:microsoft.com/office/officeart/2005/8/layout/default#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4D48B8-1546-C540-9880-32B8D5E85ABD}" type="doc">
      <dgm:prSet loTypeId="urn:microsoft.com/office/officeart/2005/8/layout/default#11" loCatId="list" qsTypeId="urn:microsoft.com/office/officeart/2005/8/quickstyle/simple2" qsCatId="simple" csTypeId="urn:microsoft.com/office/officeart/2005/8/colors/accent1_2" csCatId="accent1" phldr="1"/>
      <dgm:spPr/>
      <dgm:t>
        <a:bodyPr/>
        <a:lstStyle/>
        <a:p>
          <a:endParaRPr lang="en-US"/>
        </a:p>
      </dgm:t>
    </dgm:pt>
    <dgm:pt modelId="{7D4490BE-1C08-484E-AD4C-4BC68261CA04}">
      <dgm:prSet/>
      <dgm:spPr/>
      <dgm:t>
        <a:bodyPr/>
        <a:lstStyle/>
        <a:p>
          <a:pPr rtl="0"/>
          <a:r>
            <a:rPr lang="en-US" dirty="0" smtClean="0"/>
            <a:t>Avoid mistaking means for ends</a:t>
          </a:r>
          <a:endParaRPr lang="en-US" dirty="0"/>
        </a:p>
      </dgm:t>
    </dgm:pt>
    <dgm:pt modelId="{CCBC200D-1068-064D-B071-781746E591B5}" type="parTrans" cxnId="{B928D395-51D5-FC4D-8B5D-581926F50794}">
      <dgm:prSet/>
      <dgm:spPr/>
      <dgm:t>
        <a:bodyPr/>
        <a:lstStyle/>
        <a:p>
          <a:endParaRPr lang="en-US"/>
        </a:p>
      </dgm:t>
    </dgm:pt>
    <dgm:pt modelId="{CECD00E0-0BBA-B343-B984-99A18416ADB8}" type="sibTrans" cxnId="{B928D395-51D5-FC4D-8B5D-581926F50794}">
      <dgm:prSet/>
      <dgm:spPr/>
      <dgm:t>
        <a:bodyPr/>
        <a:lstStyle/>
        <a:p>
          <a:endParaRPr lang="en-US"/>
        </a:p>
      </dgm:t>
    </dgm:pt>
    <dgm:pt modelId="{1515DFA1-FFB5-CF47-B8D5-33B7726C876E}" type="pres">
      <dgm:prSet presAssocID="{E34D48B8-1546-C540-9880-32B8D5E85ABD}" presName="diagram" presStyleCnt="0">
        <dgm:presLayoutVars>
          <dgm:dir/>
          <dgm:resizeHandles val="exact"/>
        </dgm:presLayoutVars>
      </dgm:prSet>
      <dgm:spPr/>
      <dgm:t>
        <a:bodyPr/>
        <a:lstStyle/>
        <a:p>
          <a:endParaRPr lang="en-US"/>
        </a:p>
      </dgm:t>
    </dgm:pt>
    <dgm:pt modelId="{0349DC83-8C36-E443-9DA1-43FB0D36C963}" type="pres">
      <dgm:prSet presAssocID="{7D4490BE-1C08-484E-AD4C-4BC68261CA04}" presName="node" presStyleLbl="node1" presStyleIdx="0" presStyleCnt="1" custScaleX="119487">
        <dgm:presLayoutVars>
          <dgm:bulletEnabled val="1"/>
        </dgm:presLayoutVars>
      </dgm:prSet>
      <dgm:spPr/>
      <dgm:t>
        <a:bodyPr/>
        <a:lstStyle/>
        <a:p>
          <a:endParaRPr lang="en-US"/>
        </a:p>
      </dgm:t>
    </dgm:pt>
  </dgm:ptLst>
  <dgm:cxnLst>
    <dgm:cxn modelId="{4BC3D6F9-F8ED-AD46-9BC1-C76411F1DE8D}" type="presOf" srcId="{E34D48B8-1546-C540-9880-32B8D5E85ABD}" destId="{1515DFA1-FFB5-CF47-B8D5-33B7726C876E}" srcOrd="0" destOrd="0" presId="urn:microsoft.com/office/officeart/2005/8/layout/default#11"/>
    <dgm:cxn modelId="{4E678C38-3F0B-6D48-B309-4BF55CCBFBFC}" type="presOf" srcId="{7D4490BE-1C08-484E-AD4C-4BC68261CA04}" destId="{0349DC83-8C36-E443-9DA1-43FB0D36C963}" srcOrd="0" destOrd="0" presId="urn:microsoft.com/office/officeart/2005/8/layout/default#11"/>
    <dgm:cxn modelId="{B928D395-51D5-FC4D-8B5D-581926F50794}" srcId="{E34D48B8-1546-C540-9880-32B8D5E85ABD}" destId="{7D4490BE-1C08-484E-AD4C-4BC68261CA04}" srcOrd="0" destOrd="0" parTransId="{CCBC200D-1068-064D-B071-781746E591B5}" sibTransId="{CECD00E0-0BBA-B343-B984-99A18416ADB8}"/>
    <dgm:cxn modelId="{8F19DBC9-1344-A048-983C-38CE14C2EFC8}" type="presParOf" srcId="{1515DFA1-FFB5-CF47-B8D5-33B7726C876E}" destId="{0349DC83-8C36-E443-9DA1-43FB0D36C963}" srcOrd="0" destOrd="0" presId="urn:microsoft.com/office/officeart/2005/8/layout/defaul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D481D6F-A111-3A4C-887C-D45F4E1DDE56}"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DB221C50-472A-754A-A706-48CE2A3E40AA}" type="pres">
      <dgm:prSet presAssocID="{9D481D6F-A111-3A4C-887C-D45F4E1DDE56}" presName="theList" presStyleCnt="0">
        <dgm:presLayoutVars>
          <dgm:dir/>
          <dgm:animLvl val="lvl"/>
          <dgm:resizeHandles val="exact"/>
        </dgm:presLayoutVars>
      </dgm:prSet>
      <dgm:spPr/>
      <dgm:t>
        <a:bodyPr/>
        <a:lstStyle/>
        <a:p>
          <a:endParaRPr lang="en-US"/>
        </a:p>
      </dgm:t>
    </dgm:pt>
  </dgm:ptLst>
  <dgm:cxnLst>
    <dgm:cxn modelId="{C4BF34D2-390B-3849-9137-446084729CC7}" type="presOf" srcId="{9D481D6F-A111-3A4C-887C-D45F4E1DDE56}" destId="{DB221C50-472A-754A-A706-48CE2A3E40A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ADDD292-D0B1-6044-B69D-FA3361C586E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156065D-EE3D-ED4C-8F7C-75B7C19F2B19}">
      <dgm:prSet/>
      <dgm:spPr/>
      <dgm:t>
        <a:bodyPr/>
        <a:lstStyle/>
        <a:p>
          <a:pPr algn="l" rtl="0"/>
          <a:r>
            <a:rPr lang="en-US" dirty="0" smtClean="0"/>
            <a:t>Ends</a:t>
          </a:r>
          <a:endParaRPr lang="en-US" dirty="0"/>
        </a:p>
      </dgm:t>
    </dgm:pt>
    <dgm:pt modelId="{1F619514-C6FC-7D41-ACF8-E6E46B5FA993}" type="parTrans" cxnId="{AD380E72-1E9C-1144-A57E-00C6E205FCF5}">
      <dgm:prSet/>
      <dgm:spPr/>
      <dgm:t>
        <a:bodyPr/>
        <a:lstStyle/>
        <a:p>
          <a:endParaRPr lang="en-US"/>
        </a:p>
      </dgm:t>
    </dgm:pt>
    <dgm:pt modelId="{3D9CB2C6-677D-CC43-AC40-E9FB87D2B9CF}" type="sibTrans" cxnId="{AD380E72-1E9C-1144-A57E-00C6E205FCF5}">
      <dgm:prSet/>
      <dgm:spPr/>
      <dgm:t>
        <a:bodyPr/>
        <a:lstStyle/>
        <a:p>
          <a:endParaRPr lang="en-US"/>
        </a:p>
      </dgm:t>
    </dgm:pt>
    <dgm:pt modelId="{318E8F02-7FC0-3F48-9CB7-A97E95384429}">
      <dgm:prSet/>
      <dgm:spPr/>
      <dgm:t>
        <a:bodyPr/>
        <a:lstStyle/>
        <a:p>
          <a:pPr algn="l" rtl="0"/>
          <a:r>
            <a:rPr lang="en-US" dirty="0" smtClean="0"/>
            <a:t>Improve instructional practices</a:t>
          </a:r>
          <a:endParaRPr lang="en-US" dirty="0"/>
        </a:p>
      </dgm:t>
    </dgm:pt>
    <dgm:pt modelId="{8C539BA0-67B0-174A-97B6-92DC7A05333D}" type="parTrans" cxnId="{FFD2930F-D7F5-F044-91DA-C6321E2180BB}">
      <dgm:prSet/>
      <dgm:spPr/>
      <dgm:t>
        <a:bodyPr/>
        <a:lstStyle/>
        <a:p>
          <a:endParaRPr lang="en-US"/>
        </a:p>
      </dgm:t>
    </dgm:pt>
    <dgm:pt modelId="{3CF33767-5E02-274F-B438-080AD5DA7BE2}" type="sibTrans" cxnId="{FFD2930F-D7F5-F044-91DA-C6321E2180BB}">
      <dgm:prSet/>
      <dgm:spPr/>
      <dgm:t>
        <a:bodyPr/>
        <a:lstStyle/>
        <a:p>
          <a:endParaRPr lang="en-US"/>
        </a:p>
      </dgm:t>
    </dgm:pt>
    <dgm:pt modelId="{657B44DE-121E-654C-9D44-223178EBBAC2}">
      <dgm:prSet/>
      <dgm:spPr/>
      <dgm:t>
        <a:bodyPr/>
        <a:lstStyle/>
        <a:p>
          <a:pPr algn="l" rtl="0"/>
          <a:r>
            <a:rPr lang="en-US" dirty="0" smtClean="0"/>
            <a:t>Increase quantity of quality instruction</a:t>
          </a:r>
          <a:endParaRPr lang="en-US" dirty="0"/>
        </a:p>
      </dgm:t>
    </dgm:pt>
    <dgm:pt modelId="{2CE2415D-C4A5-DC48-BA74-9CFADDBD7FCB}" type="parTrans" cxnId="{2C3FBA64-36EF-DD44-BA2B-0FBDD7FED685}">
      <dgm:prSet/>
      <dgm:spPr/>
      <dgm:t>
        <a:bodyPr/>
        <a:lstStyle/>
        <a:p>
          <a:endParaRPr lang="en-US"/>
        </a:p>
      </dgm:t>
    </dgm:pt>
    <dgm:pt modelId="{0F51B4DE-2245-A747-B8C5-3E8C09FB0674}" type="sibTrans" cxnId="{2C3FBA64-36EF-DD44-BA2B-0FBDD7FED685}">
      <dgm:prSet/>
      <dgm:spPr/>
      <dgm:t>
        <a:bodyPr/>
        <a:lstStyle/>
        <a:p>
          <a:endParaRPr lang="en-US"/>
        </a:p>
      </dgm:t>
    </dgm:pt>
    <dgm:pt modelId="{794B0E10-3923-0440-8E85-DAEA1CC1830B}">
      <dgm:prSet/>
      <dgm:spPr/>
      <dgm:t>
        <a:bodyPr/>
        <a:lstStyle/>
        <a:p>
          <a:pPr algn="l" rtl="0"/>
          <a:r>
            <a:rPr lang="en-US" dirty="0" smtClean="0"/>
            <a:t>The right principals</a:t>
          </a:r>
          <a:endParaRPr lang="en-US" dirty="0"/>
        </a:p>
      </dgm:t>
    </dgm:pt>
    <dgm:pt modelId="{22895AE6-3D63-EA42-AF4B-BC646C3AF0AC}" type="parTrans" cxnId="{F7A78CD5-39DA-444C-8BC5-ED882250F093}">
      <dgm:prSet/>
      <dgm:spPr/>
      <dgm:t>
        <a:bodyPr/>
        <a:lstStyle/>
        <a:p>
          <a:endParaRPr lang="en-US"/>
        </a:p>
      </dgm:t>
    </dgm:pt>
    <dgm:pt modelId="{9A5791AA-17D3-DA4F-8241-B687E89A18A1}" type="sibTrans" cxnId="{F7A78CD5-39DA-444C-8BC5-ED882250F093}">
      <dgm:prSet/>
      <dgm:spPr/>
      <dgm:t>
        <a:bodyPr/>
        <a:lstStyle/>
        <a:p>
          <a:endParaRPr lang="en-US"/>
        </a:p>
      </dgm:t>
    </dgm:pt>
    <dgm:pt modelId="{09AF3EDA-5809-F844-BA4A-693861F82542}">
      <dgm:prSet/>
      <dgm:spPr/>
      <dgm:t>
        <a:bodyPr/>
        <a:lstStyle/>
        <a:p>
          <a:pPr algn="l" rtl="0"/>
          <a:r>
            <a:rPr lang="en-US" dirty="0" smtClean="0"/>
            <a:t>Means</a:t>
          </a:r>
          <a:endParaRPr lang="en-US" dirty="0"/>
        </a:p>
      </dgm:t>
    </dgm:pt>
    <dgm:pt modelId="{7A392BCB-473A-4B4E-860F-4F101200100E}" type="parTrans" cxnId="{E7B5ABF2-6FCB-574B-94A4-4966CD95ED3F}">
      <dgm:prSet/>
      <dgm:spPr/>
      <dgm:t>
        <a:bodyPr/>
        <a:lstStyle/>
        <a:p>
          <a:endParaRPr lang="en-US"/>
        </a:p>
      </dgm:t>
    </dgm:pt>
    <dgm:pt modelId="{AA5FA1F2-7B79-EC42-8142-18B5CD3FA01C}" type="sibTrans" cxnId="{E7B5ABF2-6FCB-574B-94A4-4966CD95ED3F}">
      <dgm:prSet/>
      <dgm:spPr/>
      <dgm:t>
        <a:bodyPr/>
        <a:lstStyle/>
        <a:p>
          <a:endParaRPr lang="en-US"/>
        </a:p>
      </dgm:t>
    </dgm:pt>
    <dgm:pt modelId="{A7CDE0FE-948F-DC46-BDA9-95966465CE6F}">
      <dgm:prSet/>
      <dgm:spPr/>
      <dgm:t>
        <a:bodyPr/>
        <a:lstStyle/>
        <a:p>
          <a:pPr algn="l" rtl="0"/>
          <a:r>
            <a:rPr lang="en-US" dirty="0" smtClean="0"/>
            <a:t>New principals</a:t>
          </a:r>
          <a:endParaRPr lang="en-US" dirty="0"/>
        </a:p>
      </dgm:t>
    </dgm:pt>
    <dgm:pt modelId="{F9591D65-BB01-2040-BD5E-90E99109D5EA}" type="parTrans" cxnId="{FBF9477F-A6ED-644C-86FF-F9D95BBBDBC6}">
      <dgm:prSet/>
      <dgm:spPr/>
      <dgm:t>
        <a:bodyPr/>
        <a:lstStyle/>
        <a:p>
          <a:endParaRPr lang="en-US"/>
        </a:p>
      </dgm:t>
    </dgm:pt>
    <dgm:pt modelId="{63DC821E-489B-444F-9647-E0B712F61458}" type="sibTrans" cxnId="{FBF9477F-A6ED-644C-86FF-F9D95BBBDBC6}">
      <dgm:prSet/>
      <dgm:spPr/>
      <dgm:t>
        <a:bodyPr/>
        <a:lstStyle/>
        <a:p>
          <a:endParaRPr lang="en-US"/>
        </a:p>
      </dgm:t>
    </dgm:pt>
    <dgm:pt modelId="{629CCB9C-A578-8040-B510-8CF87CA56DEB}">
      <dgm:prSet/>
      <dgm:spPr/>
      <dgm:t>
        <a:bodyPr/>
        <a:lstStyle/>
        <a:p>
          <a:pPr algn="l" rtl="0"/>
          <a:r>
            <a:rPr lang="en-US" dirty="0" smtClean="0"/>
            <a:t>Assessments</a:t>
          </a:r>
          <a:endParaRPr lang="en-US" dirty="0"/>
        </a:p>
      </dgm:t>
    </dgm:pt>
    <dgm:pt modelId="{97BA4A87-BFC0-6F44-B152-666505EB53BD}" type="parTrans" cxnId="{42C59439-4140-CC4B-BF47-BCBC4DBACC87}">
      <dgm:prSet/>
      <dgm:spPr/>
      <dgm:t>
        <a:bodyPr/>
        <a:lstStyle/>
        <a:p>
          <a:endParaRPr lang="en-US"/>
        </a:p>
      </dgm:t>
    </dgm:pt>
    <dgm:pt modelId="{6C87E713-9151-434B-8D26-8DF18004DAAB}" type="sibTrans" cxnId="{42C59439-4140-CC4B-BF47-BCBC4DBACC87}">
      <dgm:prSet/>
      <dgm:spPr/>
      <dgm:t>
        <a:bodyPr/>
        <a:lstStyle/>
        <a:p>
          <a:endParaRPr lang="en-US"/>
        </a:p>
      </dgm:t>
    </dgm:pt>
    <dgm:pt modelId="{FD0B4A10-F356-5145-9D45-1932E50DBC23}">
      <dgm:prSet/>
      <dgm:spPr/>
      <dgm:t>
        <a:bodyPr/>
        <a:lstStyle/>
        <a:p>
          <a:pPr algn="l" rtl="0"/>
          <a:r>
            <a:rPr lang="en-US" dirty="0" smtClean="0"/>
            <a:t>Extended learning</a:t>
          </a:r>
          <a:endParaRPr lang="en-US" dirty="0"/>
        </a:p>
      </dgm:t>
    </dgm:pt>
    <dgm:pt modelId="{915254E2-721D-9240-A0B3-D38E2310EF5B}" type="parTrans" cxnId="{41BB48F2-365F-104D-BB35-968CB9FC03DC}">
      <dgm:prSet/>
      <dgm:spPr/>
      <dgm:t>
        <a:bodyPr/>
        <a:lstStyle/>
        <a:p>
          <a:endParaRPr lang="en-US"/>
        </a:p>
      </dgm:t>
    </dgm:pt>
    <dgm:pt modelId="{0FE2472A-1FB1-334F-80AC-0D9711EA55D7}" type="sibTrans" cxnId="{41BB48F2-365F-104D-BB35-968CB9FC03DC}">
      <dgm:prSet/>
      <dgm:spPr/>
      <dgm:t>
        <a:bodyPr/>
        <a:lstStyle/>
        <a:p>
          <a:endParaRPr lang="en-US"/>
        </a:p>
      </dgm:t>
    </dgm:pt>
    <dgm:pt modelId="{FF4368B1-D203-794F-8888-DCDB456CE7A7}" type="pres">
      <dgm:prSet presAssocID="{BADDD292-D0B1-6044-B69D-FA3361C586E8}" presName="theList" presStyleCnt="0">
        <dgm:presLayoutVars>
          <dgm:dir/>
          <dgm:animLvl val="lvl"/>
          <dgm:resizeHandles val="exact"/>
        </dgm:presLayoutVars>
      </dgm:prSet>
      <dgm:spPr/>
      <dgm:t>
        <a:bodyPr/>
        <a:lstStyle/>
        <a:p>
          <a:endParaRPr lang="en-US"/>
        </a:p>
      </dgm:t>
    </dgm:pt>
    <dgm:pt modelId="{CCDDD416-2E00-0948-8745-11130E12BF13}" type="pres">
      <dgm:prSet presAssocID="{09AF3EDA-5809-F844-BA4A-693861F82542}" presName="compNode" presStyleCnt="0"/>
      <dgm:spPr/>
      <dgm:t>
        <a:bodyPr/>
        <a:lstStyle/>
        <a:p>
          <a:endParaRPr lang="en-US"/>
        </a:p>
      </dgm:t>
    </dgm:pt>
    <dgm:pt modelId="{BA5E52DB-CEC9-6949-BEA1-59A0F8E8C54B}" type="pres">
      <dgm:prSet presAssocID="{09AF3EDA-5809-F844-BA4A-693861F82542}" presName="aNode" presStyleLbl="bgShp" presStyleIdx="0" presStyleCnt="2"/>
      <dgm:spPr/>
      <dgm:t>
        <a:bodyPr/>
        <a:lstStyle/>
        <a:p>
          <a:endParaRPr lang="en-US"/>
        </a:p>
      </dgm:t>
    </dgm:pt>
    <dgm:pt modelId="{04101D84-E26A-FB4D-B2CD-6D0F0B5BCCAE}" type="pres">
      <dgm:prSet presAssocID="{09AF3EDA-5809-F844-BA4A-693861F82542}" presName="textNode" presStyleLbl="bgShp" presStyleIdx="0" presStyleCnt="2"/>
      <dgm:spPr/>
      <dgm:t>
        <a:bodyPr/>
        <a:lstStyle/>
        <a:p>
          <a:endParaRPr lang="en-US"/>
        </a:p>
      </dgm:t>
    </dgm:pt>
    <dgm:pt modelId="{AE82C293-507D-9141-8465-24ED4DEB1DF3}" type="pres">
      <dgm:prSet presAssocID="{09AF3EDA-5809-F844-BA4A-693861F82542}" presName="compChildNode" presStyleCnt="0"/>
      <dgm:spPr/>
      <dgm:t>
        <a:bodyPr/>
        <a:lstStyle/>
        <a:p>
          <a:endParaRPr lang="en-US"/>
        </a:p>
      </dgm:t>
    </dgm:pt>
    <dgm:pt modelId="{FEAD5EEC-A02F-164A-9121-61EA4C9B7762}" type="pres">
      <dgm:prSet presAssocID="{09AF3EDA-5809-F844-BA4A-693861F82542}" presName="theInnerList" presStyleCnt="0"/>
      <dgm:spPr/>
      <dgm:t>
        <a:bodyPr/>
        <a:lstStyle/>
        <a:p>
          <a:endParaRPr lang="en-US"/>
        </a:p>
      </dgm:t>
    </dgm:pt>
    <dgm:pt modelId="{9E9DFD7D-16D0-2F4B-A49F-A6B11A6037B8}" type="pres">
      <dgm:prSet presAssocID="{A7CDE0FE-948F-DC46-BDA9-95966465CE6F}" presName="childNode" presStyleLbl="node1" presStyleIdx="0" presStyleCnt="6">
        <dgm:presLayoutVars>
          <dgm:bulletEnabled val="1"/>
        </dgm:presLayoutVars>
      </dgm:prSet>
      <dgm:spPr/>
      <dgm:t>
        <a:bodyPr/>
        <a:lstStyle/>
        <a:p>
          <a:endParaRPr lang="en-US"/>
        </a:p>
      </dgm:t>
    </dgm:pt>
    <dgm:pt modelId="{99000F14-A7FA-EA48-8D41-8238A1B7CC76}" type="pres">
      <dgm:prSet presAssocID="{A7CDE0FE-948F-DC46-BDA9-95966465CE6F}" presName="aSpace2" presStyleCnt="0"/>
      <dgm:spPr/>
      <dgm:t>
        <a:bodyPr/>
        <a:lstStyle/>
        <a:p>
          <a:endParaRPr lang="en-US"/>
        </a:p>
      </dgm:t>
    </dgm:pt>
    <dgm:pt modelId="{C0F8AE63-2E94-5749-81B4-7B5A77D10505}" type="pres">
      <dgm:prSet presAssocID="{629CCB9C-A578-8040-B510-8CF87CA56DEB}" presName="childNode" presStyleLbl="node1" presStyleIdx="1" presStyleCnt="6">
        <dgm:presLayoutVars>
          <dgm:bulletEnabled val="1"/>
        </dgm:presLayoutVars>
      </dgm:prSet>
      <dgm:spPr/>
      <dgm:t>
        <a:bodyPr/>
        <a:lstStyle/>
        <a:p>
          <a:endParaRPr lang="en-US"/>
        </a:p>
      </dgm:t>
    </dgm:pt>
    <dgm:pt modelId="{D51634DD-A60D-224C-8BB9-BD0218927CE8}" type="pres">
      <dgm:prSet presAssocID="{629CCB9C-A578-8040-B510-8CF87CA56DEB}" presName="aSpace2" presStyleCnt="0"/>
      <dgm:spPr/>
      <dgm:t>
        <a:bodyPr/>
        <a:lstStyle/>
        <a:p>
          <a:endParaRPr lang="en-US"/>
        </a:p>
      </dgm:t>
    </dgm:pt>
    <dgm:pt modelId="{4343400F-D4B9-5B4F-8F29-3AC33F174CA8}" type="pres">
      <dgm:prSet presAssocID="{FD0B4A10-F356-5145-9D45-1932E50DBC23}" presName="childNode" presStyleLbl="node1" presStyleIdx="2" presStyleCnt="6">
        <dgm:presLayoutVars>
          <dgm:bulletEnabled val="1"/>
        </dgm:presLayoutVars>
      </dgm:prSet>
      <dgm:spPr/>
      <dgm:t>
        <a:bodyPr/>
        <a:lstStyle/>
        <a:p>
          <a:endParaRPr lang="en-US"/>
        </a:p>
      </dgm:t>
    </dgm:pt>
    <dgm:pt modelId="{75645E9F-8F06-EE42-8A62-0CF090A662BA}" type="pres">
      <dgm:prSet presAssocID="{09AF3EDA-5809-F844-BA4A-693861F82542}" presName="aSpace" presStyleCnt="0"/>
      <dgm:spPr/>
      <dgm:t>
        <a:bodyPr/>
        <a:lstStyle/>
        <a:p>
          <a:endParaRPr lang="en-US"/>
        </a:p>
      </dgm:t>
    </dgm:pt>
    <dgm:pt modelId="{C8898009-8FB9-CA44-9D49-98534F50A652}" type="pres">
      <dgm:prSet presAssocID="{6156065D-EE3D-ED4C-8F7C-75B7C19F2B19}" presName="compNode" presStyleCnt="0"/>
      <dgm:spPr/>
      <dgm:t>
        <a:bodyPr/>
        <a:lstStyle/>
        <a:p>
          <a:endParaRPr lang="en-US"/>
        </a:p>
      </dgm:t>
    </dgm:pt>
    <dgm:pt modelId="{2154FD14-482C-8648-A76E-799AD82B31ED}" type="pres">
      <dgm:prSet presAssocID="{6156065D-EE3D-ED4C-8F7C-75B7C19F2B19}" presName="aNode" presStyleLbl="bgShp" presStyleIdx="1" presStyleCnt="2"/>
      <dgm:spPr/>
      <dgm:t>
        <a:bodyPr/>
        <a:lstStyle/>
        <a:p>
          <a:endParaRPr lang="en-US"/>
        </a:p>
      </dgm:t>
    </dgm:pt>
    <dgm:pt modelId="{2A61B955-8D67-964E-82D5-91022A35A552}" type="pres">
      <dgm:prSet presAssocID="{6156065D-EE3D-ED4C-8F7C-75B7C19F2B19}" presName="textNode" presStyleLbl="bgShp" presStyleIdx="1" presStyleCnt="2"/>
      <dgm:spPr/>
      <dgm:t>
        <a:bodyPr/>
        <a:lstStyle/>
        <a:p>
          <a:endParaRPr lang="en-US"/>
        </a:p>
      </dgm:t>
    </dgm:pt>
    <dgm:pt modelId="{D76BA0A7-B98F-C841-8584-5AB1392E3B0A}" type="pres">
      <dgm:prSet presAssocID="{6156065D-EE3D-ED4C-8F7C-75B7C19F2B19}" presName="compChildNode" presStyleCnt="0"/>
      <dgm:spPr/>
      <dgm:t>
        <a:bodyPr/>
        <a:lstStyle/>
        <a:p>
          <a:endParaRPr lang="en-US"/>
        </a:p>
      </dgm:t>
    </dgm:pt>
    <dgm:pt modelId="{6AA24DD4-5122-8549-B035-FEB04B8395E9}" type="pres">
      <dgm:prSet presAssocID="{6156065D-EE3D-ED4C-8F7C-75B7C19F2B19}" presName="theInnerList" presStyleCnt="0"/>
      <dgm:spPr/>
      <dgm:t>
        <a:bodyPr/>
        <a:lstStyle/>
        <a:p>
          <a:endParaRPr lang="en-US"/>
        </a:p>
      </dgm:t>
    </dgm:pt>
    <dgm:pt modelId="{B38F91C4-ECEB-9A47-BCD7-B58A70B15FC3}" type="pres">
      <dgm:prSet presAssocID="{794B0E10-3923-0440-8E85-DAEA1CC1830B}" presName="childNode" presStyleLbl="node1" presStyleIdx="3" presStyleCnt="6">
        <dgm:presLayoutVars>
          <dgm:bulletEnabled val="1"/>
        </dgm:presLayoutVars>
      </dgm:prSet>
      <dgm:spPr/>
      <dgm:t>
        <a:bodyPr/>
        <a:lstStyle/>
        <a:p>
          <a:endParaRPr lang="en-US"/>
        </a:p>
      </dgm:t>
    </dgm:pt>
    <dgm:pt modelId="{25989334-8125-3846-9ADF-F59CAFCA853A}" type="pres">
      <dgm:prSet presAssocID="{794B0E10-3923-0440-8E85-DAEA1CC1830B}" presName="aSpace2" presStyleCnt="0"/>
      <dgm:spPr/>
      <dgm:t>
        <a:bodyPr/>
        <a:lstStyle/>
        <a:p>
          <a:endParaRPr lang="en-US"/>
        </a:p>
      </dgm:t>
    </dgm:pt>
    <dgm:pt modelId="{5FA1A743-A6DF-7948-844B-AE788C425C1B}" type="pres">
      <dgm:prSet presAssocID="{318E8F02-7FC0-3F48-9CB7-A97E95384429}" presName="childNode" presStyleLbl="node1" presStyleIdx="4" presStyleCnt="6">
        <dgm:presLayoutVars>
          <dgm:bulletEnabled val="1"/>
        </dgm:presLayoutVars>
      </dgm:prSet>
      <dgm:spPr/>
      <dgm:t>
        <a:bodyPr/>
        <a:lstStyle/>
        <a:p>
          <a:endParaRPr lang="en-US"/>
        </a:p>
      </dgm:t>
    </dgm:pt>
    <dgm:pt modelId="{D228AF70-CCB6-D34F-96B5-B5BE7A85ECB7}" type="pres">
      <dgm:prSet presAssocID="{318E8F02-7FC0-3F48-9CB7-A97E95384429}" presName="aSpace2" presStyleCnt="0"/>
      <dgm:spPr/>
      <dgm:t>
        <a:bodyPr/>
        <a:lstStyle/>
        <a:p>
          <a:endParaRPr lang="en-US"/>
        </a:p>
      </dgm:t>
    </dgm:pt>
    <dgm:pt modelId="{A8B7ADB4-30AB-EC49-B792-671C98C5DEA3}" type="pres">
      <dgm:prSet presAssocID="{657B44DE-121E-654C-9D44-223178EBBAC2}" presName="childNode" presStyleLbl="node1" presStyleIdx="5" presStyleCnt="6">
        <dgm:presLayoutVars>
          <dgm:bulletEnabled val="1"/>
        </dgm:presLayoutVars>
      </dgm:prSet>
      <dgm:spPr/>
      <dgm:t>
        <a:bodyPr/>
        <a:lstStyle/>
        <a:p>
          <a:endParaRPr lang="en-US"/>
        </a:p>
      </dgm:t>
    </dgm:pt>
  </dgm:ptLst>
  <dgm:cxnLst>
    <dgm:cxn modelId="{9D93DC77-2D48-7A4A-BAEC-B6543D224B7E}" type="presOf" srcId="{A7CDE0FE-948F-DC46-BDA9-95966465CE6F}" destId="{9E9DFD7D-16D0-2F4B-A49F-A6B11A6037B8}" srcOrd="0" destOrd="0" presId="urn:microsoft.com/office/officeart/2005/8/layout/lProcess2"/>
    <dgm:cxn modelId="{AD380E72-1E9C-1144-A57E-00C6E205FCF5}" srcId="{BADDD292-D0B1-6044-B69D-FA3361C586E8}" destId="{6156065D-EE3D-ED4C-8F7C-75B7C19F2B19}" srcOrd="1" destOrd="0" parTransId="{1F619514-C6FC-7D41-ACF8-E6E46B5FA993}" sibTransId="{3D9CB2C6-677D-CC43-AC40-E9FB87D2B9CF}"/>
    <dgm:cxn modelId="{F7A78CD5-39DA-444C-8BC5-ED882250F093}" srcId="{6156065D-EE3D-ED4C-8F7C-75B7C19F2B19}" destId="{794B0E10-3923-0440-8E85-DAEA1CC1830B}" srcOrd="0" destOrd="0" parTransId="{22895AE6-3D63-EA42-AF4B-BC646C3AF0AC}" sibTransId="{9A5791AA-17D3-DA4F-8241-B687E89A18A1}"/>
    <dgm:cxn modelId="{FBF9477F-A6ED-644C-86FF-F9D95BBBDBC6}" srcId="{09AF3EDA-5809-F844-BA4A-693861F82542}" destId="{A7CDE0FE-948F-DC46-BDA9-95966465CE6F}" srcOrd="0" destOrd="0" parTransId="{F9591D65-BB01-2040-BD5E-90E99109D5EA}" sibTransId="{63DC821E-489B-444F-9647-E0B712F61458}"/>
    <dgm:cxn modelId="{4A0DDE86-5B20-F549-A539-1C3C748CFE31}" type="presOf" srcId="{09AF3EDA-5809-F844-BA4A-693861F82542}" destId="{BA5E52DB-CEC9-6949-BEA1-59A0F8E8C54B}" srcOrd="0" destOrd="0" presId="urn:microsoft.com/office/officeart/2005/8/layout/lProcess2"/>
    <dgm:cxn modelId="{DD1631F1-80D8-5546-B9E4-60758B439E90}" type="presOf" srcId="{BADDD292-D0B1-6044-B69D-FA3361C586E8}" destId="{FF4368B1-D203-794F-8888-DCDB456CE7A7}" srcOrd="0" destOrd="0" presId="urn:microsoft.com/office/officeart/2005/8/layout/lProcess2"/>
    <dgm:cxn modelId="{2C3FBA64-36EF-DD44-BA2B-0FBDD7FED685}" srcId="{6156065D-EE3D-ED4C-8F7C-75B7C19F2B19}" destId="{657B44DE-121E-654C-9D44-223178EBBAC2}" srcOrd="2" destOrd="0" parTransId="{2CE2415D-C4A5-DC48-BA74-9CFADDBD7FCB}" sibTransId="{0F51B4DE-2245-A747-B8C5-3E8C09FB0674}"/>
    <dgm:cxn modelId="{63DFDAB8-B631-1E45-BD08-7C0132F90CE9}" type="presOf" srcId="{6156065D-EE3D-ED4C-8F7C-75B7C19F2B19}" destId="{2154FD14-482C-8648-A76E-799AD82B31ED}" srcOrd="0" destOrd="0" presId="urn:microsoft.com/office/officeart/2005/8/layout/lProcess2"/>
    <dgm:cxn modelId="{42C59439-4140-CC4B-BF47-BCBC4DBACC87}" srcId="{09AF3EDA-5809-F844-BA4A-693861F82542}" destId="{629CCB9C-A578-8040-B510-8CF87CA56DEB}" srcOrd="1" destOrd="0" parTransId="{97BA4A87-BFC0-6F44-B152-666505EB53BD}" sibTransId="{6C87E713-9151-434B-8D26-8DF18004DAAB}"/>
    <dgm:cxn modelId="{177FBCF6-4A48-4748-A327-3BBA88B028E1}" type="presOf" srcId="{318E8F02-7FC0-3F48-9CB7-A97E95384429}" destId="{5FA1A743-A6DF-7948-844B-AE788C425C1B}" srcOrd="0" destOrd="0" presId="urn:microsoft.com/office/officeart/2005/8/layout/lProcess2"/>
    <dgm:cxn modelId="{E7B5ABF2-6FCB-574B-94A4-4966CD95ED3F}" srcId="{BADDD292-D0B1-6044-B69D-FA3361C586E8}" destId="{09AF3EDA-5809-F844-BA4A-693861F82542}" srcOrd="0" destOrd="0" parTransId="{7A392BCB-473A-4B4E-860F-4F101200100E}" sibTransId="{AA5FA1F2-7B79-EC42-8142-18B5CD3FA01C}"/>
    <dgm:cxn modelId="{41BB48F2-365F-104D-BB35-968CB9FC03DC}" srcId="{09AF3EDA-5809-F844-BA4A-693861F82542}" destId="{FD0B4A10-F356-5145-9D45-1932E50DBC23}" srcOrd="2" destOrd="0" parTransId="{915254E2-721D-9240-A0B3-D38E2310EF5B}" sibTransId="{0FE2472A-1FB1-334F-80AC-0D9711EA55D7}"/>
    <dgm:cxn modelId="{FFD2930F-D7F5-F044-91DA-C6321E2180BB}" srcId="{6156065D-EE3D-ED4C-8F7C-75B7C19F2B19}" destId="{318E8F02-7FC0-3F48-9CB7-A97E95384429}" srcOrd="1" destOrd="0" parTransId="{8C539BA0-67B0-174A-97B6-92DC7A05333D}" sibTransId="{3CF33767-5E02-274F-B438-080AD5DA7BE2}"/>
    <dgm:cxn modelId="{E8B24F52-8FBC-3B48-85B1-1BB3E2A703D5}" type="presOf" srcId="{657B44DE-121E-654C-9D44-223178EBBAC2}" destId="{A8B7ADB4-30AB-EC49-B792-671C98C5DEA3}" srcOrd="0" destOrd="0" presId="urn:microsoft.com/office/officeart/2005/8/layout/lProcess2"/>
    <dgm:cxn modelId="{565AACB8-5BC0-3046-9557-661CCC4A9EBF}" type="presOf" srcId="{794B0E10-3923-0440-8E85-DAEA1CC1830B}" destId="{B38F91C4-ECEB-9A47-BCD7-B58A70B15FC3}" srcOrd="0" destOrd="0" presId="urn:microsoft.com/office/officeart/2005/8/layout/lProcess2"/>
    <dgm:cxn modelId="{7FC12935-BD50-2349-A1BA-317DD3BA4A5E}" type="presOf" srcId="{FD0B4A10-F356-5145-9D45-1932E50DBC23}" destId="{4343400F-D4B9-5B4F-8F29-3AC33F174CA8}" srcOrd="0" destOrd="0" presId="urn:microsoft.com/office/officeart/2005/8/layout/lProcess2"/>
    <dgm:cxn modelId="{8B0D515C-9C49-B841-98E5-E41EB8DC4FBD}" type="presOf" srcId="{629CCB9C-A578-8040-B510-8CF87CA56DEB}" destId="{C0F8AE63-2E94-5749-81B4-7B5A77D10505}" srcOrd="0" destOrd="0" presId="urn:microsoft.com/office/officeart/2005/8/layout/lProcess2"/>
    <dgm:cxn modelId="{9F9400F3-B1C2-B24D-925E-CF76F5D17C97}" type="presOf" srcId="{6156065D-EE3D-ED4C-8F7C-75B7C19F2B19}" destId="{2A61B955-8D67-964E-82D5-91022A35A552}" srcOrd="1" destOrd="0" presId="urn:microsoft.com/office/officeart/2005/8/layout/lProcess2"/>
    <dgm:cxn modelId="{B9F8E8AF-7A8B-1D4A-980A-D23D58E253CE}" type="presOf" srcId="{09AF3EDA-5809-F844-BA4A-693861F82542}" destId="{04101D84-E26A-FB4D-B2CD-6D0F0B5BCCAE}" srcOrd="1" destOrd="0" presId="urn:microsoft.com/office/officeart/2005/8/layout/lProcess2"/>
    <dgm:cxn modelId="{99281C41-83DF-AD4F-B180-2FFB58604F1E}" type="presParOf" srcId="{FF4368B1-D203-794F-8888-DCDB456CE7A7}" destId="{CCDDD416-2E00-0948-8745-11130E12BF13}" srcOrd="0" destOrd="0" presId="urn:microsoft.com/office/officeart/2005/8/layout/lProcess2"/>
    <dgm:cxn modelId="{E2D81D74-74D9-5A40-B529-771945173231}" type="presParOf" srcId="{CCDDD416-2E00-0948-8745-11130E12BF13}" destId="{BA5E52DB-CEC9-6949-BEA1-59A0F8E8C54B}" srcOrd="0" destOrd="0" presId="urn:microsoft.com/office/officeart/2005/8/layout/lProcess2"/>
    <dgm:cxn modelId="{64E116E0-D3A6-DB46-8DDC-31C28EE65C61}" type="presParOf" srcId="{CCDDD416-2E00-0948-8745-11130E12BF13}" destId="{04101D84-E26A-FB4D-B2CD-6D0F0B5BCCAE}" srcOrd="1" destOrd="0" presId="urn:microsoft.com/office/officeart/2005/8/layout/lProcess2"/>
    <dgm:cxn modelId="{9795C8AC-479B-CE41-AFE3-B74526BF7C5C}" type="presParOf" srcId="{CCDDD416-2E00-0948-8745-11130E12BF13}" destId="{AE82C293-507D-9141-8465-24ED4DEB1DF3}" srcOrd="2" destOrd="0" presId="urn:microsoft.com/office/officeart/2005/8/layout/lProcess2"/>
    <dgm:cxn modelId="{0179CB3B-1166-934F-ADEF-0E39DFC49F6A}" type="presParOf" srcId="{AE82C293-507D-9141-8465-24ED4DEB1DF3}" destId="{FEAD5EEC-A02F-164A-9121-61EA4C9B7762}" srcOrd="0" destOrd="0" presId="urn:microsoft.com/office/officeart/2005/8/layout/lProcess2"/>
    <dgm:cxn modelId="{8B6673C2-890C-B348-8969-B50C52DB0C8A}" type="presParOf" srcId="{FEAD5EEC-A02F-164A-9121-61EA4C9B7762}" destId="{9E9DFD7D-16D0-2F4B-A49F-A6B11A6037B8}" srcOrd="0" destOrd="0" presId="urn:microsoft.com/office/officeart/2005/8/layout/lProcess2"/>
    <dgm:cxn modelId="{8174EBB2-D0C6-C04B-BC48-109A4729D575}" type="presParOf" srcId="{FEAD5EEC-A02F-164A-9121-61EA4C9B7762}" destId="{99000F14-A7FA-EA48-8D41-8238A1B7CC76}" srcOrd="1" destOrd="0" presId="urn:microsoft.com/office/officeart/2005/8/layout/lProcess2"/>
    <dgm:cxn modelId="{6B90D301-0CEB-8D4F-830B-5B5B2553DE49}" type="presParOf" srcId="{FEAD5EEC-A02F-164A-9121-61EA4C9B7762}" destId="{C0F8AE63-2E94-5749-81B4-7B5A77D10505}" srcOrd="2" destOrd="0" presId="urn:microsoft.com/office/officeart/2005/8/layout/lProcess2"/>
    <dgm:cxn modelId="{C06A6C41-F674-8541-9012-FE91607C5855}" type="presParOf" srcId="{FEAD5EEC-A02F-164A-9121-61EA4C9B7762}" destId="{D51634DD-A60D-224C-8BB9-BD0218927CE8}" srcOrd="3" destOrd="0" presId="urn:microsoft.com/office/officeart/2005/8/layout/lProcess2"/>
    <dgm:cxn modelId="{19853C50-2F16-E24B-BF2F-3F172F6196D3}" type="presParOf" srcId="{FEAD5EEC-A02F-164A-9121-61EA4C9B7762}" destId="{4343400F-D4B9-5B4F-8F29-3AC33F174CA8}" srcOrd="4" destOrd="0" presId="urn:microsoft.com/office/officeart/2005/8/layout/lProcess2"/>
    <dgm:cxn modelId="{CBC97E2F-CA12-6945-827E-C29BCAA0FC87}" type="presParOf" srcId="{FF4368B1-D203-794F-8888-DCDB456CE7A7}" destId="{75645E9F-8F06-EE42-8A62-0CF090A662BA}" srcOrd="1" destOrd="0" presId="urn:microsoft.com/office/officeart/2005/8/layout/lProcess2"/>
    <dgm:cxn modelId="{176683EE-0E4B-7244-9536-A877E3765DA5}" type="presParOf" srcId="{FF4368B1-D203-794F-8888-DCDB456CE7A7}" destId="{C8898009-8FB9-CA44-9D49-98534F50A652}" srcOrd="2" destOrd="0" presId="urn:microsoft.com/office/officeart/2005/8/layout/lProcess2"/>
    <dgm:cxn modelId="{4008BD46-943E-9841-B5AB-6AFCD4FBBD8E}" type="presParOf" srcId="{C8898009-8FB9-CA44-9D49-98534F50A652}" destId="{2154FD14-482C-8648-A76E-799AD82B31ED}" srcOrd="0" destOrd="0" presId="urn:microsoft.com/office/officeart/2005/8/layout/lProcess2"/>
    <dgm:cxn modelId="{853B3B7F-F396-D949-A110-F59822664CA8}" type="presParOf" srcId="{C8898009-8FB9-CA44-9D49-98534F50A652}" destId="{2A61B955-8D67-964E-82D5-91022A35A552}" srcOrd="1" destOrd="0" presId="urn:microsoft.com/office/officeart/2005/8/layout/lProcess2"/>
    <dgm:cxn modelId="{611EBE33-8D69-D54D-8F92-5F80275E98D9}" type="presParOf" srcId="{C8898009-8FB9-CA44-9D49-98534F50A652}" destId="{D76BA0A7-B98F-C841-8584-5AB1392E3B0A}" srcOrd="2" destOrd="0" presId="urn:microsoft.com/office/officeart/2005/8/layout/lProcess2"/>
    <dgm:cxn modelId="{47238254-02AD-C543-80F2-C6E29E2651F2}" type="presParOf" srcId="{D76BA0A7-B98F-C841-8584-5AB1392E3B0A}" destId="{6AA24DD4-5122-8549-B035-FEB04B8395E9}" srcOrd="0" destOrd="0" presId="urn:microsoft.com/office/officeart/2005/8/layout/lProcess2"/>
    <dgm:cxn modelId="{B5F124C5-87E3-064A-B156-AB320C73125C}" type="presParOf" srcId="{6AA24DD4-5122-8549-B035-FEB04B8395E9}" destId="{B38F91C4-ECEB-9A47-BCD7-B58A70B15FC3}" srcOrd="0" destOrd="0" presId="urn:microsoft.com/office/officeart/2005/8/layout/lProcess2"/>
    <dgm:cxn modelId="{C2481986-B81A-2C40-B336-0557CB582DEB}" type="presParOf" srcId="{6AA24DD4-5122-8549-B035-FEB04B8395E9}" destId="{25989334-8125-3846-9ADF-F59CAFCA853A}" srcOrd="1" destOrd="0" presId="urn:microsoft.com/office/officeart/2005/8/layout/lProcess2"/>
    <dgm:cxn modelId="{CF7D18BD-82AF-6F43-BCE4-588CAFD868D5}" type="presParOf" srcId="{6AA24DD4-5122-8549-B035-FEB04B8395E9}" destId="{5FA1A743-A6DF-7948-844B-AE788C425C1B}" srcOrd="2" destOrd="0" presId="urn:microsoft.com/office/officeart/2005/8/layout/lProcess2"/>
    <dgm:cxn modelId="{2C468018-3E20-234D-8F7E-7FCB0FB64C3D}" type="presParOf" srcId="{6AA24DD4-5122-8549-B035-FEB04B8395E9}" destId="{D228AF70-CCB6-D34F-96B5-B5BE7A85ECB7}" srcOrd="3" destOrd="0" presId="urn:microsoft.com/office/officeart/2005/8/layout/lProcess2"/>
    <dgm:cxn modelId="{6136D8B6-5C57-0743-9FD6-39825EB2EA0A}" type="presParOf" srcId="{6AA24DD4-5122-8549-B035-FEB04B8395E9}" destId="{A8B7ADB4-30AB-EC49-B792-671C98C5DEA3}"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3067637-BDF0-2C40-9DDF-B1E0839C655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0F633895-B909-0A4E-835C-261E71C5F930}">
      <dgm:prSet custT="1"/>
      <dgm:spPr/>
      <dgm:t>
        <a:bodyPr/>
        <a:lstStyle/>
        <a:p>
          <a:pPr rtl="0"/>
          <a:r>
            <a:rPr lang="en-US" sz="4400" dirty="0" smtClean="0"/>
            <a:t>School boards can be key leverage point for rural school districts</a:t>
          </a:r>
          <a:endParaRPr lang="en-US" sz="4400" dirty="0"/>
        </a:p>
      </dgm:t>
    </dgm:pt>
    <dgm:pt modelId="{034EDD28-3648-3948-80CF-A6FE14E25CDA}" type="parTrans" cxnId="{F575B43C-74D4-E745-9B60-D2AF4D0DA633}">
      <dgm:prSet/>
      <dgm:spPr/>
      <dgm:t>
        <a:bodyPr/>
        <a:lstStyle/>
        <a:p>
          <a:endParaRPr lang="en-US"/>
        </a:p>
      </dgm:t>
    </dgm:pt>
    <dgm:pt modelId="{3369D403-C5D2-D748-B3F3-5EB8E9753E0B}" type="sibTrans" cxnId="{F575B43C-74D4-E745-9B60-D2AF4D0DA633}">
      <dgm:prSet/>
      <dgm:spPr/>
      <dgm:t>
        <a:bodyPr/>
        <a:lstStyle/>
        <a:p>
          <a:endParaRPr lang="en-US"/>
        </a:p>
      </dgm:t>
    </dgm:pt>
    <dgm:pt modelId="{8A95C233-C6E7-384B-B745-C777699EB7EC}">
      <dgm:prSet custT="1"/>
      <dgm:spPr/>
      <dgm:t>
        <a:bodyPr/>
        <a:lstStyle/>
        <a:p>
          <a:pPr rtl="0"/>
          <a:r>
            <a:rPr lang="en-US" sz="4400" dirty="0" smtClean="0"/>
            <a:t>But they need to understand why change is necessary</a:t>
          </a:r>
          <a:endParaRPr lang="en-US" sz="4400" dirty="0"/>
        </a:p>
      </dgm:t>
    </dgm:pt>
    <dgm:pt modelId="{359B1D4C-545E-0E4A-8E3C-1477C16C51EB}" type="parTrans" cxnId="{AD5EB5EC-CC4B-944B-8294-676830231BCB}">
      <dgm:prSet/>
      <dgm:spPr/>
      <dgm:t>
        <a:bodyPr/>
        <a:lstStyle/>
        <a:p>
          <a:endParaRPr lang="en-US"/>
        </a:p>
      </dgm:t>
    </dgm:pt>
    <dgm:pt modelId="{00070D5E-8ED7-8442-8139-E29D5BBEE128}" type="sibTrans" cxnId="{AD5EB5EC-CC4B-944B-8294-676830231BCB}">
      <dgm:prSet/>
      <dgm:spPr/>
      <dgm:t>
        <a:bodyPr/>
        <a:lstStyle/>
        <a:p>
          <a:endParaRPr lang="en-US"/>
        </a:p>
      </dgm:t>
    </dgm:pt>
    <dgm:pt modelId="{45C00657-8E98-9C4E-8052-BA0E223C4578}" type="pres">
      <dgm:prSet presAssocID="{03067637-BDF0-2C40-9DDF-B1E0839C655F}" presName="linear" presStyleCnt="0">
        <dgm:presLayoutVars>
          <dgm:animLvl val="lvl"/>
          <dgm:resizeHandles val="exact"/>
        </dgm:presLayoutVars>
      </dgm:prSet>
      <dgm:spPr/>
      <dgm:t>
        <a:bodyPr/>
        <a:lstStyle/>
        <a:p>
          <a:endParaRPr lang="en-US"/>
        </a:p>
      </dgm:t>
    </dgm:pt>
    <dgm:pt modelId="{E6EA8C67-4C1B-E14B-A76D-5AED8CF9E4C8}" type="pres">
      <dgm:prSet presAssocID="{0F633895-B909-0A4E-835C-261E71C5F930}" presName="parentText" presStyleLbl="node1" presStyleIdx="0" presStyleCnt="2">
        <dgm:presLayoutVars>
          <dgm:chMax val="0"/>
          <dgm:bulletEnabled val="1"/>
        </dgm:presLayoutVars>
      </dgm:prSet>
      <dgm:spPr/>
      <dgm:t>
        <a:bodyPr/>
        <a:lstStyle/>
        <a:p>
          <a:endParaRPr lang="en-US"/>
        </a:p>
      </dgm:t>
    </dgm:pt>
    <dgm:pt modelId="{6CB8BC10-3B97-5E43-9BC2-991D4217FB7E}" type="pres">
      <dgm:prSet presAssocID="{3369D403-C5D2-D748-B3F3-5EB8E9753E0B}" presName="spacer" presStyleCnt="0"/>
      <dgm:spPr/>
    </dgm:pt>
    <dgm:pt modelId="{19798C80-1C13-1B4D-A7F3-D4661AC99982}" type="pres">
      <dgm:prSet presAssocID="{8A95C233-C6E7-384B-B745-C777699EB7EC}" presName="parentText" presStyleLbl="node1" presStyleIdx="1" presStyleCnt="2">
        <dgm:presLayoutVars>
          <dgm:chMax val="0"/>
          <dgm:bulletEnabled val="1"/>
        </dgm:presLayoutVars>
      </dgm:prSet>
      <dgm:spPr/>
      <dgm:t>
        <a:bodyPr/>
        <a:lstStyle/>
        <a:p>
          <a:endParaRPr lang="en-US"/>
        </a:p>
      </dgm:t>
    </dgm:pt>
  </dgm:ptLst>
  <dgm:cxnLst>
    <dgm:cxn modelId="{C97A399E-9B2C-B847-AC1B-A67DC4DB4073}" type="presOf" srcId="{03067637-BDF0-2C40-9DDF-B1E0839C655F}" destId="{45C00657-8E98-9C4E-8052-BA0E223C4578}" srcOrd="0" destOrd="0" presId="urn:microsoft.com/office/officeart/2005/8/layout/vList2"/>
    <dgm:cxn modelId="{AD5EB5EC-CC4B-944B-8294-676830231BCB}" srcId="{03067637-BDF0-2C40-9DDF-B1E0839C655F}" destId="{8A95C233-C6E7-384B-B745-C777699EB7EC}" srcOrd="1" destOrd="0" parTransId="{359B1D4C-545E-0E4A-8E3C-1477C16C51EB}" sibTransId="{00070D5E-8ED7-8442-8139-E29D5BBEE128}"/>
    <dgm:cxn modelId="{F2B9117B-29B8-FF4C-A58D-6E2FE7D3E413}" type="presOf" srcId="{8A95C233-C6E7-384B-B745-C777699EB7EC}" destId="{19798C80-1C13-1B4D-A7F3-D4661AC99982}" srcOrd="0" destOrd="0" presId="urn:microsoft.com/office/officeart/2005/8/layout/vList2"/>
    <dgm:cxn modelId="{F575B43C-74D4-E745-9B60-D2AF4D0DA633}" srcId="{03067637-BDF0-2C40-9DDF-B1E0839C655F}" destId="{0F633895-B909-0A4E-835C-261E71C5F930}" srcOrd="0" destOrd="0" parTransId="{034EDD28-3648-3948-80CF-A6FE14E25CDA}" sibTransId="{3369D403-C5D2-D748-B3F3-5EB8E9753E0B}"/>
    <dgm:cxn modelId="{0B8303B7-05F4-2F42-85A6-F8FB0275740D}" type="presOf" srcId="{0F633895-B909-0A4E-835C-261E71C5F930}" destId="{E6EA8C67-4C1B-E14B-A76D-5AED8CF9E4C8}" srcOrd="0" destOrd="0" presId="urn:microsoft.com/office/officeart/2005/8/layout/vList2"/>
    <dgm:cxn modelId="{1CC61F9B-5556-4F4B-A1D2-8C906C130005}" type="presParOf" srcId="{45C00657-8E98-9C4E-8052-BA0E223C4578}" destId="{E6EA8C67-4C1B-E14B-A76D-5AED8CF9E4C8}" srcOrd="0" destOrd="0" presId="urn:microsoft.com/office/officeart/2005/8/layout/vList2"/>
    <dgm:cxn modelId="{684AC2E8-4EF0-8849-A626-A3FA80170E68}" type="presParOf" srcId="{45C00657-8E98-9C4E-8052-BA0E223C4578}" destId="{6CB8BC10-3B97-5E43-9BC2-991D4217FB7E}" srcOrd="1" destOrd="0" presId="urn:microsoft.com/office/officeart/2005/8/layout/vList2"/>
    <dgm:cxn modelId="{445B0D4C-73EA-2447-9744-64E35ECB528D}" type="presParOf" srcId="{45C00657-8E98-9C4E-8052-BA0E223C4578}" destId="{19798C80-1C13-1B4D-A7F3-D4661AC999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751D2-204F-ED42-A14B-F22AD5434FBC}" type="doc">
      <dgm:prSet loTypeId="urn:microsoft.com/office/officeart/2005/8/layout/default#2" loCatId="list" qsTypeId="urn:microsoft.com/office/officeart/2005/8/quickstyle/simple2" qsCatId="simple" csTypeId="urn:microsoft.com/office/officeart/2005/8/colors/accent1_2" csCatId="accent1" phldr="1"/>
      <dgm:spPr/>
      <dgm:t>
        <a:bodyPr/>
        <a:lstStyle/>
        <a:p>
          <a:endParaRPr lang="en-US"/>
        </a:p>
      </dgm:t>
    </dgm:pt>
    <dgm:pt modelId="{859E3B5A-F74A-294D-A05E-AF967DED61E0}">
      <dgm:prSet custT="1"/>
      <dgm:spPr/>
      <dgm:t>
        <a:bodyPr/>
        <a:lstStyle/>
        <a:p>
          <a:pPr algn="l" rtl="0"/>
          <a:r>
            <a:rPr lang="en-US" sz="7200" dirty="0" smtClean="0"/>
            <a:t>Turnaround is </a:t>
          </a:r>
          <a:r>
            <a:rPr lang="en-US" sz="7200" b="1" i="1" dirty="0" smtClean="0">
              <a:solidFill>
                <a:srgbClr val="FF0000"/>
              </a:solidFill>
            </a:rPr>
            <a:t>not</a:t>
          </a:r>
          <a:r>
            <a:rPr lang="en-US" sz="7200" b="1" i="1" dirty="0" smtClean="0"/>
            <a:t> </a:t>
          </a:r>
          <a:r>
            <a:rPr lang="en-US" sz="7200" dirty="0" smtClean="0"/>
            <a:t>school improvement + + </a:t>
          </a:r>
          <a:endParaRPr lang="en-US" sz="7200" dirty="0"/>
        </a:p>
      </dgm:t>
    </dgm:pt>
    <dgm:pt modelId="{2127644B-E334-5347-A7CA-25C78E81A05A}" type="parTrans" cxnId="{6D359A22-569A-834F-A7CD-8197A84E7A04}">
      <dgm:prSet/>
      <dgm:spPr/>
      <dgm:t>
        <a:bodyPr/>
        <a:lstStyle/>
        <a:p>
          <a:endParaRPr lang="en-US"/>
        </a:p>
      </dgm:t>
    </dgm:pt>
    <dgm:pt modelId="{5E5C3366-BC78-1C46-AA7C-E9AEBCB985D8}" type="sibTrans" cxnId="{6D359A22-569A-834F-A7CD-8197A84E7A04}">
      <dgm:prSet/>
      <dgm:spPr/>
      <dgm:t>
        <a:bodyPr/>
        <a:lstStyle/>
        <a:p>
          <a:endParaRPr lang="en-US"/>
        </a:p>
      </dgm:t>
    </dgm:pt>
    <dgm:pt modelId="{C4C9EA11-8962-5643-B39E-F2026CF9C56B}" type="pres">
      <dgm:prSet presAssocID="{8CA751D2-204F-ED42-A14B-F22AD5434FBC}" presName="diagram" presStyleCnt="0">
        <dgm:presLayoutVars>
          <dgm:dir/>
          <dgm:resizeHandles val="exact"/>
        </dgm:presLayoutVars>
      </dgm:prSet>
      <dgm:spPr/>
      <dgm:t>
        <a:bodyPr/>
        <a:lstStyle/>
        <a:p>
          <a:endParaRPr lang="en-US"/>
        </a:p>
      </dgm:t>
    </dgm:pt>
    <dgm:pt modelId="{759861F4-DE67-0241-A9D3-064A4017020C}" type="pres">
      <dgm:prSet presAssocID="{859E3B5A-F74A-294D-A05E-AF967DED61E0}" presName="node" presStyleLbl="node1" presStyleIdx="0" presStyleCnt="1" custScaleX="119487">
        <dgm:presLayoutVars>
          <dgm:bulletEnabled val="1"/>
        </dgm:presLayoutVars>
      </dgm:prSet>
      <dgm:spPr/>
      <dgm:t>
        <a:bodyPr/>
        <a:lstStyle/>
        <a:p>
          <a:endParaRPr lang="en-US"/>
        </a:p>
      </dgm:t>
    </dgm:pt>
  </dgm:ptLst>
  <dgm:cxnLst>
    <dgm:cxn modelId="{63420CB7-D053-E647-935F-50A53080A5ED}" type="presOf" srcId="{8CA751D2-204F-ED42-A14B-F22AD5434FBC}" destId="{C4C9EA11-8962-5643-B39E-F2026CF9C56B}" srcOrd="0" destOrd="0" presId="urn:microsoft.com/office/officeart/2005/8/layout/default#2"/>
    <dgm:cxn modelId="{6D359A22-569A-834F-A7CD-8197A84E7A04}" srcId="{8CA751D2-204F-ED42-A14B-F22AD5434FBC}" destId="{859E3B5A-F74A-294D-A05E-AF967DED61E0}" srcOrd="0" destOrd="0" parTransId="{2127644B-E334-5347-A7CA-25C78E81A05A}" sibTransId="{5E5C3366-BC78-1C46-AA7C-E9AEBCB985D8}"/>
    <dgm:cxn modelId="{13E3898A-47ED-D14B-A6DA-E6FC4A30D105}" type="presOf" srcId="{859E3B5A-F74A-294D-A05E-AF967DED61E0}" destId="{759861F4-DE67-0241-A9D3-064A4017020C}" srcOrd="0" destOrd="0" presId="urn:microsoft.com/office/officeart/2005/8/layout/default#2"/>
    <dgm:cxn modelId="{E67C238C-F554-1A4B-B87E-AA58CCBC5221}" type="presParOf" srcId="{C4C9EA11-8962-5643-B39E-F2026CF9C56B}" destId="{759861F4-DE67-0241-A9D3-064A4017020C}"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F0724A7-041C-A445-971E-CFE36D1C30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5FB653-5B3C-1F4F-A6A9-28AB8E93C85F}">
      <dgm:prSet/>
      <dgm:spPr/>
      <dgm:t>
        <a:bodyPr/>
        <a:lstStyle/>
        <a:p>
          <a:pPr algn="ctr" rtl="0">
            <a:spcAft>
              <a:spcPts val="0"/>
            </a:spcAft>
          </a:pPr>
          <a:r>
            <a:rPr lang="en-US" dirty="0" smtClean="0"/>
            <a:t>Determine how you, and the people you mentor </a:t>
          </a:r>
          <a:r>
            <a:rPr lang="en-US" smtClean="0"/>
            <a:t>or lead, </a:t>
          </a:r>
          <a:endParaRPr lang="en-US" dirty="0" smtClean="0"/>
        </a:p>
        <a:p>
          <a:pPr algn="ctr" rtl="0">
            <a:spcAft>
              <a:spcPts val="0"/>
            </a:spcAft>
          </a:pPr>
          <a:r>
            <a:rPr lang="en-US" dirty="0" smtClean="0"/>
            <a:t>can </a:t>
          </a:r>
          <a:r>
            <a:rPr lang="en-US" b="1" i="1" dirty="0" smtClean="0"/>
            <a:t>drive, initiate, support and sustain </a:t>
          </a:r>
          <a:r>
            <a:rPr lang="en-US" dirty="0" smtClean="0"/>
            <a:t>successful school turnaround efforts</a:t>
          </a:r>
          <a:endParaRPr lang="en-US" dirty="0"/>
        </a:p>
      </dgm:t>
    </dgm:pt>
    <dgm:pt modelId="{5935FFA4-D043-C840-8C7B-CF039D7D8026}" type="parTrans" cxnId="{B1A160E8-0F39-2C4A-A44C-032437D265F2}">
      <dgm:prSet/>
      <dgm:spPr/>
      <dgm:t>
        <a:bodyPr/>
        <a:lstStyle/>
        <a:p>
          <a:endParaRPr lang="en-US"/>
        </a:p>
      </dgm:t>
    </dgm:pt>
    <dgm:pt modelId="{4DBB6F19-CBA3-2740-A600-1E86FF466113}" type="sibTrans" cxnId="{B1A160E8-0F39-2C4A-A44C-032437D265F2}">
      <dgm:prSet/>
      <dgm:spPr/>
      <dgm:t>
        <a:bodyPr/>
        <a:lstStyle/>
        <a:p>
          <a:endParaRPr lang="en-US"/>
        </a:p>
      </dgm:t>
    </dgm:pt>
    <dgm:pt modelId="{D03A375F-382A-D84D-BB45-41E0B018C131}" type="pres">
      <dgm:prSet presAssocID="{CF0724A7-041C-A445-971E-CFE36D1C3003}" presName="linear" presStyleCnt="0">
        <dgm:presLayoutVars>
          <dgm:animLvl val="lvl"/>
          <dgm:resizeHandles val="exact"/>
        </dgm:presLayoutVars>
      </dgm:prSet>
      <dgm:spPr/>
      <dgm:t>
        <a:bodyPr/>
        <a:lstStyle/>
        <a:p>
          <a:endParaRPr lang="en-US"/>
        </a:p>
      </dgm:t>
    </dgm:pt>
    <dgm:pt modelId="{ED2B4272-183B-E842-8791-B48DF6618C40}" type="pres">
      <dgm:prSet presAssocID="{0C5FB653-5B3C-1F4F-A6A9-28AB8E93C85F}" presName="parentText" presStyleLbl="node1" presStyleIdx="0" presStyleCnt="1">
        <dgm:presLayoutVars>
          <dgm:chMax val="0"/>
          <dgm:bulletEnabled val="1"/>
        </dgm:presLayoutVars>
      </dgm:prSet>
      <dgm:spPr/>
      <dgm:t>
        <a:bodyPr/>
        <a:lstStyle/>
        <a:p>
          <a:endParaRPr lang="en-US"/>
        </a:p>
      </dgm:t>
    </dgm:pt>
  </dgm:ptLst>
  <dgm:cxnLst>
    <dgm:cxn modelId="{B1A160E8-0F39-2C4A-A44C-032437D265F2}" srcId="{CF0724A7-041C-A445-971E-CFE36D1C3003}" destId="{0C5FB653-5B3C-1F4F-A6A9-28AB8E93C85F}" srcOrd="0" destOrd="0" parTransId="{5935FFA4-D043-C840-8C7B-CF039D7D8026}" sibTransId="{4DBB6F19-CBA3-2740-A600-1E86FF466113}"/>
    <dgm:cxn modelId="{8A54B7DA-86DB-9349-988C-1937F3C955C5}" type="presOf" srcId="{CF0724A7-041C-A445-971E-CFE36D1C3003}" destId="{D03A375F-382A-D84D-BB45-41E0B018C131}" srcOrd="0" destOrd="0" presId="urn:microsoft.com/office/officeart/2005/8/layout/vList2"/>
    <dgm:cxn modelId="{08340768-48AD-0C4F-B301-4A8D0B04F800}" type="presOf" srcId="{0C5FB653-5B3C-1F4F-A6A9-28AB8E93C85F}" destId="{ED2B4272-183B-E842-8791-B48DF6618C40}" srcOrd="0" destOrd="0" presId="urn:microsoft.com/office/officeart/2005/8/layout/vList2"/>
    <dgm:cxn modelId="{30294DCB-7530-4D42-9776-5715329A517A}" type="presParOf" srcId="{D03A375F-382A-D84D-BB45-41E0B018C131}" destId="{ED2B4272-183B-E842-8791-B48DF6618C4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F634331-350E-AE48-8EA1-932E7F1CB0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C2D84F-1C6B-0F41-8CB8-0D366081E0AC}">
      <dgm:prSet/>
      <dgm:spPr/>
      <dgm:t>
        <a:bodyPr/>
        <a:lstStyle/>
        <a:p>
          <a:pPr rtl="0"/>
          <a:r>
            <a:rPr lang="en-US" dirty="0" smtClean="0"/>
            <a:t>Wrap-up and key takeaways</a:t>
          </a:r>
          <a:endParaRPr lang="en-US" dirty="0"/>
        </a:p>
      </dgm:t>
    </dgm:pt>
    <dgm:pt modelId="{05AA27D1-69A9-144E-B9B6-5DE0F3220CCA}" type="parTrans" cxnId="{EDD74DFA-99F8-5D43-9CBF-BEB280CDFEEE}">
      <dgm:prSet/>
      <dgm:spPr/>
      <dgm:t>
        <a:bodyPr/>
        <a:lstStyle/>
        <a:p>
          <a:endParaRPr lang="en-US"/>
        </a:p>
      </dgm:t>
    </dgm:pt>
    <dgm:pt modelId="{C93AD3E2-095E-7E45-B207-5B22FE38A91E}" type="sibTrans" cxnId="{EDD74DFA-99F8-5D43-9CBF-BEB280CDFEEE}">
      <dgm:prSet/>
      <dgm:spPr/>
      <dgm:t>
        <a:bodyPr/>
        <a:lstStyle/>
        <a:p>
          <a:endParaRPr lang="en-US"/>
        </a:p>
      </dgm:t>
    </dgm:pt>
    <dgm:pt modelId="{508D7EE8-3C48-7A4C-BEB3-0FB98B2B40FC}" type="pres">
      <dgm:prSet presAssocID="{DF634331-350E-AE48-8EA1-932E7F1CB042}" presName="linear" presStyleCnt="0">
        <dgm:presLayoutVars>
          <dgm:animLvl val="lvl"/>
          <dgm:resizeHandles val="exact"/>
        </dgm:presLayoutVars>
      </dgm:prSet>
      <dgm:spPr/>
      <dgm:t>
        <a:bodyPr/>
        <a:lstStyle/>
        <a:p>
          <a:endParaRPr lang="en-US"/>
        </a:p>
      </dgm:t>
    </dgm:pt>
    <dgm:pt modelId="{58366F02-C38C-B24E-97A9-F5F0B9D20C32}" type="pres">
      <dgm:prSet presAssocID="{67C2D84F-1C6B-0F41-8CB8-0D366081E0AC}" presName="parentText" presStyleLbl="node1" presStyleIdx="0" presStyleCnt="1" custScaleY="142621">
        <dgm:presLayoutVars>
          <dgm:chMax val="0"/>
          <dgm:bulletEnabled val="1"/>
        </dgm:presLayoutVars>
      </dgm:prSet>
      <dgm:spPr/>
      <dgm:t>
        <a:bodyPr/>
        <a:lstStyle/>
        <a:p>
          <a:endParaRPr lang="en-US"/>
        </a:p>
      </dgm:t>
    </dgm:pt>
  </dgm:ptLst>
  <dgm:cxnLst>
    <dgm:cxn modelId="{EDD74DFA-99F8-5D43-9CBF-BEB280CDFEEE}" srcId="{DF634331-350E-AE48-8EA1-932E7F1CB042}" destId="{67C2D84F-1C6B-0F41-8CB8-0D366081E0AC}" srcOrd="0" destOrd="0" parTransId="{05AA27D1-69A9-144E-B9B6-5DE0F3220CCA}" sibTransId="{C93AD3E2-095E-7E45-B207-5B22FE38A91E}"/>
    <dgm:cxn modelId="{5EE2272F-99E1-BB4B-A993-BF94B550F073}" type="presOf" srcId="{DF634331-350E-AE48-8EA1-932E7F1CB042}" destId="{508D7EE8-3C48-7A4C-BEB3-0FB98B2B40FC}" srcOrd="0" destOrd="0" presId="urn:microsoft.com/office/officeart/2005/8/layout/vList2"/>
    <dgm:cxn modelId="{DC41B6AA-749F-F84E-8CF7-0EB2C6605BD8}" type="presOf" srcId="{67C2D84F-1C6B-0F41-8CB8-0D366081E0AC}" destId="{58366F02-C38C-B24E-97A9-F5F0B9D20C32}" srcOrd="0" destOrd="0" presId="urn:microsoft.com/office/officeart/2005/8/layout/vList2"/>
    <dgm:cxn modelId="{1D4E3263-B6C1-E542-9472-6D756003FD63}" type="presParOf" srcId="{508D7EE8-3C48-7A4C-BEB3-0FB98B2B40FC}" destId="{58366F02-C38C-B24E-97A9-F5F0B9D20C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2B4455C-04FD-2E4F-8E08-5CC6B0D8DE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A0BB76-E07E-DF41-A8CA-C95784ACCE55}">
      <dgm:prSet/>
      <dgm:spPr/>
      <dgm:t>
        <a:bodyPr/>
        <a:lstStyle/>
        <a:p>
          <a:pPr rtl="0"/>
          <a:r>
            <a:rPr lang="en-US" dirty="0" smtClean="0"/>
            <a:t>Solid curricula and effective instruction are the foundation of effective schools and successful turnaround efforts.</a:t>
          </a:r>
          <a:endParaRPr lang="en-US" dirty="0"/>
        </a:p>
      </dgm:t>
    </dgm:pt>
    <dgm:pt modelId="{B824C5AC-C2DD-A141-A788-BE992460B15A}" type="parTrans" cxnId="{C8FE2F0F-1A5A-1C42-9BB7-F1BF4337B94B}">
      <dgm:prSet/>
      <dgm:spPr/>
      <dgm:t>
        <a:bodyPr/>
        <a:lstStyle/>
        <a:p>
          <a:endParaRPr lang="en-US"/>
        </a:p>
      </dgm:t>
    </dgm:pt>
    <dgm:pt modelId="{81D07191-3E49-D340-A4A3-D036777B5CCC}" type="sibTrans" cxnId="{C8FE2F0F-1A5A-1C42-9BB7-F1BF4337B94B}">
      <dgm:prSet/>
      <dgm:spPr/>
      <dgm:t>
        <a:bodyPr/>
        <a:lstStyle/>
        <a:p>
          <a:endParaRPr lang="en-US"/>
        </a:p>
      </dgm:t>
    </dgm:pt>
    <dgm:pt modelId="{0C017CBE-B86A-9142-925B-F41A825B859A}">
      <dgm:prSet custT="1"/>
      <dgm:spPr/>
      <dgm:t>
        <a:bodyPr/>
        <a:lstStyle/>
        <a:p>
          <a:pPr rtl="0"/>
          <a:r>
            <a:rPr lang="en-US" sz="2000" i="1" dirty="0" smtClean="0"/>
            <a:t>Source: Herman et al., 2008; Murphy, &amp; Meyers, 2008; Rhim, 2011; Stark Retner et al., 2012; Scott et al., 2012; Yatsko et al., 2012.</a:t>
          </a:r>
          <a:endParaRPr lang="en-US" sz="2000" i="1" dirty="0"/>
        </a:p>
      </dgm:t>
    </dgm:pt>
    <dgm:pt modelId="{AF824C26-D822-E247-86EB-C9C40CB769E5}" type="parTrans" cxnId="{B5D5EA22-3E72-3142-BF4C-1CD78DFB3E27}">
      <dgm:prSet/>
      <dgm:spPr/>
      <dgm:t>
        <a:bodyPr/>
        <a:lstStyle/>
        <a:p>
          <a:endParaRPr lang="en-US"/>
        </a:p>
      </dgm:t>
    </dgm:pt>
    <dgm:pt modelId="{0AF671D7-7063-E44F-A6C6-DE9E1913AF0A}" type="sibTrans" cxnId="{B5D5EA22-3E72-3142-BF4C-1CD78DFB3E27}">
      <dgm:prSet/>
      <dgm:spPr/>
      <dgm:t>
        <a:bodyPr/>
        <a:lstStyle/>
        <a:p>
          <a:endParaRPr lang="en-US"/>
        </a:p>
      </dgm:t>
    </dgm:pt>
    <dgm:pt modelId="{38389F88-1A9E-3646-A000-7C4BDC657DF4}" type="pres">
      <dgm:prSet presAssocID="{82B4455C-04FD-2E4F-8E08-5CC6B0D8DE18}" presName="linear" presStyleCnt="0">
        <dgm:presLayoutVars>
          <dgm:animLvl val="lvl"/>
          <dgm:resizeHandles val="exact"/>
        </dgm:presLayoutVars>
      </dgm:prSet>
      <dgm:spPr/>
      <dgm:t>
        <a:bodyPr/>
        <a:lstStyle/>
        <a:p>
          <a:endParaRPr lang="en-US"/>
        </a:p>
      </dgm:t>
    </dgm:pt>
    <dgm:pt modelId="{DF0F88AF-05F0-3444-ABC2-932DA4D44F16}" type="pres">
      <dgm:prSet presAssocID="{35A0BB76-E07E-DF41-A8CA-C95784ACCE55}" presName="parentText" presStyleLbl="node1" presStyleIdx="0" presStyleCnt="2">
        <dgm:presLayoutVars>
          <dgm:chMax val="0"/>
          <dgm:bulletEnabled val="1"/>
        </dgm:presLayoutVars>
      </dgm:prSet>
      <dgm:spPr/>
      <dgm:t>
        <a:bodyPr/>
        <a:lstStyle/>
        <a:p>
          <a:endParaRPr lang="en-US"/>
        </a:p>
      </dgm:t>
    </dgm:pt>
    <dgm:pt modelId="{55828EF7-E632-A546-8EF7-7A98EEAF3322}" type="pres">
      <dgm:prSet presAssocID="{81D07191-3E49-D340-A4A3-D036777B5CCC}" presName="spacer" presStyleCnt="0"/>
      <dgm:spPr/>
    </dgm:pt>
    <dgm:pt modelId="{1109AE86-1479-E54C-86C7-30235EED8A0D}" type="pres">
      <dgm:prSet presAssocID="{0C017CBE-B86A-9142-925B-F41A825B859A}" presName="parentText" presStyleLbl="node1" presStyleIdx="1" presStyleCnt="2" custScaleY="50766">
        <dgm:presLayoutVars>
          <dgm:chMax val="0"/>
          <dgm:bulletEnabled val="1"/>
        </dgm:presLayoutVars>
      </dgm:prSet>
      <dgm:spPr/>
      <dgm:t>
        <a:bodyPr/>
        <a:lstStyle/>
        <a:p>
          <a:endParaRPr lang="en-US"/>
        </a:p>
      </dgm:t>
    </dgm:pt>
  </dgm:ptLst>
  <dgm:cxnLst>
    <dgm:cxn modelId="{F0F82A8B-B642-3E4F-96A1-3E7CDF3B53E3}" type="presOf" srcId="{35A0BB76-E07E-DF41-A8CA-C95784ACCE55}" destId="{DF0F88AF-05F0-3444-ABC2-932DA4D44F16}" srcOrd="0" destOrd="0" presId="urn:microsoft.com/office/officeart/2005/8/layout/vList2"/>
    <dgm:cxn modelId="{C8FE2F0F-1A5A-1C42-9BB7-F1BF4337B94B}" srcId="{82B4455C-04FD-2E4F-8E08-5CC6B0D8DE18}" destId="{35A0BB76-E07E-DF41-A8CA-C95784ACCE55}" srcOrd="0" destOrd="0" parTransId="{B824C5AC-C2DD-A141-A788-BE992460B15A}" sibTransId="{81D07191-3E49-D340-A4A3-D036777B5CCC}"/>
    <dgm:cxn modelId="{B5D5EA22-3E72-3142-BF4C-1CD78DFB3E27}" srcId="{82B4455C-04FD-2E4F-8E08-5CC6B0D8DE18}" destId="{0C017CBE-B86A-9142-925B-F41A825B859A}" srcOrd="1" destOrd="0" parTransId="{AF824C26-D822-E247-86EB-C9C40CB769E5}" sibTransId="{0AF671D7-7063-E44F-A6C6-DE9E1913AF0A}"/>
    <dgm:cxn modelId="{F0DB5FFF-BA7E-2743-BCF1-61E4FDF1C02D}" type="presOf" srcId="{82B4455C-04FD-2E4F-8E08-5CC6B0D8DE18}" destId="{38389F88-1A9E-3646-A000-7C4BDC657DF4}" srcOrd="0" destOrd="0" presId="urn:microsoft.com/office/officeart/2005/8/layout/vList2"/>
    <dgm:cxn modelId="{9C1D0BAF-6E7C-3147-9046-09170704C3C6}" type="presOf" srcId="{0C017CBE-B86A-9142-925B-F41A825B859A}" destId="{1109AE86-1479-E54C-86C7-30235EED8A0D}" srcOrd="0" destOrd="0" presId="urn:microsoft.com/office/officeart/2005/8/layout/vList2"/>
    <dgm:cxn modelId="{09AA65ED-2A53-BB41-AE95-13339A005A78}" type="presParOf" srcId="{38389F88-1A9E-3646-A000-7C4BDC657DF4}" destId="{DF0F88AF-05F0-3444-ABC2-932DA4D44F16}" srcOrd="0" destOrd="0" presId="urn:microsoft.com/office/officeart/2005/8/layout/vList2"/>
    <dgm:cxn modelId="{06C5ABA0-0A25-5946-A608-56229022E882}" type="presParOf" srcId="{38389F88-1A9E-3646-A000-7C4BDC657DF4}" destId="{55828EF7-E632-A546-8EF7-7A98EEAF3322}" srcOrd="1" destOrd="0" presId="urn:microsoft.com/office/officeart/2005/8/layout/vList2"/>
    <dgm:cxn modelId="{E389D5FF-888E-3D4B-839C-52E449B025C6}" type="presParOf" srcId="{38389F88-1A9E-3646-A000-7C4BDC657DF4}" destId="{1109AE86-1479-E54C-86C7-30235EED8A0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A1E1EA9-04F8-0542-AD1F-64ECFA98F7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BEDC20-03AA-1747-9723-6E73195B8387}">
      <dgm:prSet/>
      <dgm:spPr/>
      <dgm:t>
        <a:bodyPr/>
        <a:lstStyle/>
        <a:p>
          <a:pPr rtl="0"/>
          <a:r>
            <a:rPr lang="en-US" dirty="0" smtClean="0"/>
            <a:t>Successful rapid improvement leaders who embark on an effective turnaround effort take key actions driven by a commitment to rapid improvement (e.g., hire well, analyze and problem solve, impact and influence)</a:t>
          </a:r>
          <a:endParaRPr lang="en-US" dirty="0"/>
        </a:p>
      </dgm:t>
    </dgm:pt>
    <dgm:pt modelId="{9C80F49F-6BFA-E945-B9EF-55114A6922A5}" type="parTrans" cxnId="{67ACE7AF-7BA0-B84C-AA52-17E4FBA965FB}">
      <dgm:prSet/>
      <dgm:spPr/>
      <dgm:t>
        <a:bodyPr/>
        <a:lstStyle/>
        <a:p>
          <a:endParaRPr lang="en-US"/>
        </a:p>
      </dgm:t>
    </dgm:pt>
    <dgm:pt modelId="{EF4121B8-7E5E-3449-B23D-1CA309082D4C}" type="sibTrans" cxnId="{67ACE7AF-7BA0-B84C-AA52-17E4FBA965FB}">
      <dgm:prSet/>
      <dgm:spPr/>
      <dgm:t>
        <a:bodyPr/>
        <a:lstStyle/>
        <a:p>
          <a:endParaRPr lang="en-US"/>
        </a:p>
      </dgm:t>
    </dgm:pt>
    <dgm:pt modelId="{AE8CC254-D1A5-0241-BA4D-7CD038E537B6}" type="pres">
      <dgm:prSet presAssocID="{7A1E1EA9-04F8-0542-AD1F-64ECFA98F724}" presName="linear" presStyleCnt="0">
        <dgm:presLayoutVars>
          <dgm:animLvl val="lvl"/>
          <dgm:resizeHandles val="exact"/>
        </dgm:presLayoutVars>
      </dgm:prSet>
      <dgm:spPr/>
      <dgm:t>
        <a:bodyPr/>
        <a:lstStyle/>
        <a:p>
          <a:endParaRPr lang="en-US"/>
        </a:p>
      </dgm:t>
    </dgm:pt>
    <dgm:pt modelId="{499C393B-1C8D-B647-BFFE-3B1A93C7B251}" type="pres">
      <dgm:prSet presAssocID="{5EBEDC20-03AA-1747-9723-6E73195B8387}" presName="parentText" presStyleLbl="node1" presStyleIdx="0" presStyleCnt="1">
        <dgm:presLayoutVars>
          <dgm:chMax val="0"/>
          <dgm:bulletEnabled val="1"/>
        </dgm:presLayoutVars>
      </dgm:prSet>
      <dgm:spPr/>
      <dgm:t>
        <a:bodyPr/>
        <a:lstStyle/>
        <a:p>
          <a:endParaRPr lang="en-US"/>
        </a:p>
      </dgm:t>
    </dgm:pt>
  </dgm:ptLst>
  <dgm:cxnLst>
    <dgm:cxn modelId="{E039C396-E8B0-6E45-AD73-490220A6EF56}" type="presOf" srcId="{5EBEDC20-03AA-1747-9723-6E73195B8387}" destId="{499C393B-1C8D-B647-BFFE-3B1A93C7B251}" srcOrd="0" destOrd="0" presId="urn:microsoft.com/office/officeart/2005/8/layout/vList2"/>
    <dgm:cxn modelId="{C2CDF27D-CC25-9E46-A0B3-6E63A8F5C50C}" type="presOf" srcId="{7A1E1EA9-04F8-0542-AD1F-64ECFA98F724}" destId="{AE8CC254-D1A5-0241-BA4D-7CD038E537B6}" srcOrd="0" destOrd="0" presId="urn:microsoft.com/office/officeart/2005/8/layout/vList2"/>
    <dgm:cxn modelId="{67ACE7AF-7BA0-B84C-AA52-17E4FBA965FB}" srcId="{7A1E1EA9-04F8-0542-AD1F-64ECFA98F724}" destId="{5EBEDC20-03AA-1747-9723-6E73195B8387}" srcOrd="0" destOrd="0" parTransId="{9C80F49F-6BFA-E945-B9EF-55114A6922A5}" sibTransId="{EF4121B8-7E5E-3449-B23D-1CA309082D4C}"/>
    <dgm:cxn modelId="{F59D1F42-1547-394B-9821-3F0431D708F9}" type="presParOf" srcId="{AE8CC254-D1A5-0241-BA4D-7CD038E537B6}" destId="{499C393B-1C8D-B647-BFFE-3B1A93C7B2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7D20B54-E6C4-A745-AA47-AEEFD5FE83CD}" type="doc">
      <dgm:prSet loTypeId="urn:microsoft.com/office/officeart/2005/8/layout/default#12" loCatId="list" qsTypeId="urn:microsoft.com/office/officeart/2005/8/quickstyle/simple1" qsCatId="simple" csTypeId="urn:microsoft.com/office/officeart/2005/8/colors/accent1_2" csCatId="accent1" phldr="1"/>
      <dgm:spPr/>
      <dgm:t>
        <a:bodyPr/>
        <a:lstStyle/>
        <a:p>
          <a:endParaRPr lang="en-US"/>
        </a:p>
      </dgm:t>
    </dgm:pt>
    <dgm:pt modelId="{9C59673F-8F49-9746-9A45-F50B912009E6}">
      <dgm:prSet custT="1"/>
      <dgm:spPr/>
      <dgm:t>
        <a:bodyPr/>
        <a:lstStyle/>
        <a:p>
          <a:pPr rtl="0"/>
          <a:r>
            <a:rPr lang="en-US" sz="2400" dirty="0" smtClean="0">
              <a:solidFill>
                <a:schemeClr val="bg1"/>
              </a:solidFill>
            </a:rPr>
            <a:t>Lauren Morando Rhim</a:t>
          </a:r>
          <a:endParaRPr lang="en-US" sz="2400" dirty="0">
            <a:solidFill>
              <a:schemeClr val="bg1"/>
            </a:solidFill>
          </a:endParaRPr>
        </a:p>
      </dgm:t>
    </dgm:pt>
    <dgm:pt modelId="{1EF744C2-A031-1B44-B802-3CB55A42EEDE}" type="parTrans" cxnId="{0A3E6968-50BB-A44F-BE69-64A88ED82BE6}">
      <dgm:prSet/>
      <dgm:spPr/>
      <dgm:t>
        <a:bodyPr/>
        <a:lstStyle/>
        <a:p>
          <a:endParaRPr lang="en-US"/>
        </a:p>
      </dgm:t>
    </dgm:pt>
    <dgm:pt modelId="{9E796E75-52A6-A040-8A0E-A66B98CE24BD}" type="sibTrans" cxnId="{0A3E6968-50BB-A44F-BE69-64A88ED82BE6}">
      <dgm:prSet/>
      <dgm:spPr/>
      <dgm:t>
        <a:bodyPr/>
        <a:lstStyle/>
        <a:p>
          <a:endParaRPr lang="en-US"/>
        </a:p>
      </dgm:t>
    </dgm:pt>
    <dgm:pt modelId="{EEFC659D-790B-5146-B7A5-AE3FB30298BE}">
      <dgm:prSet custT="1"/>
      <dgm:spPr/>
      <dgm:t>
        <a:bodyPr/>
        <a:lstStyle/>
        <a:p>
          <a:pPr rtl="0"/>
          <a:r>
            <a:rPr lang="en-US" sz="2000" b="1" dirty="0" smtClean="0">
              <a:solidFill>
                <a:schemeClr val="bg1"/>
              </a:solidFill>
              <a:hlinkClick xmlns:r="http://schemas.openxmlformats.org/officeDocument/2006/relationships" r:id=""/>
            </a:rPr>
            <a:t>Lauren_rhim@lmrconsulting.us</a:t>
          </a:r>
          <a:endParaRPr lang="en-US" sz="2000" b="1" dirty="0">
            <a:solidFill>
              <a:schemeClr val="bg1"/>
            </a:solidFill>
          </a:endParaRPr>
        </a:p>
      </dgm:t>
    </dgm:pt>
    <dgm:pt modelId="{3AC93FB0-F6F1-9C4E-80F8-6E1F845F46ED}" type="parTrans" cxnId="{DDF65EE9-974C-E145-8C46-7BB5C1FF6EF4}">
      <dgm:prSet/>
      <dgm:spPr/>
      <dgm:t>
        <a:bodyPr/>
        <a:lstStyle/>
        <a:p>
          <a:endParaRPr lang="en-US"/>
        </a:p>
      </dgm:t>
    </dgm:pt>
    <dgm:pt modelId="{B7E9FEDE-F163-B34E-9D46-2E7FAF0873F2}" type="sibTrans" cxnId="{DDF65EE9-974C-E145-8C46-7BB5C1FF6EF4}">
      <dgm:prSet/>
      <dgm:spPr/>
      <dgm:t>
        <a:bodyPr/>
        <a:lstStyle/>
        <a:p>
          <a:endParaRPr lang="en-US"/>
        </a:p>
      </dgm:t>
    </dgm:pt>
    <dgm:pt modelId="{BDEA2653-90D0-D243-96FE-E4CA2AEF848A}">
      <dgm:prSet custT="1"/>
      <dgm:spPr/>
      <dgm:t>
        <a:bodyPr/>
        <a:lstStyle/>
        <a:p>
          <a:pPr rtl="0"/>
          <a:r>
            <a:rPr lang="en-US" sz="4000" dirty="0" smtClean="0">
              <a:solidFill>
                <a:schemeClr val="bg1"/>
              </a:solidFill>
            </a:rPr>
            <a:t>Academic Development Institute: http://www.adi.org/</a:t>
          </a:r>
          <a:endParaRPr lang="en-US" sz="4000" dirty="0">
            <a:solidFill>
              <a:schemeClr val="bg1"/>
            </a:solidFill>
          </a:endParaRPr>
        </a:p>
      </dgm:t>
    </dgm:pt>
    <dgm:pt modelId="{B41F8164-E2C3-C645-B72B-1A81DB948D39}" type="parTrans" cxnId="{B4756869-F0C3-C149-87E0-8F817C66C633}">
      <dgm:prSet/>
      <dgm:spPr/>
      <dgm:t>
        <a:bodyPr/>
        <a:lstStyle/>
        <a:p>
          <a:endParaRPr lang="en-US"/>
        </a:p>
      </dgm:t>
    </dgm:pt>
    <dgm:pt modelId="{3D607777-F44D-8F4A-912D-A225ACBA84A6}" type="sibTrans" cxnId="{B4756869-F0C3-C149-87E0-8F817C66C633}">
      <dgm:prSet/>
      <dgm:spPr/>
      <dgm:t>
        <a:bodyPr/>
        <a:lstStyle/>
        <a:p>
          <a:endParaRPr lang="en-US"/>
        </a:p>
      </dgm:t>
    </dgm:pt>
    <dgm:pt modelId="{96D59611-E636-2441-AACD-A4411F51608E}" type="pres">
      <dgm:prSet presAssocID="{27D20B54-E6C4-A745-AA47-AEEFD5FE83CD}" presName="diagram" presStyleCnt="0">
        <dgm:presLayoutVars>
          <dgm:dir/>
          <dgm:resizeHandles val="exact"/>
        </dgm:presLayoutVars>
      </dgm:prSet>
      <dgm:spPr/>
      <dgm:t>
        <a:bodyPr/>
        <a:lstStyle/>
        <a:p>
          <a:endParaRPr lang="en-US"/>
        </a:p>
      </dgm:t>
    </dgm:pt>
    <dgm:pt modelId="{D07C338C-7509-3941-9848-9FFD269CD9F8}" type="pres">
      <dgm:prSet presAssocID="{9C59673F-8F49-9746-9A45-F50B912009E6}" presName="node" presStyleLbl="node1" presStyleIdx="0" presStyleCnt="3" custScaleX="137024" custScaleY="118486">
        <dgm:presLayoutVars>
          <dgm:bulletEnabled val="1"/>
        </dgm:presLayoutVars>
      </dgm:prSet>
      <dgm:spPr/>
      <dgm:t>
        <a:bodyPr/>
        <a:lstStyle/>
        <a:p>
          <a:endParaRPr lang="en-US"/>
        </a:p>
      </dgm:t>
    </dgm:pt>
    <dgm:pt modelId="{E81CB55F-62D2-7148-98F9-D950202F010C}" type="pres">
      <dgm:prSet presAssocID="{9E796E75-52A6-A040-8A0E-A66B98CE24BD}" presName="sibTrans" presStyleCnt="0"/>
      <dgm:spPr/>
    </dgm:pt>
    <dgm:pt modelId="{E7F91690-DFEB-534C-98AC-71D2BFF8E266}" type="pres">
      <dgm:prSet presAssocID="{EEFC659D-790B-5146-B7A5-AE3FB30298BE}" presName="node" presStyleLbl="node1" presStyleIdx="1" presStyleCnt="3" custScaleX="137024" custScaleY="118486" custLinFactNeighborX="-25" custLinFactNeighborY="-65">
        <dgm:presLayoutVars>
          <dgm:bulletEnabled val="1"/>
        </dgm:presLayoutVars>
      </dgm:prSet>
      <dgm:spPr/>
      <dgm:t>
        <a:bodyPr/>
        <a:lstStyle/>
        <a:p>
          <a:endParaRPr lang="en-US"/>
        </a:p>
      </dgm:t>
    </dgm:pt>
    <dgm:pt modelId="{4ADE96A5-A328-B64C-8D41-4CD36C823487}" type="pres">
      <dgm:prSet presAssocID="{B7E9FEDE-F163-B34E-9D46-2E7FAF0873F2}" presName="sibTrans" presStyleCnt="0"/>
      <dgm:spPr/>
    </dgm:pt>
    <dgm:pt modelId="{529EF43E-2294-B74A-8C5C-9A1A70450225}" type="pres">
      <dgm:prSet presAssocID="{BDEA2653-90D0-D243-96FE-E4CA2AEF848A}" presName="node" presStyleLbl="node1" presStyleIdx="2" presStyleCnt="3" custScaleX="276003" custScaleY="118486">
        <dgm:presLayoutVars>
          <dgm:bulletEnabled val="1"/>
        </dgm:presLayoutVars>
      </dgm:prSet>
      <dgm:spPr/>
      <dgm:t>
        <a:bodyPr/>
        <a:lstStyle/>
        <a:p>
          <a:endParaRPr lang="en-US"/>
        </a:p>
      </dgm:t>
    </dgm:pt>
  </dgm:ptLst>
  <dgm:cxnLst>
    <dgm:cxn modelId="{F9E447CE-536A-1F49-ABEE-A3F2118F46FF}" type="presOf" srcId="{EEFC659D-790B-5146-B7A5-AE3FB30298BE}" destId="{E7F91690-DFEB-534C-98AC-71D2BFF8E266}" srcOrd="0" destOrd="0" presId="urn:microsoft.com/office/officeart/2005/8/layout/default#12"/>
    <dgm:cxn modelId="{D1B26F32-7644-5A44-B18C-3A6BBE289AD9}" type="presOf" srcId="{BDEA2653-90D0-D243-96FE-E4CA2AEF848A}" destId="{529EF43E-2294-B74A-8C5C-9A1A70450225}" srcOrd="0" destOrd="0" presId="urn:microsoft.com/office/officeart/2005/8/layout/default#12"/>
    <dgm:cxn modelId="{DDF65EE9-974C-E145-8C46-7BB5C1FF6EF4}" srcId="{27D20B54-E6C4-A745-AA47-AEEFD5FE83CD}" destId="{EEFC659D-790B-5146-B7A5-AE3FB30298BE}" srcOrd="1" destOrd="0" parTransId="{3AC93FB0-F6F1-9C4E-80F8-6E1F845F46ED}" sibTransId="{B7E9FEDE-F163-B34E-9D46-2E7FAF0873F2}"/>
    <dgm:cxn modelId="{4846CEE6-7CE8-F744-A6F6-7A34CD2C19BB}" type="presOf" srcId="{9C59673F-8F49-9746-9A45-F50B912009E6}" destId="{D07C338C-7509-3941-9848-9FFD269CD9F8}" srcOrd="0" destOrd="0" presId="urn:microsoft.com/office/officeart/2005/8/layout/default#12"/>
    <dgm:cxn modelId="{B4756869-F0C3-C149-87E0-8F817C66C633}" srcId="{27D20B54-E6C4-A745-AA47-AEEFD5FE83CD}" destId="{BDEA2653-90D0-D243-96FE-E4CA2AEF848A}" srcOrd="2" destOrd="0" parTransId="{B41F8164-E2C3-C645-B72B-1A81DB948D39}" sibTransId="{3D607777-F44D-8F4A-912D-A225ACBA84A6}"/>
    <dgm:cxn modelId="{29945CA8-E976-0347-9963-3C575044E439}" type="presOf" srcId="{27D20B54-E6C4-A745-AA47-AEEFD5FE83CD}" destId="{96D59611-E636-2441-AACD-A4411F51608E}" srcOrd="0" destOrd="0" presId="urn:microsoft.com/office/officeart/2005/8/layout/default#12"/>
    <dgm:cxn modelId="{0A3E6968-50BB-A44F-BE69-64A88ED82BE6}" srcId="{27D20B54-E6C4-A745-AA47-AEEFD5FE83CD}" destId="{9C59673F-8F49-9746-9A45-F50B912009E6}" srcOrd="0" destOrd="0" parTransId="{1EF744C2-A031-1B44-B802-3CB55A42EEDE}" sibTransId="{9E796E75-52A6-A040-8A0E-A66B98CE24BD}"/>
    <dgm:cxn modelId="{BF7325E7-F7CB-2E46-ADB9-937DD1F263BA}" type="presParOf" srcId="{96D59611-E636-2441-AACD-A4411F51608E}" destId="{D07C338C-7509-3941-9848-9FFD269CD9F8}" srcOrd="0" destOrd="0" presId="urn:microsoft.com/office/officeart/2005/8/layout/default#12"/>
    <dgm:cxn modelId="{BBE74441-B6BD-634D-AC4A-111CC860EBF7}" type="presParOf" srcId="{96D59611-E636-2441-AACD-A4411F51608E}" destId="{E81CB55F-62D2-7148-98F9-D950202F010C}" srcOrd="1" destOrd="0" presId="urn:microsoft.com/office/officeart/2005/8/layout/default#12"/>
    <dgm:cxn modelId="{500E2B58-CF0B-AE46-BB2C-DE26FC09EF29}" type="presParOf" srcId="{96D59611-E636-2441-AACD-A4411F51608E}" destId="{E7F91690-DFEB-534C-98AC-71D2BFF8E266}" srcOrd="2" destOrd="0" presId="urn:microsoft.com/office/officeart/2005/8/layout/default#12"/>
    <dgm:cxn modelId="{6F0A024F-31E4-AC4A-A855-466101CFFEB1}" type="presParOf" srcId="{96D59611-E636-2441-AACD-A4411F51608E}" destId="{4ADE96A5-A328-B64C-8D41-4CD36C823487}" srcOrd="3" destOrd="0" presId="urn:microsoft.com/office/officeart/2005/8/layout/default#12"/>
    <dgm:cxn modelId="{1FE8C418-0D5D-4A48-9AE8-18231FE5F566}" type="presParOf" srcId="{96D59611-E636-2441-AACD-A4411F51608E}" destId="{529EF43E-2294-B74A-8C5C-9A1A70450225}" srcOrd="4" destOrd="0" presId="urn:microsoft.com/office/officeart/2005/8/layout/defaul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CE7E44-DAEF-4AAB-99FC-B7F74A5776C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92C912F-F2C2-451A-85B1-F9CE154365F6}">
      <dgm:prSet/>
      <dgm:spPr/>
      <dgm:t>
        <a:bodyPr/>
        <a:lstStyle/>
        <a:p>
          <a:pPr rtl="0"/>
          <a:r>
            <a:rPr lang="en-US" dirty="0" smtClean="0"/>
            <a:t>DRIVE</a:t>
          </a:r>
          <a:endParaRPr lang="en-US" dirty="0"/>
        </a:p>
      </dgm:t>
    </dgm:pt>
    <dgm:pt modelId="{7EF92475-7CB0-410A-9242-5BFBFA5AEAE9}" type="parTrans" cxnId="{8AC7A6AF-CCDD-4E0C-BA6D-81B875B5C5F9}">
      <dgm:prSet/>
      <dgm:spPr/>
      <dgm:t>
        <a:bodyPr/>
        <a:lstStyle/>
        <a:p>
          <a:endParaRPr lang="en-US"/>
        </a:p>
      </dgm:t>
    </dgm:pt>
    <dgm:pt modelId="{72A15314-7E92-40CA-ACFE-3330E02CB0CC}" type="sibTrans" cxnId="{8AC7A6AF-CCDD-4E0C-BA6D-81B875B5C5F9}">
      <dgm:prSet/>
      <dgm:spPr/>
      <dgm:t>
        <a:bodyPr/>
        <a:lstStyle/>
        <a:p>
          <a:endParaRPr lang="en-US"/>
        </a:p>
      </dgm:t>
    </dgm:pt>
    <dgm:pt modelId="{EE2A3910-9D36-473D-ACD9-DD1F87FB44E3}">
      <dgm:prSet/>
      <dgm:spPr/>
      <dgm:t>
        <a:bodyPr/>
        <a:lstStyle/>
        <a:p>
          <a:pPr rtl="0"/>
          <a:r>
            <a:rPr lang="en-US" dirty="0" smtClean="0"/>
            <a:t>INITIATE</a:t>
          </a:r>
          <a:endParaRPr lang="en-US" dirty="0"/>
        </a:p>
      </dgm:t>
    </dgm:pt>
    <dgm:pt modelId="{9A779819-5B7E-4DDB-8AAB-9896597F3559}" type="parTrans" cxnId="{17711D03-25AF-4704-ADC5-EB709F898AAF}">
      <dgm:prSet/>
      <dgm:spPr/>
      <dgm:t>
        <a:bodyPr/>
        <a:lstStyle/>
        <a:p>
          <a:endParaRPr lang="en-US"/>
        </a:p>
      </dgm:t>
    </dgm:pt>
    <dgm:pt modelId="{0D30B30E-1767-4337-8C64-25CBFBBB291F}" type="sibTrans" cxnId="{17711D03-25AF-4704-ADC5-EB709F898AAF}">
      <dgm:prSet/>
      <dgm:spPr/>
      <dgm:t>
        <a:bodyPr/>
        <a:lstStyle/>
        <a:p>
          <a:endParaRPr lang="en-US"/>
        </a:p>
      </dgm:t>
    </dgm:pt>
    <dgm:pt modelId="{207E24B2-C922-4AB9-9EA3-182152585644}">
      <dgm:prSet/>
      <dgm:spPr/>
      <dgm:t>
        <a:bodyPr/>
        <a:lstStyle/>
        <a:p>
          <a:pPr rtl="0"/>
          <a:r>
            <a:rPr lang="en-US" dirty="0" smtClean="0"/>
            <a:t>SUPPORT</a:t>
          </a:r>
          <a:endParaRPr lang="en-US" dirty="0"/>
        </a:p>
      </dgm:t>
    </dgm:pt>
    <dgm:pt modelId="{766057C4-2DBE-4954-8FE7-0A797A423504}" type="parTrans" cxnId="{6A412CD6-73F8-41EF-9AEE-C4F42B891D24}">
      <dgm:prSet/>
      <dgm:spPr/>
      <dgm:t>
        <a:bodyPr/>
        <a:lstStyle/>
        <a:p>
          <a:endParaRPr lang="en-US"/>
        </a:p>
      </dgm:t>
    </dgm:pt>
    <dgm:pt modelId="{56EF4E1E-A862-4903-A59D-8E4721319D19}" type="sibTrans" cxnId="{6A412CD6-73F8-41EF-9AEE-C4F42B891D24}">
      <dgm:prSet/>
      <dgm:spPr/>
      <dgm:t>
        <a:bodyPr/>
        <a:lstStyle/>
        <a:p>
          <a:endParaRPr lang="en-US"/>
        </a:p>
      </dgm:t>
    </dgm:pt>
    <dgm:pt modelId="{F8D28674-9851-2140-9505-0CB17DC124D6}">
      <dgm:prSet/>
      <dgm:spPr/>
      <dgm:t>
        <a:bodyPr/>
        <a:lstStyle/>
        <a:p>
          <a:pPr rtl="0"/>
          <a:r>
            <a:rPr lang="en-US" dirty="0" smtClean="0"/>
            <a:t>DRAMATIC CHANGE EFFORT</a:t>
          </a:r>
          <a:endParaRPr lang="en-US" dirty="0"/>
        </a:p>
      </dgm:t>
    </dgm:pt>
    <dgm:pt modelId="{E539DF89-1560-4D47-ABC4-8E94A85D5598}" type="parTrans" cxnId="{B75752F6-5E36-424E-80C1-0D1D49AC2CC1}">
      <dgm:prSet/>
      <dgm:spPr/>
      <dgm:t>
        <a:bodyPr/>
        <a:lstStyle/>
        <a:p>
          <a:endParaRPr lang="en-US"/>
        </a:p>
      </dgm:t>
    </dgm:pt>
    <dgm:pt modelId="{5ACB3CBC-2436-6D4A-8772-AFE0439C60C0}" type="sibTrans" cxnId="{B75752F6-5E36-424E-80C1-0D1D49AC2CC1}">
      <dgm:prSet/>
      <dgm:spPr/>
      <dgm:t>
        <a:bodyPr/>
        <a:lstStyle/>
        <a:p>
          <a:endParaRPr lang="en-US"/>
        </a:p>
      </dgm:t>
    </dgm:pt>
    <dgm:pt modelId="{36F9492A-80FC-D645-A658-553F48FACD65}" type="pres">
      <dgm:prSet presAssocID="{7CCE7E44-DAEF-4AAB-99FC-B7F74A5776C4}" presName="Name0" presStyleCnt="0">
        <dgm:presLayoutVars>
          <dgm:dir/>
          <dgm:animLvl val="lvl"/>
          <dgm:resizeHandles val="exact"/>
        </dgm:presLayoutVars>
      </dgm:prSet>
      <dgm:spPr/>
      <dgm:t>
        <a:bodyPr/>
        <a:lstStyle/>
        <a:p>
          <a:endParaRPr lang="en-US"/>
        </a:p>
      </dgm:t>
    </dgm:pt>
    <dgm:pt modelId="{353DBF00-B655-F846-BAD9-C96A46E4A8F9}" type="pres">
      <dgm:prSet presAssocID="{F8D28674-9851-2140-9505-0CB17DC124D6}" presName="boxAndChildren" presStyleCnt="0"/>
      <dgm:spPr/>
      <dgm:t>
        <a:bodyPr/>
        <a:lstStyle/>
        <a:p>
          <a:endParaRPr lang="en-US"/>
        </a:p>
      </dgm:t>
    </dgm:pt>
    <dgm:pt modelId="{E206F2A3-C356-6149-971A-F24D4DB95B8F}" type="pres">
      <dgm:prSet presAssocID="{F8D28674-9851-2140-9505-0CB17DC124D6}" presName="parentTextBox" presStyleLbl="node1" presStyleIdx="0" presStyleCnt="4"/>
      <dgm:spPr/>
      <dgm:t>
        <a:bodyPr/>
        <a:lstStyle/>
        <a:p>
          <a:endParaRPr lang="en-US"/>
        </a:p>
      </dgm:t>
    </dgm:pt>
    <dgm:pt modelId="{4A884853-C204-9948-8D5F-30BCBE607259}" type="pres">
      <dgm:prSet presAssocID="{56EF4E1E-A862-4903-A59D-8E4721319D19}" presName="sp" presStyleCnt="0"/>
      <dgm:spPr/>
      <dgm:t>
        <a:bodyPr/>
        <a:lstStyle/>
        <a:p>
          <a:endParaRPr lang="en-US"/>
        </a:p>
      </dgm:t>
    </dgm:pt>
    <dgm:pt modelId="{00F183DA-3A1F-E147-A0B1-AC85EAF8544C}" type="pres">
      <dgm:prSet presAssocID="{207E24B2-C922-4AB9-9EA3-182152585644}" presName="arrowAndChildren" presStyleCnt="0"/>
      <dgm:spPr/>
      <dgm:t>
        <a:bodyPr/>
        <a:lstStyle/>
        <a:p>
          <a:endParaRPr lang="en-US"/>
        </a:p>
      </dgm:t>
    </dgm:pt>
    <dgm:pt modelId="{1BC169AF-1C01-A147-8F17-39CBEC880A23}" type="pres">
      <dgm:prSet presAssocID="{207E24B2-C922-4AB9-9EA3-182152585644}" presName="parentTextArrow" presStyleLbl="node1" presStyleIdx="1" presStyleCnt="4"/>
      <dgm:spPr/>
      <dgm:t>
        <a:bodyPr/>
        <a:lstStyle/>
        <a:p>
          <a:endParaRPr lang="en-US"/>
        </a:p>
      </dgm:t>
    </dgm:pt>
    <dgm:pt modelId="{862AA5C3-63B4-1A4B-B799-F27147199ACE}" type="pres">
      <dgm:prSet presAssocID="{0D30B30E-1767-4337-8C64-25CBFBBB291F}" presName="sp" presStyleCnt="0"/>
      <dgm:spPr/>
      <dgm:t>
        <a:bodyPr/>
        <a:lstStyle/>
        <a:p>
          <a:endParaRPr lang="en-US"/>
        </a:p>
      </dgm:t>
    </dgm:pt>
    <dgm:pt modelId="{07DBED8B-63D1-444A-97ED-EB3D5BE8C695}" type="pres">
      <dgm:prSet presAssocID="{EE2A3910-9D36-473D-ACD9-DD1F87FB44E3}" presName="arrowAndChildren" presStyleCnt="0"/>
      <dgm:spPr/>
      <dgm:t>
        <a:bodyPr/>
        <a:lstStyle/>
        <a:p>
          <a:endParaRPr lang="en-US"/>
        </a:p>
      </dgm:t>
    </dgm:pt>
    <dgm:pt modelId="{F19C676E-1888-EA4B-AAAF-2544A4DE0157}" type="pres">
      <dgm:prSet presAssocID="{EE2A3910-9D36-473D-ACD9-DD1F87FB44E3}" presName="parentTextArrow" presStyleLbl="node1" presStyleIdx="2" presStyleCnt="4"/>
      <dgm:spPr/>
      <dgm:t>
        <a:bodyPr/>
        <a:lstStyle/>
        <a:p>
          <a:endParaRPr lang="en-US"/>
        </a:p>
      </dgm:t>
    </dgm:pt>
    <dgm:pt modelId="{86A1FC31-6FF5-2E4D-97F0-9D881D99CF6E}" type="pres">
      <dgm:prSet presAssocID="{72A15314-7E92-40CA-ACFE-3330E02CB0CC}" presName="sp" presStyleCnt="0"/>
      <dgm:spPr/>
      <dgm:t>
        <a:bodyPr/>
        <a:lstStyle/>
        <a:p>
          <a:endParaRPr lang="en-US"/>
        </a:p>
      </dgm:t>
    </dgm:pt>
    <dgm:pt modelId="{7288E5EC-B1CB-3247-9FD0-96261FEF6199}" type="pres">
      <dgm:prSet presAssocID="{092C912F-F2C2-451A-85B1-F9CE154365F6}" presName="arrowAndChildren" presStyleCnt="0"/>
      <dgm:spPr/>
      <dgm:t>
        <a:bodyPr/>
        <a:lstStyle/>
        <a:p>
          <a:endParaRPr lang="en-US"/>
        </a:p>
      </dgm:t>
    </dgm:pt>
    <dgm:pt modelId="{850ADFD2-65B5-114B-BBB5-354FACD9E986}" type="pres">
      <dgm:prSet presAssocID="{092C912F-F2C2-451A-85B1-F9CE154365F6}" presName="parentTextArrow" presStyleLbl="node1" presStyleIdx="3" presStyleCnt="4"/>
      <dgm:spPr/>
      <dgm:t>
        <a:bodyPr/>
        <a:lstStyle/>
        <a:p>
          <a:endParaRPr lang="en-US"/>
        </a:p>
      </dgm:t>
    </dgm:pt>
  </dgm:ptLst>
  <dgm:cxnLst>
    <dgm:cxn modelId="{8AC7A6AF-CCDD-4E0C-BA6D-81B875B5C5F9}" srcId="{7CCE7E44-DAEF-4AAB-99FC-B7F74A5776C4}" destId="{092C912F-F2C2-451A-85B1-F9CE154365F6}" srcOrd="0" destOrd="0" parTransId="{7EF92475-7CB0-410A-9242-5BFBFA5AEAE9}" sibTransId="{72A15314-7E92-40CA-ACFE-3330E02CB0CC}"/>
    <dgm:cxn modelId="{D007F5E5-B376-0B42-842D-4266B2112A05}" type="presOf" srcId="{092C912F-F2C2-451A-85B1-F9CE154365F6}" destId="{850ADFD2-65B5-114B-BBB5-354FACD9E986}" srcOrd="0" destOrd="0" presId="urn:microsoft.com/office/officeart/2005/8/layout/process4"/>
    <dgm:cxn modelId="{394FF9A5-5260-4847-82BB-048896079DFA}" type="presOf" srcId="{EE2A3910-9D36-473D-ACD9-DD1F87FB44E3}" destId="{F19C676E-1888-EA4B-AAAF-2544A4DE0157}" srcOrd="0" destOrd="0" presId="urn:microsoft.com/office/officeart/2005/8/layout/process4"/>
    <dgm:cxn modelId="{17711D03-25AF-4704-ADC5-EB709F898AAF}" srcId="{7CCE7E44-DAEF-4AAB-99FC-B7F74A5776C4}" destId="{EE2A3910-9D36-473D-ACD9-DD1F87FB44E3}" srcOrd="1" destOrd="0" parTransId="{9A779819-5B7E-4DDB-8AAB-9896597F3559}" sibTransId="{0D30B30E-1767-4337-8C64-25CBFBBB291F}"/>
    <dgm:cxn modelId="{B75752F6-5E36-424E-80C1-0D1D49AC2CC1}" srcId="{7CCE7E44-DAEF-4AAB-99FC-B7F74A5776C4}" destId="{F8D28674-9851-2140-9505-0CB17DC124D6}" srcOrd="3" destOrd="0" parTransId="{E539DF89-1560-4D47-ABC4-8E94A85D5598}" sibTransId="{5ACB3CBC-2436-6D4A-8772-AFE0439C60C0}"/>
    <dgm:cxn modelId="{B4E39AFA-4A34-2147-B954-1411307278F7}" type="presOf" srcId="{7CCE7E44-DAEF-4AAB-99FC-B7F74A5776C4}" destId="{36F9492A-80FC-D645-A658-553F48FACD65}" srcOrd="0" destOrd="0" presId="urn:microsoft.com/office/officeart/2005/8/layout/process4"/>
    <dgm:cxn modelId="{643835C5-8DE3-5C4D-AF3E-6A1E40B55FC2}" type="presOf" srcId="{207E24B2-C922-4AB9-9EA3-182152585644}" destId="{1BC169AF-1C01-A147-8F17-39CBEC880A23}" srcOrd="0" destOrd="0" presId="urn:microsoft.com/office/officeart/2005/8/layout/process4"/>
    <dgm:cxn modelId="{6A412CD6-73F8-41EF-9AEE-C4F42B891D24}" srcId="{7CCE7E44-DAEF-4AAB-99FC-B7F74A5776C4}" destId="{207E24B2-C922-4AB9-9EA3-182152585644}" srcOrd="2" destOrd="0" parTransId="{766057C4-2DBE-4954-8FE7-0A797A423504}" sibTransId="{56EF4E1E-A862-4903-A59D-8E4721319D19}"/>
    <dgm:cxn modelId="{1D291AB0-9300-494C-8FF8-FEF003014F97}" type="presOf" srcId="{F8D28674-9851-2140-9505-0CB17DC124D6}" destId="{E206F2A3-C356-6149-971A-F24D4DB95B8F}" srcOrd="0" destOrd="0" presId="urn:microsoft.com/office/officeart/2005/8/layout/process4"/>
    <dgm:cxn modelId="{7854157C-6756-FC47-95DF-5C8267B254D3}" type="presParOf" srcId="{36F9492A-80FC-D645-A658-553F48FACD65}" destId="{353DBF00-B655-F846-BAD9-C96A46E4A8F9}" srcOrd="0" destOrd="0" presId="urn:microsoft.com/office/officeart/2005/8/layout/process4"/>
    <dgm:cxn modelId="{017D0D7C-7098-B646-A3A0-C9A1DB84D06D}" type="presParOf" srcId="{353DBF00-B655-F846-BAD9-C96A46E4A8F9}" destId="{E206F2A3-C356-6149-971A-F24D4DB95B8F}" srcOrd="0" destOrd="0" presId="urn:microsoft.com/office/officeart/2005/8/layout/process4"/>
    <dgm:cxn modelId="{B5361F9F-B751-FC46-9E80-60759B4E88C3}" type="presParOf" srcId="{36F9492A-80FC-D645-A658-553F48FACD65}" destId="{4A884853-C204-9948-8D5F-30BCBE607259}" srcOrd="1" destOrd="0" presId="urn:microsoft.com/office/officeart/2005/8/layout/process4"/>
    <dgm:cxn modelId="{E55C930E-BED3-EE41-B7B4-01A568D46421}" type="presParOf" srcId="{36F9492A-80FC-D645-A658-553F48FACD65}" destId="{00F183DA-3A1F-E147-A0B1-AC85EAF8544C}" srcOrd="2" destOrd="0" presId="urn:microsoft.com/office/officeart/2005/8/layout/process4"/>
    <dgm:cxn modelId="{DEDAE9E4-1C79-6F4E-856B-04B72F8580D5}" type="presParOf" srcId="{00F183DA-3A1F-E147-A0B1-AC85EAF8544C}" destId="{1BC169AF-1C01-A147-8F17-39CBEC880A23}" srcOrd="0" destOrd="0" presId="urn:microsoft.com/office/officeart/2005/8/layout/process4"/>
    <dgm:cxn modelId="{41163CDA-CC03-BE42-B66E-F59AFDED8064}" type="presParOf" srcId="{36F9492A-80FC-D645-A658-553F48FACD65}" destId="{862AA5C3-63B4-1A4B-B799-F27147199ACE}" srcOrd="3" destOrd="0" presId="urn:microsoft.com/office/officeart/2005/8/layout/process4"/>
    <dgm:cxn modelId="{72BDA346-6CEE-6143-AE81-1FBED22EA11D}" type="presParOf" srcId="{36F9492A-80FC-D645-A658-553F48FACD65}" destId="{07DBED8B-63D1-444A-97ED-EB3D5BE8C695}" srcOrd="4" destOrd="0" presId="urn:microsoft.com/office/officeart/2005/8/layout/process4"/>
    <dgm:cxn modelId="{7B168BDC-5943-EA49-95C3-F6BDC9E9FD85}" type="presParOf" srcId="{07DBED8B-63D1-444A-97ED-EB3D5BE8C695}" destId="{F19C676E-1888-EA4B-AAAF-2544A4DE0157}" srcOrd="0" destOrd="0" presId="urn:microsoft.com/office/officeart/2005/8/layout/process4"/>
    <dgm:cxn modelId="{38C9A621-4B19-3846-B68D-7F345D4A6AD2}" type="presParOf" srcId="{36F9492A-80FC-D645-A658-553F48FACD65}" destId="{86A1FC31-6FF5-2E4D-97F0-9D881D99CF6E}" srcOrd="5" destOrd="0" presId="urn:microsoft.com/office/officeart/2005/8/layout/process4"/>
    <dgm:cxn modelId="{5DA2931A-94AB-F845-9996-80FB22126CA4}" type="presParOf" srcId="{36F9492A-80FC-D645-A658-553F48FACD65}" destId="{7288E5EC-B1CB-3247-9FD0-96261FEF6199}" srcOrd="6" destOrd="0" presId="urn:microsoft.com/office/officeart/2005/8/layout/process4"/>
    <dgm:cxn modelId="{359D6D24-CDC3-1F4F-9F7D-416109ED4113}" type="presParOf" srcId="{7288E5EC-B1CB-3247-9FD0-96261FEF6199}" destId="{850ADFD2-65B5-114B-BBB5-354FACD9E98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32481D-E176-0C4E-BD1C-162FA68EEB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2D6EEB-A42A-AF49-9476-AB5F965473AC}">
      <dgm:prSet/>
      <dgm:spPr/>
      <dgm:t>
        <a:bodyPr/>
        <a:lstStyle/>
        <a:p>
          <a:pPr rtl="0"/>
          <a:r>
            <a:rPr lang="en-US" dirty="0" smtClean="0"/>
            <a:t>What do we know about what it takes to initiate and sustain successful turnaround efforts? </a:t>
          </a:r>
          <a:endParaRPr lang="en-US" dirty="0"/>
        </a:p>
      </dgm:t>
    </dgm:pt>
    <dgm:pt modelId="{1A74B332-3134-6B4D-A812-927D4855F5BE}" type="parTrans" cxnId="{40574719-427E-0C4A-B55D-1567F67B53DA}">
      <dgm:prSet/>
      <dgm:spPr/>
      <dgm:t>
        <a:bodyPr/>
        <a:lstStyle/>
        <a:p>
          <a:endParaRPr lang="en-US"/>
        </a:p>
      </dgm:t>
    </dgm:pt>
    <dgm:pt modelId="{917C8FF6-122A-E345-B44F-215B202CD6F4}" type="sibTrans" cxnId="{40574719-427E-0C4A-B55D-1567F67B53DA}">
      <dgm:prSet/>
      <dgm:spPr/>
      <dgm:t>
        <a:bodyPr/>
        <a:lstStyle/>
        <a:p>
          <a:endParaRPr lang="en-US"/>
        </a:p>
      </dgm:t>
    </dgm:pt>
    <dgm:pt modelId="{BCA6C509-70B5-9248-AD67-95028D658DED}" type="pres">
      <dgm:prSet presAssocID="{A932481D-E176-0C4E-BD1C-162FA68EEBED}" presName="linear" presStyleCnt="0">
        <dgm:presLayoutVars>
          <dgm:animLvl val="lvl"/>
          <dgm:resizeHandles val="exact"/>
        </dgm:presLayoutVars>
      </dgm:prSet>
      <dgm:spPr/>
      <dgm:t>
        <a:bodyPr/>
        <a:lstStyle/>
        <a:p>
          <a:endParaRPr lang="en-US"/>
        </a:p>
      </dgm:t>
    </dgm:pt>
    <dgm:pt modelId="{02746ADE-60EC-6442-BD87-E70BAE643D98}" type="pres">
      <dgm:prSet presAssocID="{752D6EEB-A42A-AF49-9476-AB5F965473AC}" presName="parentText" presStyleLbl="node1" presStyleIdx="0" presStyleCnt="1">
        <dgm:presLayoutVars>
          <dgm:chMax val="0"/>
          <dgm:bulletEnabled val="1"/>
        </dgm:presLayoutVars>
      </dgm:prSet>
      <dgm:spPr/>
      <dgm:t>
        <a:bodyPr/>
        <a:lstStyle/>
        <a:p>
          <a:endParaRPr lang="en-US"/>
        </a:p>
      </dgm:t>
    </dgm:pt>
  </dgm:ptLst>
  <dgm:cxnLst>
    <dgm:cxn modelId="{40574719-427E-0C4A-B55D-1567F67B53DA}" srcId="{A932481D-E176-0C4E-BD1C-162FA68EEBED}" destId="{752D6EEB-A42A-AF49-9476-AB5F965473AC}" srcOrd="0" destOrd="0" parTransId="{1A74B332-3134-6B4D-A812-927D4855F5BE}" sibTransId="{917C8FF6-122A-E345-B44F-215B202CD6F4}"/>
    <dgm:cxn modelId="{6CCCFE73-FEA9-2C41-9A2C-572D0105C982}" type="presOf" srcId="{A932481D-E176-0C4E-BD1C-162FA68EEBED}" destId="{BCA6C509-70B5-9248-AD67-95028D658DED}" srcOrd="0" destOrd="0" presId="urn:microsoft.com/office/officeart/2005/8/layout/vList2"/>
    <dgm:cxn modelId="{32C85761-943D-DB44-8CE0-CE19E52C5189}" type="presOf" srcId="{752D6EEB-A42A-AF49-9476-AB5F965473AC}" destId="{02746ADE-60EC-6442-BD87-E70BAE643D98}" srcOrd="0" destOrd="0" presId="urn:microsoft.com/office/officeart/2005/8/layout/vList2"/>
    <dgm:cxn modelId="{33C65481-7D89-7B41-96E4-137B56482930}" type="presParOf" srcId="{BCA6C509-70B5-9248-AD67-95028D658DED}" destId="{02746ADE-60EC-6442-BD87-E70BAE643D9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B6CA9-DFB1-B54C-828B-E102B13C3EEB}"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E9DF5641-F580-EF4C-AA80-DEA8DB806E8D}">
      <dgm:prSet custT="1"/>
      <dgm:spPr/>
      <dgm:t>
        <a:bodyPr/>
        <a:lstStyle/>
        <a:p>
          <a:pPr rtl="0"/>
          <a:r>
            <a:rPr lang="en-US" sz="2400" dirty="0" smtClean="0"/>
            <a:t>School restructuring/reconstitution efforts in Maryland and Pennsylvania</a:t>
          </a:r>
          <a:endParaRPr lang="en-US" sz="2400" dirty="0"/>
        </a:p>
      </dgm:t>
    </dgm:pt>
    <dgm:pt modelId="{D6D4362B-28D1-F34C-96EF-93532C970684}" type="parTrans" cxnId="{C6945B50-5158-FC44-9660-C28216215AF0}">
      <dgm:prSet/>
      <dgm:spPr/>
      <dgm:t>
        <a:bodyPr/>
        <a:lstStyle/>
        <a:p>
          <a:endParaRPr lang="en-US"/>
        </a:p>
      </dgm:t>
    </dgm:pt>
    <dgm:pt modelId="{3E4F3E32-5C1C-7749-A355-AD81AA52636F}" type="sibTrans" cxnId="{C6945B50-5158-FC44-9660-C28216215AF0}">
      <dgm:prSet/>
      <dgm:spPr/>
      <dgm:t>
        <a:bodyPr/>
        <a:lstStyle/>
        <a:p>
          <a:endParaRPr lang="en-US"/>
        </a:p>
      </dgm:t>
    </dgm:pt>
    <dgm:pt modelId="{201E737E-6425-EC4D-A8FA-61228068B7AB}">
      <dgm:prSet custT="1"/>
      <dgm:spPr/>
      <dgm:t>
        <a:bodyPr/>
        <a:lstStyle/>
        <a:p>
          <a:pPr rtl="0"/>
          <a:r>
            <a:rPr lang="en-US" sz="2400" dirty="0" smtClean="0"/>
            <a:t>Cross-sector evidence review of organizational turnarounds</a:t>
          </a:r>
          <a:endParaRPr lang="en-US" sz="2400" dirty="0"/>
        </a:p>
      </dgm:t>
    </dgm:pt>
    <dgm:pt modelId="{B8C50921-3E6A-F743-9330-75C70FB804C0}" type="parTrans" cxnId="{39DEA154-A103-D641-A893-EA1A58D15898}">
      <dgm:prSet/>
      <dgm:spPr/>
      <dgm:t>
        <a:bodyPr/>
        <a:lstStyle/>
        <a:p>
          <a:endParaRPr lang="en-US"/>
        </a:p>
      </dgm:t>
    </dgm:pt>
    <dgm:pt modelId="{2C3986B8-2E9B-5F43-96E9-96F350CE2ECC}" type="sibTrans" cxnId="{39DEA154-A103-D641-A893-EA1A58D15898}">
      <dgm:prSet/>
      <dgm:spPr/>
      <dgm:t>
        <a:bodyPr/>
        <a:lstStyle/>
        <a:p>
          <a:endParaRPr lang="en-US"/>
        </a:p>
      </dgm:t>
    </dgm:pt>
    <dgm:pt modelId="{D38BC940-5630-F140-BE91-D98F6F84DE37}">
      <dgm:prSet custT="1"/>
      <dgm:spPr/>
      <dgm:t>
        <a:bodyPr/>
        <a:lstStyle/>
        <a:p>
          <a:pPr rtl="0"/>
          <a:r>
            <a:rPr lang="en-US" sz="2400" dirty="0" smtClean="0"/>
            <a:t>School turnaround efforts in Illinois, Louisiana, Maryland, Missouri, Nevada, North Dakota, Pennsylvania, Texas, Utah, and Virginia</a:t>
          </a:r>
          <a:endParaRPr lang="en-US" sz="2400" dirty="0"/>
        </a:p>
      </dgm:t>
    </dgm:pt>
    <dgm:pt modelId="{90CF303C-E7B3-4C4A-9B19-E627251380E0}" type="parTrans" cxnId="{8719A386-4854-5543-AEBC-1D84E2112A05}">
      <dgm:prSet/>
      <dgm:spPr/>
      <dgm:t>
        <a:bodyPr/>
        <a:lstStyle/>
        <a:p>
          <a:endParaRPr lang="en-US"/>
        </a:p>
      </dgm:t>
    </dgm:pt>
    <dgm:pt modelId="{468431CF-20A6-354D-85BC-48476D88F618}" type="sibTrans" cxnId="{8719A386-4854-5543-AEBC-1D84E2112A05}">
      <dgm:prSet/>
      <dgm:spPr/>
      <dgm:t>
        <a:bodyPr/>
        <a:lstStyle/>
        <a:p>
          <a:endParaRPr lang="en-US"/>
        </a:p>
      </dgm:t>
    </dgm:pt>
    <dgm:pt modelId="{69BC9608-2306-D845-8081-23CB0CFCD940}">
      <dgm:prSet custT="1"/>
      <dgm:spPr/>
      <dgm:t>
        <a:bodyPr/>
        <a:lstStyle/>
        <a:p>
          <a:pPr rtl="0"/>
          <a:r>
            <a:rPr lang="en-US" sz="2400" dirty="0" smtClean="0"/>
            <a:t>SIG procedures in Alaska, Arkansas, Idaho, Illinois, Louisiana, Massachusetts, Michigan, Montana, Nevada, Oklahoma, and Virginia</a:t>
          </a:r>
          <a:endParaRPr lang="en-US" sz="2400" dirty="0"/>
        </a:p>
      </dgm:t>
    </dgm:pt>
    <dgm:pt modelId="{E96A1953-B008-E044-B7E6-068AB5A96DCB}" type="parTrans" cxnId="{402A5A07-763F-6748-8B5F-DE586EB00996}">
      <dgm:prSet/>
      <dgm:spPr/>
      <dgm:t>
        <a:bodyPr/>
        <a:lstStyle/>
        <a:p>
          <a:endParaRPr lang="en-US"/>
        </a:p>
      </dgm:t>
    </dgm:pt>
    <dgm:pt modelId="{370DAA76-F858-D443-B2DE-E9DFFF7275CD}" type="sibTrans" cxnId="{402A5A07-763F-6748-8B5F-DE586EB00996}">
      <dgm:prSet/>
      <dgm:spPr/>
      <dgm:t>
        <a:bodyPr/>
        <a:lstStyle/>
        <a:p>
          <a:endParaRPr lang="en-US"/>
        </a:p>
      </dgm:t>
    </dgm:pt>
    <dgm:pt modelId="{0B482B79-B0D9-854F-AD16-21C80B584E19}" type="pres">
      <dgm:prSet presAssocID="{D07B6CA9-DFB1-B54C-828B-E102B13C3EEB}" presName="diagram" presStyleCnt="0">
        <dgm:presLayoutVars>
          <dgm:dir/>
          <dgm:resizeHandles val="exact"/>
        </dgm:presLayoutVars>
      </dgm:prSet>
      <dgm:spPr/>
      <dgm:t>
        <a:bodyPr/>
        <a:lstStyle/>
        <a:p>
          <a:endParaRPr lang="en-US"/>
        </a:p>
      </dgm:t>
    </dgm:pt>
    <dgm:pt modelId="{7AFCC731-A057-584C-A042-EEA8099E060C}" type="pres">
      <dgm:prSet presAssocID="{E9DF5641-F580-EF4C-AA80-DEA8DB806E8D}" presName="node" presStyleLbl="node1" presStyleIdx="0" presStyleCnt="4" custScaleX="353037" custScaleY="274751" custLinFactNeighborX="-2608">
        <dgm:presLayoutVars>
          <dgm:bulletEnabled val="1"/>
        </dgm:presLayoutVars>
      </dgm:prSet>
      <dgm:spPr/>
      <dgm:t>
        <a:bodyPr/>
        <a:lstStyle/>
        <a:p>
          <a:endParaRPr lang="en-US"/>
        </a:p>
      </dgm:t>
    </dgm:pt>
    <dgm:pt modelId="{1819A6D7-142E-0546-A21C-7C3148E1FB3A}" type="pres">
      <dgm:prSet presAssocID="{3E4F3E32-5C1C-7749-A355-AD81AA52636F}" presName="sibTrans" presStyleCnt="0"/>
      <dgm:spPr/>
      <dgm:t>
        <a:bodyPr/>
        <a:lstStyle/>
        <a:p>
          <a:endParaRPr lang="en-US"/>
        </a:p>
      </dgm:t>
    </dgm:pt>
    <dgm:pt modelId="{4DE8E754-EA6D-5345-AC41-7EB95C17F1F1}" type="pres">
      <dgm:prSet presAssocID="{201E737E-6425-EC4D-A8FA-61228068B7AB}" presName="node" presStyleLbl="node1" presStyleIdx="1" presStyleCnt="4" custScaleX="353037" custScaleY="274751" custLinFactNeighborX="-2608">
        <dgm:presLayoutVars>
          <dgm:bulletEnabled val="1"/>
        </dgm:presLayoutVars>
      </dgm:prSet>
      <dgm:spPr/>
      <dgm:t>
        <a:bodyPr/>
        <a:lstStyle/>
        <a:p>
          <a:endParaRPr lang="en-US"/>
        </a:p>
      </dgm:t>
    </dgm:pt>
    <dgm:pt modelId="{1ACBF6C2-0D2E-E847-AE8D-3CE04B84ABC0}" type="pres">
      <dgm:prSet presAssocID="{2C3986B8-2E9B-5F43-96E9-96F350CE2ECC}" presName="sibTrans" presStyleCnt="0"/>
      <dgm:spPr/>
      <dgm:t>
        <a:bodyPr/>
        <a:lstStyle/>
        <a:p>
          <a:endParaRPr lang="en-US"/>
        </a:p>
      </dgm:t>
    </dgm:pt>
    <dgm:pt modelId="{706E04B5-BAD8-CF40-B498-763DF82ECE0C}" type="pres">
      <dgm:prSet presAssocID="{D38BC940-5630-F140-BE91-D98F6F84DE37}" presName="node" presStyleLbl="node1" presStyleIdx="2" presStyleCnt="4" custScaleX="353037" custScaleY="274751">
        <dgm:presLayoutVars>
          <dgm:bulletEnabled val="1"/>
        </dgm:presLayoutVars>
      </dgm:prSet>
      <dgm:spPr/>
      <dgm:t>
        <a:bodyPr/>
        <a:lstStyle/>
        <a:p>
          <a:endParaRPr lang="en-US"/>
        </a:p>
      </dgm:t>
    </dgm:pt>
    <dgm:pt modelId="{A5A7771D-35F2-614F-B4B5-0926FE20BEA0}" type="pres">
      <dgm:prSet presAssocID="{468431CF-20A6-354D-85BC-48476D88F618}" presName="sibTrans" presStyleCnt="0"/>
      <dgm:spPr/>
      <dgm:t>
        <a:bodyPr/>
        <a:lstStyle/>
        <a:p>
          <a:endParaRPr lang="en-US"/>
        </a:p>
      </dgm:t>
    </dgm:pt>
    <dgm:pt modelId="{0C1A39B4-B780-634A-A786-49814E9FEABC}" type="pres">
      <dgm:prSet presAssocID="{69BC9608-2306-D845-8081-23CB0CFCD940}" presName="node" presStyleLbl="node1" presStyleIdx="3" presStyleCnt="4" custScaleX="353037" custScaleY="274751">
        <dgm:presLayoutVars>
          <dgm:bulletEnabled val="1"/>
        </dgm:presLayoutVars>
      </dgm:prSet>
      <dgm:spPr/>
      <dgm:t>
        <a:bodyPr/>
        <a:lstStyle/>
        <a:p>
          <a:endParaRPr lang="en-US"/>
        </a:p>
      </dgm:t>
    </dgm:pt>
  </dgm:ptLst>
  <dgm:cxnLst>
    <dgm:cxn modelId="{402A5A07-763F-6748-8B5F-DE586EB00996}" srcId="{D07B6CA9-DFB1-B54C-828B-E102B13C3EEB}" destId="{69BC9608-2306-D845-8081-23CB0CFCD940}" srcOrd="3" destOrd="0" parTransId="{E96A1953-B008-E044-B7E6-068AB5A96DCB}" sibTransId="{370DAA76-F858-D443-B2DE-E9DFFF7275CD}"/>
    <dgm:cxn modelId="{8719A386-4854-5543-AEBC-1D84E2112A05}" srcId="{D07B6CA9-DFB1-B54C-828B-E102B13C3EEB}" destId="{D38BC940-5630-F140-BE91-D98F6F84DE37}" srcOrd="2" destOrd="0" parTransId="{90CF303C-E7B3-4C4A-9B19-E627251380E0}" sibTransId="{468431CF-20A6-354D-85BC-48476D88F618}"/>
    <dgm:cxn modelId="{C6945B50-5158-FC44-9660-C28216215AF0}" srcId="{D07B6CA9-DFB1-B54C-828B-E102B13C3EEB}" destId="{E9DF5641-F580-EF4C-AA80-DEA8DB806E8D}" srcOrd="0" destOrd="0" parTransId="{D6D4362B-28D1-F34C-96EF-93532C970684}" sibTransId="{3E4F3E32-5C1C-7749-A355-AD81AA52636F}"/>
    <dgm:cxn modelId="{EF8F6B8A-9EDF-CD41-80F4-E13B94C5B3F9}" type="presOf" srcId="{201E737E-6425-EC4D-A8FA-61228068B7AB}" destId="{4DE8E754-EA6D-5345-AC41-7EB95C17F1F1}" srcOrd="0" destOrd="0" presId="urn:microsoft.com/office/officeart/2005/8/layout/default#3"/>
    <dgm:cxn modelId="{6BB82804-1075-9F48-A817-EC02748B01CF}" type="presOf" srcId="{D38BC940-5630-F140-BE91-D98F6F84DE37}" destId="{706E04B5-BAD8-CF40-B498-763DF82ECE0C}" srcOrd="0" destOrd="0" presId="urn:microsoft.com/office/officeart/2005/8/layout/default#3"/>
    <dgm:cxn modelId="{75DFAA79-CF65-AC41-824D-9D758F4EEA45}" type="presOf" srcId="{69BC9608-2306-D845-8081-23CB0CFCD940}" destId="{0C1A39B4-B780-634A-A786-49814E9FEABC}" srcOrd="0" destOrd="0" presId="urn:microsoft.com/office/officeart/2005/8/layout/default#3"/>
    <dgm:cxn modelId="{8F49B547-9978-F54E-A6BB-7DD29CEF860F}" type="presOf" srcId="{D07B6CA9-DFB1-B54C-828B-E102B13C3EEB}" destId="{0B482B79-B0D9-854F-AD16-21C80B584E19}" srcOrd="0" destOrd="0" presId="urn:microsoft.com/office/officeart/2005/8/layout/default#3"/>
    <dgm:cxn modelId="{39DEA154-A103-D641-A893-EA1A58D15898}" srcId="{D07B6CA9-DFB1-B54C-828B-E102B13C3EEB}" destId="{201E737E-6425-EC4D-A8FA-61228068B7AB}" srcOrd="1" destOrd="0" parTransId="{B8C50921-3E6A-F743-9330-75C70FB804C0}" sibTransId="{2C3986B8-2E9B-5F43-96E9-96F350CE2ECC}"/>
    <dgm:cxn modelId="{7CACD30F-4293-4942-B1A9-FC7E46F25B86}" type="presOf" srcId="{E9DF5641-F580-EF4C-AA80-DEA8DB806E8D}" destId="{7AFCC731-A057-584C-A042-EEA8099E060C}" srcOrd="0" destOrd="0" presId="urn:microsoft.com/office/officeart/2005/8/layout/default#3"/>
    <dgm:cxn modelId="{C062D4C0-16DB-324D-BE72-0C1C2F588D3B}" type="presParOf" srcId="{0B482B79-B0D9-854F-AD16-21C80B584E19}" destId="{7AFCC731-A057-584C-A042-EEA8099E060C}" srcOrd="0" destOrd="0" presId="urn:microsoft.com/office/officeart/2005/8/layout/default#3"/>
    <dgm:cxn modelId="{06F9B06B-CC66-E042-92B8-F366AAE54A25}" type="presParOf" srcId="{0B482B79-B0D9-854F-AD16-21C80B584E19}" destId="{1819A6D7-142E-0546-A21C-7C3148E1FB3A}" srcOrd="1" destOrd="0" presId="urn:microsoft.com/office/officeart/2005/8/layout/default#3"/>
    <dgm:cxn modelId="{A636D686-3419-8649-8BA9-C50AFC7B0632}" type="presParOf" srcId="{0B482B79-B0D9-854F-AD16-21C80B584E19}" destId="{4DE8E754-EA6D-5345-AC41-7EB95C17F1F1}" srcOrd="2" destOrd="0" presId="urn:microsoft.com/office/officeart/2005/8/layout/default#3"/>
    <dgm:cxn modelId="{D2AB3801-168F-8D4F-9F50-380C39FD6AED}" type="presParOf" srcId="{0B482B79-B0D9-854F-AD16-21C80B584E19}" destId="{1ACBF6C2-0D2E-E847-AE8D-3CE04B84ABC0}" srcOrd="3" destOrd="0" presId="urn:microsoft.com/office/officeart/2005/8/layout/default#3"/>
    <dgm:cxn modelId="{D8E844BB-5BE8-774E-AEE1-EA0C1EC9105A}" type="presParOf" srcId="{0B482B79-B0D9-854F-AD16-21C80B584E19}" destId="{706E04B5-BAD8-CF40-B498-763DF82ECE0C}" srcOrd="4" destOrd="0" presId="urn:microsoft.com/office/officeart/2005/8/layout/default#3"/>
    <dgm:cxn modelId="{5146EABF-9205-BD45-A7AF-5154A6CB2661}" type="presParOf" srcId="{0B482B79-B0D9-854F-AD16-21C80B584E19}" destId="{A5A7771D-35F2-614F-B4B5-0926FE20BEA0}" srcOrd="5" destOrd="0" presId="urn:microsoft.com/office/officeart/2005/8/layout/default#3"/>
    <dgm:cxn modelId="{971833DE-C858-2640-BF82-504DE00A8DEA}" type="presParOf" srcId="{0B482B79-B0D9-854F-AD16-21C80B584E19}" destId="{0C1A39B4-B780-634A-A786-49814E9FEABC}" srcOrd="6"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807A00-A5AE-459D-8999-8B7468F517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428722-3953-424D-9F64-E34B5CADF43C}">
      <dgm:prSet/>
      <dgm:spPr/>
      <dgm:t>
        <a:bodyPr/>
        <a:lstStyle/>
        <a:p>
          <a:pPr rtl="0"/>
          <a:r>
            <a:rPr lang="en-US" dirty="0" smtClean="0"/>
            <a:t>There is no magic recipe to drive rapid improvement…</a:t>
          </a:r>
          <a:endParaRPr lang="en-US" dirty="0"/>
        </a:p>
      </dgm:t>
    </dgm:pt>
    <dgm:pt modelId="{D013583E-1B07-4FF8-AD8C-4D6A937DE999}" type="parTrans" cxnId="{FF9ED542-B402-405F-A633-46B957219290}">
      <dgm:prSet/>
      <dgm:spPr/>
      <dgm:t>
        <a:bodyPr/>
        <a:lstStyle/>
        <a:p>
          <a:endParaRPr lang="en-US"/>
        </a:p>
      </dgm:t>
    </dgm:pt>
    <dgm:pt modelId="{425595EC-49EB-430E-B2A6-C06B6B049DD9}" type="sibTrans" cxnId="{FF9ED542-B402-405F-A633-46B957219290}">
      <dgm:prSet/>
      <dgm:spPr/>
      <dgm:t>
        <a:bodyPr/>
        <a:lstStyle/>
        <a:p>
          <a:endParaRPr lang="en-US" dirty="0"/>
        </a:p>
      </dgm:t>
    </dgm:pt>
    <dgm:pt modelId="{77881CAE-37B4-D64E-A5D5-2D4F741634DF}">
      <dgm:prSet/>
      <dgm:spPr/>
      <dgm:t>
        <a:bodyPr/>
        <a:lstStyle/>
        <a:p>
          <a:pPr rtl="0"/>
          <a:r>
            <a:rPr lang="en-US" dirty="0" smtClean="0"/>
            <a:t>however, there are key actions that successful turnaround leaders take</a:t>
          </a:r>
          <a:endParaRPr lang="en-US" dirty="0"/>
        </a:p>
      </dgm:t>
    </dgm:pt>
    <dgm:pt modelId="{3C855156-E393-2442-AD12-1D57C26FD29B}" type="parTrans" cxnId="{BF637605-9C72-F642-B3F5-ED303F52877B}">
      <dgm:prSet/>
      <dgm:spPr/>
      <dgm:t>
        <a:bodyPr/>
        <a:lstStyle/>
        <a:p>
          <a:endParaRPr lang="en-US"/>
        </a:p>
      </dgm:t>
    </dgm:pt>
    <dgm:pt modelId="{4605F597-CC8D-5D41-BC6C-27656559DE74}" type="sibTrans" cxnId="{BF637605-9C72-F642-B3F5-ED303F52877B}">
      <dgm:prSet/>
      <dgm:spPr/>
      <dgm:t>
        <a:bodyPr/>
        <a:lstStyle/>
        <a:p>
          <a:endParaRPr lang="en-US"/>
        </a:p>
      </dgm:t>
    </dgm:pt>
    <dgm:pt modelId="{FA61E5F9-DECA-5947-8DE8-C18647E80D7B}" type="pres">
      <dgm:prSet presAssocID="{4D807A00-A5AE-459D-8999-8B7468F517E6}" presName="linear" presStyleCnt="0">
        <dgm:presLayoutVars>
          <dgm:animLvl val="lvl"/>
          <dgm:resizeHandles val="exact"/>
        </dgm:presLayoutVars>
      </dgm:prSet>
      <dgm:spPr/>
      <dgm:t>
        <a:bodyPr/>
        <a:lstStyle/>
        <a:p>
          <a:endParaRPr lang="en-US"/>
        </a:p>
      </dgm:t>
    </dgm:pt>
    <dgm:pt modelId="{35419D14-8237-1048-B855-D817BC345BD5}" type="pres">
      <dgm:prSet presAssocID="{55428722-3953-424D-9F64-E34B5CADF43C}" presName="parentText" presStyleLbl="node1" presStyleIdx="0" presStyleCnt="2">
        <dgm:presLayoutVars>
          <dgm:chMax val="0"/>
          <dgm:bulletEnabled val="1"/>
        </dgm:presLayoutVars>
      </dgm:prSet>
      <dgm:spPr/>
      <dgm:t>
        <a:bodyPr/>
        <a:lstStyle/>
        <a:p>
          <a:endParaRPr lang="en-US"/>
        </a:p>
      </dgm:t>
    </dgm:pt>
    <dgm:pt modelId="{396187A8-A44E-F241-8142-4FF2F0A7E41A}" type="pres">
      <dgm:prSet presAssocID="{425595EC-49EB-430E-B2A6-C06B6B049DD9}" presName="spacer" presStyleCnt="0"/>
      <dgm:spPr/>
    </dgm:pt>
    <dgm:pt modelId="{4C43809B-5827-F84D-AF77-2C360597E818}" type="pres">
      <dgm:prSet presAssocID="{77881CAE-37B4-D64E-A5D5-2D4F741634DF}" presName="parentText" presStyleLbl="node1" presStyleIdx="1" presStyleCnt="2">
        <dgm:presLayoutVars>
          <dgm:chMax val="0"/>
          <dgm:bulletEnabled val="1"/>
        </dgm:presLayoutVars>
      </dgm:prSet>
      <dgm:spPr/>
      <dgm:t>
        <a:bodyPr/>
        <a:lstStyle/>
        <a:p>
          <a:endParaRPr lang="en-US"/>
        </a:p>
      </dgm:t>
    </dgm:pt>
  </dgm:ptLst>
  <dgm:cxnLst>
    <dgm:cxn modelId="{BD66CC5D-8949-EE4E-A4AB-F2A887919241}" type="presOf" srcId="{55428722-3953-424D-9F64-E34B5CADF43C}" destId="{35419D14-8237-1048-B855-D817BC345BD5}" srcOrd="0" destOrd="0" presId="urn:microsoft.com/office/officeart/2005/8/layout/vList2"/>
    <dgm:cxn modelId="{4043F7EF-78B6-A14A-B19A-93A9DC733B38}" type="presOf" srcId="{77881CAE-37B4-D64E-A5D5-2D4F741634DF}" destId="{4C43809B-5827-F84D-AF77-2C360597E818}" srcOrd="0" destOrd="0" presId="urn:microsoft.com/office/officeart/2005/8/layout/vList2"/>
    <dgm:cxn modelId="{8548127D-8BC0-0441-A44B-53581F9408B7}" type="presOf" srcId="{4D807A00-A5AE-459D-8999-8B7468F517E6}" destId="{FA61E5F9-DECA-5947-8DE8-C18647E80D7B}" srcOrd="0" destOrd="0" presId="urn:microsoft.com/office/officeart/2005/8/layout/vList2"/>
    <dgm:cxn modelId="{FF9ED542-B402-405F-A633-46B957219290}" srcId="{4D807A00-A5AE-459D-8999-8B7468F517E6}" destId="{55428722-3953-424D-9F64-E34B5CADF43C}" srcOrd="0" destOrd="0" parTransId="{D013583E-1B07-4FF8-AD8C-4D6A937DE999}" sibTransId="{425595EC-49EB-430E-B2A6-C06B6B049DD9}"/>
    <dgm:cxn modelId="{BF637605-9C72-F642-B3F5-ED303F52877B}" srcId="{4D807A00-A5AE-459D-8999-8B7468F517E6}" destId="{77881CAE-37B4-D64E-A5D5-2D4F741634DF}" srcOrd="1" destOrd="0" parTransId="{3C855156-E393-2442-AD12-1D57C26FD29B}" sibTransId="{4605F597-CC8D-5D41-BC6C-27656559DE74}"/>
    <dgm:cxn modelId="{959632E5-23C0-A444-8A54-612014374310}" type="presParOf" srcId="{FA61E5F9-DECA-5947-8DE8-C18647E80D7B}" destId="{35419D14-8237-1048-B855-D817BC345BD5}" srcOrd="0" destOrd="0" presId="urn:microsoft.com/office/officeart/2005/8/layout/vList2"/>
    <dgm:cxn modelId="{9F306557-0A6F-6D4B-B467-B61F000B0625}" type="presParOf" srcId="{FA61E5F9-DECA-5947-8DE8-C18647E80D7B}" destId="{396187A8-A44E-F241-8142-4FF2F0A7E41A}" srcOrd="1" destOrd="0" presId="urn:microsoft.com/office/officeart/2005/8/layout/vList2"/>
    <dgm:cxn modelId="{ACF3F0DB-DFA5-ED49-9736-30140CD4BDD4}" type="presParOf" srcId="{FA61E5F9-DECA-5947-8DE8-C18647E80D7B}" destId="{4C43809B-5827-F84D-AF77-2C360597E81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D4E959-76AF-D44F-B1D2-30C27BECB9C1}"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30526A1A-F769-4143-BBF6-5EFAC27DF2AE}">
      <dgm:prSet/>
      <dgm:spPr/>
      <dgm:t>
        <a:bodyPr/>
        <a:lstStyle/>
        <a:p>
          <a:pPr rtl="0"/>
          <a:r>
            <a:rPr lang="en-US" dirty="0" smtClean="0"/>
            <a:t>Key Leader Actions</a:t>
          </a:r>
          <a:endParaRPr lang="en-US" dirty="0"/>
        </a:p>
      </dgm:t>
    </dgm:pt>
    <dgm:pt modelId="{A6EC298A-2960-3148-83CD-678D7C81F267}" type="parTrans" cxnId="{D8ABB191-BB57-7A47-9CC0-233E17B666E6}">
      <dgm:prSet/>
      <dgm:spPr/>
      <dgm:t>
        <a:bodyPr/>
        <a:lstStyle/>
        <a:p>
          <a:endParaRPr lang="en-US"/>
        </a:p>
      </dgm:t>
    </dgm:pt>
    <dgm:pt modelId="{83B5B682-2DB7-9740-A887-5256E1D9707B}" type="sibTrans" cxnId="{D8ABB191-BB57-7A47-9CC0-233E17B666E6}">
      <dgm:prSet/>
      <dgm:spPr/>
      <dgm:t>
        <a:bodyPr/>
        <a:lstStyle/>
        <a:p>
          <a:endParaRPr lang="en-US"/>
        </a:p>
      </dgm:t>
    </dgm:pt>
    <dgm:pt modelId="{C4B68E86-F6C8-E546-8D3A-769B3903B265}" type="pres">
      <dgm:prSet presAssocID="{ADD4E959-76AF-D44F-B1D2-30C27BECB9C1}" presName="diagram" presStyleCnt="0">
        <dgm:presLayoutVars>
          <dgm:dir/>
          <dgm:resizeHandles val="exact"/>
        </dgm:presLayoutVars>
      </dgm:prSet>
      <dgm:spPr/>
      <dgm:t>
        <a:bodyPr/>
        <a:lstStyle/>
        <a:p>
          <a:endParaRPr lang="en-US"/>
        </a:p>
      </dgm:t>
    </dgm:pt>
    <dgm:pt modelId="{83C182EF-26F0-3648-BCB6-2B5CD9623697}" type="pres">
      <dgm:prSet presAssocID="{30526A1A-F769-4143-BBF6-5EFAC27DF2AE}" presName="node" presStyleLbl="node1" presStyleIdx="0" presStyleCnt="1">
        <dgm:presLayoutVars>
          <dgm:bulletEnabled val="1"/>
        </dgm:presLayoutVars>
      </dgm:prSet>
      <dgm:spPr/>
      <dgm:t>
        <a:bodyPr/>
        <a:lstStyle/>
        <a:p>
          <a:endParaRPr lang="en-US"/>
        </a:p>
      </dgm:t>
    </dgm:pt>
  </dgm:ptLst>
  <dgm:cxnLst>
    <dgm:cxn modelId="{DAC48E63-DE3D-5447-8536-042CE2E5F822}" type="presOf" srcId="{30526A1A-F769-4143-BBF6-5EFAC27DF2AE}" destId="{83C182EF-26F0-3648-BCB6-2B5CD9623697}" srcOrd="0" destOrd="0" presId="urn:microsoft.com/office/officeart/2005/8/layout/default#4"/>
    <dgm:cxn modelId="{D8ABB191-BB57-7A47-9CC0-233E17B666E6}" srcId="{ADD4E959-76AF-D44F-B1D2-30C27BECB9C1}" destId="{30526A1A-F769-4143-BBF6-5EFAC27DF2AE}" srcOrd="0" destOrd="0" parTransId="{A6EC298A-2960-3148-83CD-678D7C81F267}" sibTransId="{83B5B682-2DB7-9740-A887-5256E1D9707B}"/>
    <dgm:cxn modelId="{6C3F9612-F714-6E4D-9935-458A9E5D36E9}" type="presOf" srcId="{ADD4E959-76AF-D44F-B1D2-30C27BECB9C1}" destId="{C4B68E86-F6C8-E546-8D3A-769B3903B265}" srcOrd="0" destOrd="0" presId="urn:microsoft.com/office/officeart/2005/8/layout/default#4"/>
    <dgm:cxn modelId="{0362507C-055B-644A-93F0-CD793E03134A}" type="presParOf" srcId="{C4B68E86-F6C8-E546-8D3A-769B3903B265}" destId="{83C182EF-26F0-3648-BCB6-2B5CD9623697}" srcOrd="0"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12929-6CFF-47BB-BECA-FBEBCEF6A9D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7AEF6BBD-6D1A-4939-BCCA-5636159373F1}">
      <dgm:prSet/>
      <dgm:spPr/>
      <dgm:t>
        <a:bodyPr/>
        <a:lstStyle/>
        <a:p>
          <a:pPr rtl="0" eaLnBrk="1" latinLnBrk="0"/>
          <a:r>
            <a:rPr lang="en-US" dirty="0" smtClean="0"/>
            <a:t>Analyze and Problem-Solve</a:t>
          </a:r>
          <a:endParaRPr lang="en-US" dirty="0"/>
        </a:p>
      </dgm:t>
    </dgm:pt>
    <dgm:pt modelId="{C33D74F1-CAD6-43B2-859A-126139227489}" type="parTrans" cxnId="{6D3410F2-7345-4A09-801F-0EC0F513DC41}">
      <dgm:prSet/>
      <dgm:spPr/>
      <dgm:t>
        <a:bodyPr/>
        <a:lstStyle/>
        <a:p>
          <a:endParaRPr lang="en-US"/>
        </a:p>
      </dgm:t>
    </dgm:pt>
    <dgm:pt modelId="{98B74847-0C88-4F80-BC62-727AADB65F8E}" type="sibTrans" cxnId="{6D3410F2-7345-4A09-801F-0EC0F513DC41}">
      <dgm:prSet/>
      <dgm:spPr/>
      <dgm:t>
        <a:bodyPr/>
        <a:lstStyle/>
        <a:p>
          <a:endParaRPr lang="en-US"/>
        </a:p>
      </dgm:t>
    </dgm:pt>
    <dgm:pt modelId="{0D7F5F6C-524A-4C85-BCC8-D4C92CB563AB}">
      <dgm:prSet/>
      <dgm:spPr/>
      <dgm:t>
        <a:bodyPr/>
        <a:lstStyle/>
        <a:p>
          <a:pPr rtl="0" eaLnBrk="1" latinLnBrk="0"/>
          <a:r>
            <a:rPr lang="en-US" dirty="0" smtClean="0"/>
            <a:t>Collect &amp; Analyze Data</a:t>
          </a:r>
          <a:endParaRPr lang="en-US" dirty="0"/>
        </a:p>
      </dgm:t>
    </dgm:pt>
    <dgm:pt modelId="{934E3700-BCBC-45BD-8751-BE3A5D1B4574}" type="parTrans" cxnId="{86EF16D1-A7FD-468E-9EC9-B4208E97FDD8}">
      <dgm:prSet/>
      <dgm:spPr/>
      <dgm:t>
        <a:bodyPr/>
        <a:lstStyle/>
        <a:p>
          <a:endParaRPr lang="en-US"/>
        </a:p>
      </dgm:t>
    </dgm:pt>
    <dgm:pt modelId="{B9245963-4A2C-487C-800B-583DCB3BFD8A}" type="sibTrans" cxnId="{86EF16D1-A7FD-468E-9EC9-B4208E97FDD8}">
      <dgm:prSet/>
      <dgm:spPr/>
      <dgm:t>
        <a:bodyPr/>
        <a:lstStyle/>
        <a:p>
          <a:endParaRPr lang="en-US"/>
        </a:p>
      </dgm:t>
    </dgm:pt>
    <dgm:pt modelId="{1E3BDFA7-0061-4D6E-AE89-D6733F5ADB22}">
      <dgm:prSet/>
      <dgm:spPr/>
      <dgm:t>
        <a:bodyPr/>
        <a:lstStyle/>
        <a:p>
          <a:pPr rtl="0" eaLnBrk="1" latinLnBrk="0"/>
          <a:r>
            <a:rPr lang="en-US" dirty="0" smtClean="0"/>
            <a:t>Make Action Plan Based on Data</a:t>
          </a:r>
          <a:endParaRPr lang="en-US" dirty="0"/>
        </a:p>
      </dgm:t>
    </dgm:pt>
    <dgm:pt modelId="{C5C412C1-A82E-4D2D-B796-AABAC8FF02CC}" type="parTrans" cxnId="{679BB0F1-AA75-437A-9D0A-76EA533D356D}">
      <dgm:prSet/>
      <dgm:spPr/>
      <dgm:t>
        <a:bodyPr/>
        <a:lstStyle/>
        <a:p>
          <a:endParaRPr lang="en-US"/>
        </a:p>
      </dgm:t>
    </dgm:pt>
    <dgm:pt modelId="{63225B6B-A7AE-476E-A971-ECDAD1099719}" type="sibTrans" cxnId="{679BB0F1-AA75-437A-9D0A-76EA533D356D}">
      <dgm:prSet/>
      <dgm:spPr/>
      <dgm:t>
        <a:bodyPr/>
        <a:lstStyle/>
        <a:p>
          <a:endParaRPr lang="en-US"/>
        </a:p>
      </dgm:t>
    </dgm:pt>
    <dgm:pt modelId="{1422B4E5-006F-4D4A-8B5D-5C8B40917669}" type="pres">
      <dgm:prSet presAssocID="{3C712929-6CFF-47BB-BECA-FBEBCEF6A9D0}" presName="Name0" presStyleCnt="0">
        <dgm:presLayoutVars>
          <dgm:chPref val="1"/>
          <dgm:dir/>
          <dgm:animOne val="branch"/>
          <dgm:animLvl val="lvl"/>
          <dgm:resizeHandles/>
        </dgm:presLayoutVars>
      </dgm:prSet>
      <dgm:spPr/>
      <dgm:t>
        <a:bodyPr/>
        <a:lstStyle/>
        <a:p>
          <a:endParaRPr lang="en-US"/>
        </a:p>
      </dgm:t>
    </dgm:pt>
    <dgm:pt modelId="{D5B40C8D-1E7A-4132-8B2D-5F0398124DC5}" type="pres">
      <dgm:prSet presAssocID="{7AEF6BBD-6D1A-4939-BCCA-5636159373F1}" presName="vertOne" presStyleCnt="0"/>
      <dgm:spPr/>
      <dgm:t>
        <a:bodyPr/>
        <a:lstStyle/>
        <a:p>
          <a:endParaRPr lang="en-US"/>
        </a:p>
      </dgm:t>
    </dgm:pt>
    <dgm:pt modelId="{5FA371FB-25B6-47D2-9029-3288DFF40B4A}" type="pres">
      <dgm:prSet presAssocID="{7AEF6BBD-6D1A-4939-BCCA-5636159373F1}" presName="txOne" presStyleLbl="node0" presStyleIdx="0" presStyleCnt="1">
        <dgm:presLayoutVars>
          <dgm:chPref val="3"/>
        </dgm:presLayoutVars>
      </dgm:prSet>
      <dgm:spPr/>
      <dgm:t>
        <a:bodyPr/>
        <a:lstStyle/>
        <a:p>
          <a:endParaRPr lang="en-US"/>
        </a:p>
      </dgm:t>
    </dgm:pt>
    <dgm:pt modelId="{388E9012-5978-4D68-97F9-768FC4E84E01}" type="pres">
      <dgm:prSet presAssocID="{7AEF6BBD-6D1A-4939-BCCA-5636159373F1}" presName="parTransOne" presStyleCnt="0"/>
      <dgm:spPr/>
      <dgm:t>
        <a:bodyPr/>
        <a:lstStyle/>
        <a:p>
          <a:endParaRPr lang="en-US"/>
        </a:p>
      </dgm:t>
    </dgm:pt>
    <dgm:pt modelId="{031EA7B7-EBD2-4C96-9662-F6F7D4D186E1}" type="pres">
      <dgm:prSet presAssocID="{7AEF6BBD-6D1A-4939-BCCA-5636159373F1}" presName="horzOne" presStyleCnt="0"/>
      <dgm:spPr/>
      <dgm:t>
        <a:bodyPr/>
        <a:lstStyle/>
        <a:p>
          <a:endParaRPr lang="en-US"/>
        </a:p>
      </dgm:t>
    </dgm:pt>
    <dgm:pt modelId="{6C63303D-D71B-4B47-A9DA-C434EDC1D7BD}" type="pres">
      <dgm:prSet presAssocID="{0D7F5F6C-524A-4C85-BCC8-D4C92CB563AB}" presName="vertTwo" presStyleCnt="0"/>
      <dgm:spPr/>
      <dgm:t>
        <a:bodyPr/>
        <a:lstStyle/>
        <a:p>
          <a:endParaRPr lang="en-US"/>
        </a:p>
      </dgm:t>
    </dgm:pt>
    <dgm:pt modelId="{ED9458FF-F87E-4526-92CF-437299C33647}" type="pres">
      <dgm:prSet presAssocID="{0D7F5F6C-524A-4C85-BCC8-D4C92CB563AB}" presName="txTwo" presStyleLbl="node2" presStyleIdx="0" presStyleCnt="2">
        <dgm:presLayoutVars>
          <dgm:chPref val="3"/>
        </dgm:presLayoutVars>
      </dgm:prSet>
      <dgm:spPr/>
      <dgm:t>
        <a:bodyPr/>
        <a:lstStyle/>
        <a:p>
          <a:endParaRPr lang="en-US"/>
        </a:p>
      </dgm:t>
    </dgm:pt>
    <dgm:pt modelId="{C1326299-567E-4F96-8699-A712BA5EE4A8}" type="pres">
      <dgm:prSet presAssocID="{0D7F5F6C-524A-4C85-BCC8-D4C92CB563AB}" presName="horzTwo" presStyleCnt="0"/>
      <dgm:spPr/>
      <dgm:t>
        <a:bodyPr/>
        <a:lstStyle/>
        <a:p>
          <a:endParaRPr lang="en-US"/>
        </a:p>
      </dgm:t>
    </dgm:pt>
    <dgm:pt modelId="{F565FA24-15B2-4CCE-9623-31607681EF1D}" type="pres">
      <dgm:prSet presAssocID="{B9245963-4A2C-487C-800B-583DCB3BFD8A}" presName="sibSpaceTwo" presStyleCnt="0"/>
      <dgm:spPr/>
      <dgm:t>
        <a:bodyPr/>
        <a:lstStyle/>
        <a:p>
          <a:endParaRPr lang="en-US"/>
        </a:p>
      </dgm:t>
    </dgm:pt>
    <dgm:pt modelId="{2728936E-C083-4787-A15C-4BE34096452E}" type="pres">
      <dgm:prSet presAssocID="{1E3BDFA7-0061-4D6E-AE89-D6733F5ADB22}" presName="vertTwo" presStyleCnt="0"/>
      <dgm:spPr/>
      <dgm:t>
        <a:bodyPr/>
        <a:lstStyle/>
        <a:p>
          <a:endParaRPr lang="en-US"/>
        </a:p>
      </dgm:t>
    </dgm:pt>
    <dgm:pt modelId="{48B3DB0F-16A4-4B6C-89A9-FFCA5CC39235}" type="pres">
      <dgm:prSet presAssocID="{1E3BDFA7-0061-4D6E-AE89-D6733F5ADB22}" presName="txTwo" presStyleLbl="node2" presStyleIdx="1" presStyleCnt="2">
        <dgm:presLayoutVars>
          <dgm:chPref val="3"/>
        </dgm:presLayoutVars>
      </dgm:prSet>
      <dgm:spPr/>
      <dgm:t>
        <a:bodyPr/>
        <a:lstStyle/>
        <a:p>
          <a:endParaRPr lang="en-US"/>
        </a:p>
      </dgm:t>
    </dgm:pt>
    <dgm:pt modelId="{7CCF399C-D360-4C5A-B8BF-F1AD3E9A717D}" type="pres">
      <dgm:prSet presAssocID="{1E3BDFA7-0061-4D6E-AE89-D6733F5ADB22}" presName="horzTwo" presStyleCnt="0"/>
      <dgm:spPr/>
      <dgm:t>
        <a:bodyPr/>
        <a:lstStyle/>
        <a:p>
          <a:endParaRPr lang="en-US"/>
        </a:p>
      </dgm:t>
    </dgm:pt>
  </dgm:ptLst>
  <dgm:cxnLst>
    <dgm:cxn modelId="{E296E098-3DCB-BC46-8934-310872C51197}" type="presOf" srcId="{1E3BDFA7-0061-4D6E-AE89-D6733F5ADB22}" destId="{48B3DB0F-16A4-4B6C-89A9-FFCA5CC39235}" srcOrd="0" destOrd="0" presId="urn:microsoft.com/office/officeart/2005/8/layout/hierarchy4"/>
    <dgm:cxn modelId="{86EF16D1-A7FD-468E-9EC9-B4208E97FDD8}" srcId="{7AEF6BBD-6D1A-4939-BCCA-5636159373F1}" destId="{0D7F5F6C-524A-4C85-BCC8-D4C92CB563AB}" srcOrd="0" destOrd="0" parTransId="{934E3700-BCBC-45BD-8751-BE3A5D1B4574}" sibTransId="{B9245963-4A2C-487C-800B-583DCB3BFD8A}"/>
    <dgm:cxn modelId="{E8E533C4-6ABB-4145-A4D6-59D39F02C3FB}" type="presOf" srcId="{0D7F5F6C-524A-4C85-BCC8-D4C92CB563AB}" destId="{ED9458FF-F87E-4526-92CF-437299C33647}" srcOrd="0" destOrd="0" presId="urn:microsoft.com/office/officeart/2005/8/layout/hierarchy4"/>
    <dgm:cxn modelId="{6D3410F2-7345-4A09-801F-0EC0F513DC41}" srcId="{3C712929-6CFF-47BB-BECA-FBEBCEF6A9D0}" destId="{7AEF6BBD-6D1A-4939-BCCA-5636159373F1}" srcOrd="0" destOrd="0" parTransId="{C33D74F1-CAD6-43B2-859A-126139227489}" sibTransId="{98B74847-0C88-4F80-BC62-727AADB65F8E}"/>
    <dgm:cxn modelId="{5B7A4539-9596-3F48-8E67-AAC238128713}" type="presOf" srcId="{7AEF6BBD-6D1A-4939-BCCA-5636159373F1}" destId="{5FA371FB-25B6-47D2-9029-3288DFF40B4A}" srcOrd="0" destOrd="0" presId="urn:microsoft.com/office/officeart/2005/8/layout/hierarchy4"/>
    <dgm:cxn modelId="{679BB0F1-AA75-437A-9D0A-76EA533D356D}" srcId="{7AEF6BBD-6D1A-4939-BCCA-5636159373F1}" destId="{1E3BDFA7-0061-4D6E-AE89-D6733F5ADB22}" srcOrd="1" destOrd="0" parTransId="{C5C412C1-A82E-4D2D-B796-AABAC8FF02CC}" sibTransId="{63225B6B-A7AE-476E-A971-ECDAD1099719}"/>
    <dgm:cxn modelId="{F06398EA-F84A-9140-B2AE-0F454C274A6A}" type="presOf" srcId="{3C712929-6CFF-47BB-BECA-FBEBCEF6A9D0}" destId="{1422B4E5-006F-4D4A-8B5D-5C8B40917669}" srcOrd="0" destOrd="0" presId="urn:microsoft.com/office/officeart/2005/8/layout/hierarchy4"/>
    <dgm:cxn modelId="{4D4D2F49-A10C-AF46-9E7D-C631265FDA53}" type="presParOf" srcId="{1422B4E5-006F-4D4A-8B5D-5C8B40917669}" destId="{D5B40C8D-1E7A-4132-8B2D-5F0398124DC5}" srcOrd="0" destOrd="0" presId="urn:microsoft.com/office/officeart/2005/8/layout/hierarchy4"/>
    <dgm:cxn modelId="{5291B749-6AC4-3D4B-912B-1852B7FCF1AB}" type="presParOf" srcId="{D5B40C8D-1E7A-4132-8B2D-5F0398124DC5}" destId="{5FA371FB-25B6-47D2-9029-3288DFF40B4A}" srcOrd="0" destOrd="0" presId="urn:microsoft.com/office/officeart/2005/8/layout/hierarchy4"/>
    <dgm:cxn modelId="{5C3C9C69-E964-F447-A8FD-05F6F12755F8}" type="presParOf" srcId="{D5B40C8D-1E7A-4132-8B2D-5F0398124DC5}" destId="{388E9012-5978-4D68-97F9-768FC4E84E01}" srcOrd="1" destOrd="0" presId="urn:microsoft.com/office/officeart/2005/8/layout/hierarchy4"/>
    <dgm:cxn modelId="{A2F7CF5B-57DC-E644-95A8-60BB7CC3C838}" type="presParOf" srcId="{D5B40C8D-1E7A-4132-8B2D-5F0398124DC5}" destId="{031EA7B7-EBD2-4C96-9662-F6F7D4D186E1}" srcOrd="2" destOrd="0" presId="urn:microsoft.com/office/officeart/2005/8/layout/hierarchy4"/>
    <dgm:cxn modelId="{7B9597D4-FA3B-EF45-A487-0566A0DE1D04}" type="presParOf" srcId="{031EA7B7-EBD2-4C96-9662-F6F7D4D186E1}" destId="{6C63303D-D71B-4B47-A9DA-C434EDC1D7BD}" srcOrd="0" destOrd="0" presId="urn:microsoft.com/office/officeart/2005/8/layout/hierarchy4"/>
    <dgm:cxn modelId="{A54F530E-7F4A-DC49-AA8C-C30984D6E9BD}" type="presParOf" srcId="{6C63303D-D71B-4B47-A9DA-C434EDC1D7BD}" destId="{ED9458FF-F87E-4526-92CF-437299C33647}" srcOrd="0" destOrd="0" presId="urn:microsoft.com/office/officeart/2005/8/layout/hierarchy4"/>
    <dgm:cxn modelId="{F4384C62-5A85-5D45-9778-7B3251E3FE65}" type="presParOf" srcId="{6C63303D-D71B-4B47-A9DA-C434EDC1D7BD}" destId="{C1326299-567E-4F96-8699-A712BA5EE4A8}" srcOrd="1" destOrd="0" presId="urn:microsoft.com/office/officeart/2005/8/layout/hierarchy4"/>
    <dgm:cxn modelId="{BB0C7CDF-1955-0449-AA3B-1F130C787F54}" type="presParOf" srcId="{031EA7B7-EBD2-4C96-9662-F6F7D4D186E1}" destId="{F565FA24-15B2-4CCE-9623-31607681EF1D}" srcOrd="1" destOrd="0" presId="urn:microsoft.com/office/officeart/2005/8/layout/hierarchy4"/>
    <dgm:cxn modelId="{B755536F-15EC-5A43-9147-173976CBFDC1}" type="presParOf" srcId="{031EA7B7-EBD2-4C96-9662-F6F7D4D186E1}" destId="{2728936E-C083-4787-A15C-4BE34096452E}" srcOrd="2" destOrd="0" presId="urn:microsoft.com/office/officeart/2005/8/layout/hierarchy4"/>
    <dgm:cxn modelId="{94EA9E00-00C7-D646-9893-65EAF9C8DC97}" type="presParOf" srcId="{2728936E-C083-4787-A15C-4BE34096452E}" destId="{48B3DB0F-16A4-4B6C-89A9-FFCA5CC39235}" srcOrd="0" destOrd="0" presId="urn:microsoft.com/office/officeart/2005/8/layout/hierarchy4"/>
    <dgm:cxn modelId="{CAD3AA30-25C2-8846-801F-78C0508C1ED8}" type="presParOf" srcId="{2728936E-C083-4787-A15C-4BE34096452E}" destId="{7CCF399C-D360-4C5A-B8BF-F1AD3E9A717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99112-205B-EB4D-B9F1-4D424AD896D8}">
      <dsp:nvSpPr>
        <dsp:cNvPr id="0" name=""/>
        <dsp:cNvSpPr/>
      </dsp:nvSpPr>
      <dsp:spPr>
        <a:xfrm>
          <a:off x="0" y="1183"/>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Define turnaround</a:t>
          </a:r>
          <a:endParaRPr lang="en-US" sz="2700" kern="1200" dirty="0"/>
        </a:p>
      </dsp:txBody>
      <dsp:txXfrm>
        <a:off x="52359" y="53542"/>
        <a:ext cx="8124882" cy="967861"/>
      </dsp:txXfrm>
    </dsp:sp>
    <dsp:sp modelId="{46A1AF82-75F0-7347-9DE2-53159CD938E9}">
      <dsp:nvSpPr>
        <dsp:cNvPr id="0" name=""/>
        <dsp:cNvSpPr/>
      </dsp:nvSpPr>
      <dsp:spPr>
        <a:xfrm>
          <a:off x="0" y="1151522"/>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Identify key actions of successful turnaround leaders drawn from research</a:t>
          </a:r>
          <a:endParaRPr lang="en-US" sz="2700" kern="1200" dirty="0"/>
        </a:p>
      </dsp:txBody>
      <dsp:txXfrm>
        <a:off x="52359" y="1203881"/>
        <a:ext cx="8124882" cy="967861"/>
      </dsp:txXfrm>
    </dsp:sp>
    <dsp:sp modelId="{CCFD39D3-3424-764D-B141-928A3552DEDE}">
      <dsp:nvSpPr>
        <dsp:cNvPr id="0" name=""/>
        <dsp:cNvSpPr/>
      </dsp:nvSpPr>
      <dsp:spPr>
        <a:xfrm>
          <a:off x="0" y="2301861"/>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Outline guiding principles emerging from practice</a:t>
          </a:r>
          <a:endParaRPr lang="en-US" sz="2700" kern="1200" dirty="0"/>
        </a:p>
      </dsp:txBody>
      <dsp:txXfrm>
        <a:off x="52359" y="2354220"/>
        <a:ext cx="8124882" cy="967861"/>
      </dsp:txXfrm>
    </dsp:sp>
    <dsp:sp modelId="{EA2855C3-379B-5848-AEC2-94176FD3C300}">
      <dsp:nvSpPr>
        <dsp:cNvPr id="0" name=""/>
        <dsp:cNvSpPr/>
      </dsp:nvSpPr>
      <dsp:spPr>
        <a:xfrm>
          <a:off x="0" y="3452200"/>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Introduce resources</a:t>
          </a:r>
          <a:endParaRPr lang="en-US" sz="2700" kern="1200" dirty="0"/>
        </a:p>
      </dsp:txBody>
      <dsp:txXfrm>
        <a:off x="52359" y="3504559"/>
        <a:ext cx="8124882" cy="9678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03E3C-39E7-9540-9E48-091804FB62C8}">
      <dsp:nvSpPr>
        <dsp:cNvPr id="0" name=""/>
        <dsp:cNvSpPr/>
      </dsp:nvSpPr>
      <dsp:spPr>
        <a:xfrm>
          <a:off x="3037" y="1334"/>
          <a:ext cx="8223524" cy="2160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rtl="0">
            <a:lnSpc>
              <a:spcPct val="90000"/>
            </a:lnSpc>
            <a:spcBef>
              <a:spcPct val="0"/>
            </a:spcBef>
            <a:spcAft>
              <a:spcPct val="35000"/>
            </a:spcAft>
          </a:pPr>
          <a:r>
            <a:rPr lang="en-US" sz="5700" kern="1200" dirty="0" smtClean="0"/>
            <a:t>Concentrate on early, visible, meaningful “wins”</a:t>
          </a:r>
          <a:endParaRPr lang="en-US" sz="5700" kern="1200" dirty="0"/>
        </a:p>
      </dsp:txBody>
      <dsp:txXfrm>
        <a:off x="66324" y="64621"/>
        <a:ext cx="8096950" cy="2034215"/>
      </dsp:txXfrm>
    </dsp:sp>
    <dsp:sp modelId="{12D63AB4-5B61-0246-ADFB-438292DA2DCE}">
      <dsp:nvSpPr>
        <dsp:cNvPr id="0" name=""/>
        <dsp:cNvSpPr/>
      </dsp:nvSpPr>
      <dsp:spPr>
        <a:xfrm>
          <a:off x="3037" y="2381301"/>
          <a:ext cx="3946028" cy="2160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Early wins signal that positive change is possible </a:t>
          </a:r>
          <a:endParaRPr lang="en-US" sz="3600" kern="1200" dirty="0"/>
        </a:p>
      </dsp:txBody>
      <dsp:txXfrm>
        <a:off x="66324" y="2444588"/>
        <a:ext cx="3819454" cy="2034215"/>
      </dsp:txXfrm>
    </dsp:sp>
    <dsp:sp modelId="{2B09BFCB-6BCC-3845-8217-5FBF61677A6C}">
      <dsp:nvSpPr>
        <dsp:cNvPr id="0" name=""/>
        <dsp:cNvSpPr/>
      </dsp:nvSpPr>
      <dsp:spPr>
        <a:xfrm>
          <a:off x="4280533" y="2381301"/>
          <a:ext cx="3946028" cy="2160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Allow stakeholders to experience success</a:t>
          </a:r>
          <a:endParaRPr lang="en-US" sz="3600" kern="1200" dirty="0"/>
        </a:p>
      </dsp:txBody>
      <dsp:txXfrm>
        <a:off x="4343820" y="2444588"/>
        <a:ext cx="3819454" cy="20342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79E39-816F-4F9D-B27F-B8E3A1FFB097}">
      <dsp:nvSpPr>
        <dsp:cNvPr id="0" name=""/>
        <dsp:cNvSpPr/>
      </dsp:nvSpPr>
      <dsp:spPr>
        <a:xfrm>
          <a:off x="0" y="0"/>
          <a:ext cx="8375811" cy="2224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Alter Norms</a:t>
          </a:r>
          <a:endParaRPr lang="en-US" sz="6500" kern="1200" dirty="0"/>
        </a:p>
      </dsp:txBody>
      <dsp:txXfrm>
        <a:off x="65167" y="65167"/>
        <a:ext cx="8245477" cy="2094646"/>
      </dsp:txXfrm>
    </dsp:sp>
    <dsp:sp modelId="{609B9DB4-E5D0-4E62-AAA8-BA1481714F38}">
      <dsp:nvSpPr>
        <dsp:cNvPr id="0" name=""/>
        <dsp:cNvSpPr/>
      </dsp:nvSpPr>
      <dsp:spPr>
        <a:xfrm>
          <a:off x="3094" y="2448532"/>
          <a:ext cx="4019103" cy="2224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Disrupt ineffective  organizational norms to introduce practice that will lead to success</a:t>
          </a:r>
          <a:endParaRPr lang="en-US" sz="3000" kern="1200" dirty="0"/>
        </a:p>
      </dsp:txBody>
      <dsp:txXfrm>
        <a:off x="68261" y="2513699"/>
        <a:ext cx="3888769" cy="2094646"/>
      </dsp:txXfrm>
    </dsp:sp>
    <dsp:sp modelId="{7F149AD5-3D84-4917-9128-F76CB81E8A72}">
      <dsp:nvSpPr>
        <dsp:cNvPr id="0" name=""/>
        <dsp:cNvSpPr/>
      </dsp:nvSpPr>
      <dsp:spPr>
        <a:xfrm>
          <a:off x="4359802" y="2448532"/>
          <a:ext cx="4019103" cy="2224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Discard failed rules and routines when they inhibit success</a:t>
          </a:r>
          <a:endParaRPr lang="en-US" sz="3000" kern="1200" dirty="0"/>
        </a:p>
      </dsp:txBody>
      <dsp:txXfrm>
        <a:off x="4424969" y="2513699"/>
        <a:ext cx="3888769" cy="20946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5F28B-614B-43D8-A053-BD2BBCFBFD5E}">
      <dsp:nvSpPr>
        <dsp:cNvPr id="0" name=""/>
        <dsp:cNvSpPr/>
      </dsp:nvSpPr>
      <dsp:spPr>
        <a:xfrm>
          <a:off x="2758" y="0"/>
          <a:ext cx="8531641" cy="2156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Drive for Results</a:t>
          </a:r>
          <a:endParaRPr lang="en-US" sz="6500" kern="1200" dirty="0"/>
        </a:p>
      </dsp:txBody>
      <dsp:txXfrm>
        <a:off x="65915" y="63157"/>
        <a:ext cx="8405327" cy="2030038"/>
      </dsp:txXfrm>
    </dsp:sp>
    <dsp:sp modelId="{7A7FE2EC-6485-420F-BE0F-EFE35305D30C}">
      <dsp:nvSpPr>
        <dsp:cNvPr id="0" name=""/>
        <dsp:cNvSpPr/>
      </dsp:nvSpPr>
      <dsp:spPr>
        <a:xfrm>
          <a:off x="1379" y="2385126"/>
          <a:ext cx="2006500" cy="2156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Require All Staff to Change: Change is Mandatory, not Optional.</a:t>
          </a:r>
          <a:endParaRPr lang="en-US" sz="2200" kern="1200" dirty="0"/>
        </a:p>
      </dsp:txBody>
      <dsp:txXfrm>
        <a:off x="60147" y="2443894"/>
        <a:ext cx="1888964" cy="2038816"/>
      </dsp:txXfrm>
    </dsp:sp>
    <dsp:sp modelId="{7263B79A-1027-4501-94F5-01B9C51D46A6}">
      <dsp:nvSpPr>
        <dsp:cNvPr id="0" name=""/>
        <dsp:cNvSpPr/>
      </dsp:nvSpPr>
      <dsp:spPr>
        <a:xfrm>
          <a:off x="2176426" y="2385126"/>
          <a:ext cx="2006500" cy="2156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Make Targeted  Staff Replacements</a:t>
          </a:r>
          <a:endParaRPr lang="en-US" sz="2200" kern="1200" dirty="0"/>
        </a:p>
      </dsp:txBody>
      <dsp:txXfrm>
        <a:off x="2235194" y="2443894"/>
        <a:ext cx="1888964" cy="2038816"/>
      </dsp:txXfrm>
    </dsp:sp>
    <dsp:sp modelId="{EE729392-87C0-4C7D-A1DA-4430E447F766}">
      <dsp:nvSpPr>
        <dsp:cNvPr id="0" name=""/>
        <dsp:cNvSpPr/>
      </dsp:nvSpPr>
      <dsp:spPr>
        <a:xfrm>
          <a:off x="4351473" y="2385126"/>
          <a:ext cx="2006500" cy="2156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Focus on Successful Tactics; Halt Others</a:t>
          </a:r>
          <a:endParaRPr lang="en-US" sz="2200" kern="1200" dirty="0"/>
        </a:p>
      </dsp:txBody>
      <dsp:txXfrm>
        <a:off x="4410241" y="2443894"/>
        <a:ext cx="1888964" cy="2038816"/>
      </dsp:txXfrm>
    </dsp:sp>
    <dsp:sp modelId="{9CBC4A1E-146F-4B22-84DD-47F8536ECF41}">
      <dsp:nvSpPr>
        <dsp:cNvPr id="0" name=""/>
        <dsp:cNvSpPr/>
      </dsp:nvSpPr>
      <dsp:spPr>
        <a:xfrm>
          <a:off x="6526519" y="2385126"/>
          <a:ext cx="2006500" cy="21563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Do Not Tout Progress as Ultimate Success</a:t>
          </a:r>
          <a:endParaRPr lang="en-US" sz="2200" kern="1200" dirty="0"/>
        </a:p>
      </dsp:txBody>
      <dsp:txXfrm>
        <a:off x="6585287" y="2443894"/>
        <a:ext cx="1888964" cy="20388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865F8-9A96-4C07-946B-4AB4566042DF}">
      <dsp:nvSpPr>
        <dsp:cNvPr id="0" name=""/>
        <dsp:cNvSpPr/>
      </dsp:nvSpPr>
      <dsp:spPr>
        <a:xfrm>
          <a:off x="1330" y="1334"/>
          <a:ext cx="8226939" cy="2160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rtl="0">
            <a:lnSpc>
              <a:spcPct val="90000"/>
            </a:lnSpc>
            <a:spcBef>
              <a:spcPct val="0"/>
            </a:spcBef>
            <a:spcAft>
              <a:spcPct val="35000"/>
            </a:spcAft>
          </a:pPr>
          <a:r>
            <a:rPr lang="en-US" sz="5700" kern="1200" dirty="0" smtClean="0"/>
            <a:t>Influence Inside and Outside</a:t>
          </a:r>
          <a:endParaRPr lang="en-US" sz="5700" kern="1200" dirty="0"/>
        </a:p>
      </dsp:txBody>
      <dsp:txXfrm>
        <a:off x="64617" y="64621"/>
        <a:ext cx="8100365" cy="2034215"/>
      </dsp:txXfrm>
    </dsp:sp>
    <dsp:sp modelId="{EB3546FD-31DC-432B-A4DD-F5360F39FD0D}">
      <dsp:nvSpPr>
        <dsp:cNvPr id="0" name=""/>
        <dsp:cNvSpPr/>
      </dsp:nvSpPr>
      <dsp:spPr>
        <a:xfrm>
          <a:off x="1330" y="2381301"/>
          <a:ext cx="1934840" cy="2160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Communicate a Positive Vision</a:t>
          </a:r>
          <a:endParaRPr lang="en-US" sz="2200" kern="1200" dirty="0"/>
        </a:p>
      </dsp:txBody>
      <dsp:txXfrm>
        <a:off x="58000" y="2437971"/>
        <a:ext cx="1821500" cy="2047449"/>
      </dsp:txXfrm>
    </dsp:sp>
    <dsp:sp modelId="{41716A72-9E45-4AF5-BF64-6358F6C45EA4}">
      <dsp:nvSpPr>
        <dsp:cNvPr id="0" name=""/>
        <dsp:cNvSpPr/>
      </dsp:nvSpPr>
      <dsp:spPr>
        <a:xfrm>
          <a:off x="2098696" y="2381301"/>
          <a:ext cx="1934840" cy="2160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Help Staff Personally Feel Problems</a:t>
          </a:r>
          <a:endParaRPr lang="en-US" sz="2200" kern="1200" dirty="0"/>
        </a:p>
      </dsp:txBody>
      <dsp:txXfrm>
        <a:off x="2155366" y="2437971"/>
        <a:ext cx="1821500" cy="2047449"/>
      </dsp:txXfrm>
    </dsp:sp>
    <dsp:sp modelId="{3B7C52AB-8EAC-45B1-993B-55C28ABA3899}">
      <dsp:nvSpPr>
        <dsp:cNvPr id="0" name=""/>
        <dsp:cNvSpPr/>
      </dsp:nvSpPr>
      <dsp:spPr>
        <a:xfrm>
          <a:off x="4196063" y="2381301"/>
          <a:ext cx="1934840" cy="2160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Gain Support of Key Influencers </a:t>
          </a:r>
          <a:endParaRPr lang="en-US" sz="2200" kern="1200" dirty="0"/>
        </a:p>
      </dsp:txBody>
      <dsp:txXfrm>
        <a:off x="4252733" y="2437971"/>
        <a:ext cx="1821500" cy="2047449"/>
      </dsp:txXfrm>
    </dsp:sp>
    <dsp:sp modelId="{E371E009-F75C-4CD8-9F64-D0143A15D2C3}">
      <dsp:nvSpPr>
        <dsp:cNvPr id="0" name=""/>
        <dsp:cNvSpPr/>
      </dsp:nvSpPr>
      <dsp:spPr>
        <a:xfrm>
          <a:off x="6293429" y="2381301"/>
          <a:ext cx="1934840" cy="2160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Silence Critics with Speedy Success</a:t>
          </a:r>
          <a:endParaRPr lang="en-US" sz="2200" kern="1200" dirty="0"/>
        </a:p>
      </dsp:txBody>
      <dsp:txXfrm>
        <a:off x="6350099" y="2437971"/>
        <a:ext cx="1821500" cy="20474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FB879-76EE-4FA7-8DAF-5886134A39AE}">
      <dsp:nvSpPr>
        <dsp:cNvPr id="0" name=""/>
        <dsp:cNvSpPr/>
      </dsp:nvSpPr>
      <dsp:spPr>
        <a:xfrm>
          <a:off x="0" y="0"/>
          <a:ext cx="8223524" cy="2148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Measure and Report</a:t>
          </a:r>
          <a:endParaRPr lang="en-US" sz="6500" kern="1200" dirty="0"/>
        </a:p>
      </dsp:txBody>
      <dsp:txXfrm>
        <a:off x="62934" y="62934"/>
        <a:ext cx="8097656" cy="2022841"/>
      </dsp:txXfrm>
    </dsp:sp>
    <dsp:sp modelId="{026C3496-1180-4344-84CE-E9D2DD7F9139}">
      <dsp:nvSpPr>
        <dsp:cNvPr id="0" name=""/>
        <dsp:cNvSpPr/>
      </dsp:nvSpPr>
      <dsp:spPr>
        <a:xfrm>
          <a:off x="3037" y="2368601"/>
          <a:ext cx="3946028" cy="2148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Measure and Report Progress Frequently</a:t>
          </a:r>
          <a:endParaRPr lang="en-US" sz="3200" kern="1200" dirty="0"/>
        </a:p>
      </dsp:txBody>
      <dsp:txXfrm>
        <a:off x="65971" y="2431535"/>
        <a:ext cx="3820160" cy="2022841"/>
      </dsp:txXfrm>
    </dsp:sp>
    <dsp:sp modelId="{DE51B8B8-1AED-4C09-890E-C95F2ACA0F3B}">
      <dsp:nvSpPr>
        <dsp:cNvPr id="0" name=""/>
        <dsp:cNvSpPr/>
      </dsp:nvSpPr>
      <dsp:spPr>
        <a:xfrm>
          <a:off x="4280533" y="2368601"/>
          <a:ext cx="3946028" cy="2148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Require Decision Makers to Share Data and Problem Solve </a:t>
          </a:r>
          <a:endParaRPr lang="en-US" sz="3200" kern="1200" dirty="0"/>
        </a:p>
      </dsp:txBody>
      <dsp:txXfrm>
        <a:off x="4343467" y="2431535"/>
        <a:ext cx="3820160" cy="20228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39720-1AD4-9C45-B5E9-68A1F61FFDD1}">
      <dsp:nvSpPr>
        <dsp:cNvPr id="0" name=""/>
        <dsp:cNvSpPr/>
      </dsp:nvSpPr>
      <dsp:spPr>
        <a:xfrm>
          <a:off x="2957" y="1024"/>
          <a:ext cx="8223684" cy="2154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rtl="0">
            <a:lnSpc>
              <a:spcPct val="90000"/>
            </a:lnSpc>
            <a:spcBef>
              <a:spcPct val="0"/>
            </a:spcBef>
            <a:spcAft>
              <a:spcPct val="35000"/>
            </a:spcAft>
          </a:pPr>
          <a:r>
            <a:rPr lang="en-US" sz="5700" kern="1200" dirty="0" smtClean="0"/>
            <a:t>Proactively engage the community</a:t>
          </a:r>
          <a:endParaRPr lang="en-US" sz="5700" kern="1200" dirty="0"/>
        </a:p>
      </dsp:txBody>
      <dsp:txXfrm>
        <a:off x="66067" y="64134"/>
        <a:ext cx="8097464" cy="2028529"/>
      </dsp:txXfrm>
    </dsp:sp>
    <dsp:sp modelId="{B5D04F05-67D1-A345-A848-3E7216B95F57}">
      <dsp:nvSpPr>
        <dsp:cNvPr id="0" name=""/>
        <dsp:cNvSpPr/>
      </dsp:nvSpPr>
      <dsp:spPr>
        <a:xfrm>
          <a:off x="2957" y="2374951"/>
          <a:ext cx="2595860" cy="2154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Provide a stark look at current performance</a:t>
          </a:r>
          <a:endParaRPr lang="en-US" sz="3100" kern="1200" dirty="0"/>
        </a:p>
      </dsp:txBody>
      <dsp:txXfrm>
        <a:off x="66067" y="2438061"/>
        <a:ext cx="2469640" cy="2028529"/>
      </dsp:txXfrm>
    </dsp:sp>
    <dsp:sp modelId="{32BC6ABD-28E9-CC42-9234-6D6605667A00}">
      <dsp:nvSpPr>
        <dsp:cNvPr id="0" name=""/>
        <dsp:cNvSpPr/>
      </dsp:nvSpPr>
      <dsp:spPr>
        <a:xfrm>
          <a:off x="2816869" y="2374951"/>
          <a:ext cx="2595860" cy="2154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Create a vision for the future</a:t>
          </a:r>
          <a:endParaRPr lang="en-US" sz="3100" kern="1200" dirty="0"/>
        </a:p>
      </dsp:txBody>
      <dsp:txXfrm>
        <a:off x="2879979" y="2438061"/>
        <a:ext cx="2469640" cy="2028529"/>
      </dsp:txXfrm>
    </dsp:sp>
    <dsp:sp modelId="{CAA5DA9C-6D04-EB46-A475-0D501A986C70}">
      <dsp:nvSpPr>
        <dsp:cNvPr id="0" name=""/>
        <dsp:cNvSpPr/>
      </dsp:nvSpPr>
      <dsp:spPr>
        <a:xfrm>
          <a:off x="5630782" y="2374951"/>
          <a:ext cx="2595860" cy="2154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Publicize “Early Wins”</a:t>
          </a:r>
          <a:endParaRPr lang="en-US" sz="3100" kern="1200" dirty="0"/>
        </a:p>
      </dsp:txBody>
      <dsp:txXfrm>
        <a:off x="5693892" y="2438061"/>
        <a:ext cx="2469640" cy="20285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182EF-26F0-3648-BCB6-2B5CD9623697}">
      <dsp:nvSpPr>
        <dsp:cNvPr id="0" name=""/>
        <dsp:cNvSpPr/>
      </dsp:nvSpPr>
      <dsp:spPr>
        <a:xfrm>
          <a:off x="345578" y="1448"/>
          <a:ext cx="7538442" cy="4523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Guiding Principles</a:t>
          </a:r>
          <a:endParaRPr lang="en-US" sz="6500" kern="1200" dirty="0"/>
        </a:p>
      </dsp:txBody>
      <dsp:txXfrm>
        <a:off x="345578" y="1448"/>
        <a:ext cx="7538442" cy="45230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6B170-1B3B-034F-A4E5-B5F5BEC6FC91}">
      <dsp:nvSpPr>
        <dsp:cNvPr id="0" name=""/>
        <dsp:cNvSpPr/>
      </dsp:nvSpPr>
      <dsp:spPr>
        <a:xfrm>
          <a:off x="0" y="63762"/>
          <a:ext cx="4038600" cy="38227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en-US" sz="5500" kern="1200" dirty="0" smtClean="0"/>
            <a:t>Instruction, Instruction, Instruction…</a:t>
          </a:r>
          <a:endParaRPr lang="en-US" sz="5500" kern="1200" dirty="0"/>
        </a:p>
      </dsp:txBody>
      <dsp:txXfrm>
        <a:off x="0" y="63762"/>
        <a:ext cx="4038600" cy="38227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54AF8-F202-484F-8EE5-52177A85040B}">
      <dsp:nvSpPr>
        <dsp:cNvPr id="0" name=""/>
        <dsp:cNvSpPr/>
      </dsp:nvSpPr>
      <dsp:spPr>
        <a:xfrm>
          <a:off x="345578" y="1448"/>
          <a:ext cx="7538442" cy="4523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Leadership Matters</a:t>
          </a:r>
          <a:endParaRPr lang="en-US" sz="6500" kern="1200" dirty="0"/>
        </a:p>
      </dsp:txBody>
      <dsp:txXfrm>
        <a:off x="345578" y="1448"/>
        <a:ext cx="7538442" cy="45230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54AF8-F202-484F-8EE5-52177A85040B}">
      <dsp:nvSpPr>
        <dsp:cNvPr id="0" name=""/>
        <dsp:cNvSpPr/>
      </dsp:nvSpPr>
      <dsp:spPr>
        <a:xfrm>
          <a:off x="345578" y="1448"/>
          <a:ext cx="7538442" cy="4523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Leaders catalyze meaningful change</a:t>
          </a:r>
          <a:endParaRPr lang="en-US" sz="6500" kern="1200" dirty="0"/>
        </a:p>
      </dsp:txBody>
      <dsp:txXfrm>
        <a:off x="345578" y="1448"/>
        <a:ext cx="7538442" cy="4523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EFB85-790C-AF43-9196-540046498A9E}">
      <dsp:nvSpPr>
        <dsp:cNvPr id="0" name=""/>
        <dsp:cNvSpPr/>
      </dsp:nvSpPr>
      <dsp:spPr>
        <a:xfrm>
          <a:off x="345578" y="1448"/>
          <a:ext cx="7538442" cy="4523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rtl="0">
            <a:lnSpc>
              <a:spcPct val="90000"/>
            </a:lnSpc>
            <a:spcBef>
              <a:spcPct val="0"/>
            </a:spcBef>
            <a:spcAft>
              <a:spcPct val="35000"/>
            </a:spcAft>
          </a:pPr>
          <a:r>
            <a:rPr lang="en-US" sz="5800" kern="1200" dirty="0" smtClean="0"/>
            <a:t>Fast and focused change effort that dramatically changes the performance of a school</a:t>
          </a:r>
          <a:endParaRPr lang="en-US" sz="5800" kern="1200" dirty="0"/>
        </a:p>
      </dsp:txBody>
      <dsp:txXfrm>
        <a:off x="345578" y="1448"/>
        <a:ext cx="7538442" cy="45230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714FF-CEA5-A440-B5D8-4CF4C55A258F}">
      <dsp:nvSpPr>
        <dsp:cNvPr id="0" name=""/>
        <dsp:cNvSpPr/>
      </dsp:nvSpPr>
      <dsp:spPr>
        <a:xfrm>
          <a:off x="0" y="0"/>
          <a:ext cx="6336792" cy="77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BIE</a:t>
          </a:r>
          <a:endParaRPr lang="en-US" sz="3300" kern="1200" dirty="0"/>
        </a:p>
      </dsp:txBody>
      <dsp:txXfrm>
        <a:off x="22589" y="22589"/>
        <a:ext cx="5414329" cy="726061"/>
      </dsp:txXfrm>
    </dsp:sp>
    <dsp:sp modelId="{9B213473-B235-A442-B5DD-2AE31A03BC5F}">
      <dsp:nvSpPr>
        <dsp:cNvPr id="0" name=""/>
        <dsp:cNvSpPr/>
      </dsp:nvSpPr>
      <dsp:spPr>
        <a:xfrm>
          <a:off x="473202" y="878355"/>
          <a:ext cx="6336792" cy="77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Superintendent</a:t>
          </a:r>
          <a:endParaRPr lang="en-US" sz="3300" kern="1200" dirty="0"/>
        </a:p>
      </dsp:txBody>
      <dsp:txXfrm>
        <a:off x="495791" y="900944"/>
        <a:ext cx="5317106" cy="726061"/>
      </dsp:txXfrm>
    </dsp:sp>
    <dsp:sp modelId="{9D62C292-8A8B-D641-83C7-BBB5BC20C03E}">
      <dsp:nvSpPr>
        <dsp:cNvPr id="0" name=""/>
        <dsp:cNvSpPr/>
      </dsp:nvSpPr>
      <dsp:spPr>
        <a:xfrm>
          <a:off x="946404" y="1756711"/>
          <a:ext cx="6336792" cy="77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Principal</a:t>
          </a:r>
          <a:endParaRPr lang="en-US" sz="3300" kern="1200" dirty="0"/>
        </a:p>
      </dsp:txBody>
      <dsp:txXfrm>
        <a:off x="968993" y="1779300"/>
        <a:ext cx="5317106" cy="726061"/>
      </dsp:txXfrm>
    </dsp:sp>
    <dsp:sp modelId="{82D93665-A997-714F-BA6D-D85E6D227226}">
      <dsp:nvSpPr>
        <dsp:cNvPr id="0" name=""/>
        <dsp:cNvSpPr/>
      </dsp:nvSpPr>
      <dsp:spPr>
        <a:xfrm>
          <a:off x="1419605" y="2635067"/>
          <a:ext cx="6336792" cy="77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Department chairperson</a:t>
          </a:r>
          <a:endParaRPr lang="en-US" sz="3300" kern="1200" dirty="0"/>
        </a:p>
      </dsp:txBody>
      <dsp:txXfrm>
        <a:off x="1442194" y="2657656"/>
        <a:ext cx="5317106" cy="726061"/>
      </dsp:txXfrm>
    </dsp:sp>
    <dsp:sp modelId="{F1C52124-4D7A-D742-BD0B-3A6B1F69FD48}">
      <dsp:nvSpPr>
        <dsp:cNvPr id="0" name=""/>
        <dsp:cNvSpPr/>
      </dsp:nvSpPr>
      <dsp:spPr>
        <a:xfrm>
          <a:off x="1892808" y="3513423"/>
          <a:ext cx="6336792" cy="771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Classroom</a:t>
          </a:r>
          <a:endParaRPr lang="en-US" sz="3300" kern="1200" dirty="0"/>
        </a:p>
      </dsp:txBody>
      <dsp:txXfrm>
        <a:off x="1915397" y="3536012"/>
        <a:ext cx="5317106" cy="726061"/>
      </dsp:txXfrm>
    </dsp:sp>
    <dsp:sp modelId="{921113D7-A063-8B44-8105-7A3F1B0F65E3}">
      <dsp:nvSpPr>
        <dsp:cNvPr id="0" name=""/>
        <dsp:cNvSpPr/>
      </dsp:nvSpPr>
      <dsp:spPr>
        <a:xfrm>
          <a:off x="5835486" y="563433"/>
          <a:ext cx="501305" cy="50130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5948280" y="563433"/>
        <a:ext cx="275717" cy="377232"/>
      </dsp:txXfrm>
    </dsp:sp>
    <dsp:sp modelId="{99CD5737-914D-6C40-8BAF-7487AFF8306E}">
      <dsp:nvSpPr>
        <dsp:cNvPr id="0" name=""/>
        <dsp:cNvSpPr/>
      </dsp:nvSpPr>
      <dsp:spPr>
        <a:xfrm>
          <a:off x="6308688" y="1441789"/>
          <a:ext cx="501305" cy="50130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6421482" y="1441789"/>
        <a:ext cx="275717" cy="377232"/>
      </dsp:txXfrm>
    </dsp:sp>
    <dsp:sp modelId="{760C6691-A5FC-FF4B-BA61-FEBE72899A09}">
      <dsp:nvSpPr>
        <dsp:cNvPr id="0" name=""/>
        <dsp:cNvSpPr/>
      </dsp:nvSpPr>
      <dsp:spPr>
        <a:xfrm>
          <a:off x="6781890" y="2307291"/>
          <a:ext cx="501305" cy="50130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6894684" y="2307291"/>
        <a:ext cx="275717" cy="377232"/>
      </dsp:txXfrm>
    </dsp:sp>
    <dsp:sp modelId="{B98719FA-E37D-CD4A-A9AC-0C3319C85CDF}">
      <dsp:nvSpPr>
        <dsp:cNvPr id="0" name=""/>
        <dsp:cNvSpPr/>
      </dsp:nvSpPr>
      <dsp:spPr>
        <a:xfrm>
          <a:off x="7255092" y="3194216"/>
          <a:ext cx="501305" cy="50130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7367886" y="3194216"/>
        <a:ext cx="275717" cy="3772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62714-AF61-B040-AC4D-2BDF7A17D8F2}">
      <dsp:nvSpPr>
        <dsp:cNvPr id="0" name=""/>
        <dsp:cNvSpPr/>
      </dsp:nvSpPr>
      <dsp:spPr>
        <a:xfrm>
          <a:off x="0" y="2713"/>
          <a:ext cx="7865535" cy="2267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rtl="0">
            <a:lnSpc>
              <a:spcPct val="90000"/>
            </a:lnSpc>
            <a:spcBef>
              <a:spcPct val="0"/>
            </a:spcBef>
            <a:spcAft>
              <a:spcPct val="35000"/>
            </a:spcAft>
          </a:pPr>
          <a:r>
            <a:rPr lang="en-US" sz="5400" kern="1200" dirty="0" smtClean="0"/>
            <a:t>Disruptive change requires taking risks…</a:t>
          </a:r>
          <a:endParaRPr lang="en-US" sz="5400" kern="1200" dirty="0"/>
        </a:p>
      </dsp:txBody>
      <dsp:txXfrm>
        <a:off x="110694" y="113407"/>
        <a:ext cx="7644147" cy="2046186"/>
      </dsp:txXfrm>
    </dsp:sp>
    <dsp:sp modelId="{13DEEF26-D602-924D-A5AD-9F26D1E7339C}">
      <dsp:nvSpPr>
        <dsp:cNvPr id="0" name=""/>
        <dsp:cNvSpPr/>
      </dsp:nvSpPr>
      <dsp:spPr>
        <a:xfrm>
          <a:off x="0" y="2281074"/>
          <a:ext cx="7865535" cy="2267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rtl="0">
            <a:lnSpc>
              <a:spcPct val="90000"/>
            </a:lnSpc>
            <a:spcBef>
              <a:spcPct val="0"/>
            </a:spcBef>
            <a:spcAft>
              <a:spcPct val="35000"/>
            </a:spcAft>
          </a:pPr>
          <a:r>
            <a:rPr lang="en-US" sz="5400" kern="1200" dirty="0" smtClean="0"/>
            <a:t>Risk is part of the job description of rapid improvement leaders</a:t>
          </a:r>
          <a:endParaRPr lang="en-US" sz="5400" kern="1200" dirty="0"/>
        </a:p>
      </dsp:txBody>
      <dsp:txXfrm>
        <a:off x="110694" y="2391768"/>
        <a:ext cx="7644147" cy="20461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E2E9-29CA-3040-BA3F-1489B9CF4B21}">
      <dsp:nvSpPr>
        <dsp:cNvPr id="0" name=""/>
        <dsp:cNvSpPr/>
      </dsp:nvSpPr>
      <dsp:spPr>
        <a:xfrm>
          <a:off x="4624" y="0"/>
          <a:ext cx="2774442" cy="217246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E52DE-01C4-8648-BEB2-EF9D4AEEE1EF}">
      <dsp:nvSpPr>
        <dsp:cNvPr id="0" name=""/>
        <dsp:cNvSpPr/>
      </dsp:nvSpPr>
      <dsp:spPr>
        <a:xfrm>
          <a:off x="2751893" y="189482"/>
          <a:ext cx="4708144"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rtl="0">
            <a:lnSpc>
              <a:spcPct val="90000"/>
            </a:lnSpc>
            <a:spcBef>
              <a:spcPct val="0"/>
            </a:spcBef>
            <a:spcAft>
              <a:spcPts val="0"/>
            </a:spcAft>
          </a:pPr>
          <a:r>
            <a:rPr lang="en-US" sz="3200" kern="1200" dirty="0" smtClean="0"/>
            <a:t>Ceiling = Maximize opportunity</a:t>
          </a:r>
          <a:endParaRPr lang="en-US" sz="3200" kern="1200" dirty="0"/>
        </a:p>
      </dsp:txBody>
      <dsp:txXfrm>
        <a:off x="2751893" y="189482"/>
        <a:ext cx="4708144" cy="2172462"/>
      </dsp:txXfrm>
    </dsp:sp>
    <dsp:sp modelId="{6FA33577-0B7C-1448-82BD-A1E8EF4A31A7}">
      <dsp:nvSpPr>
        <dsp:cNvPr id="0" name=""/>
        <dsp:cNvSpPr/>
      </dsp:nvSpPr>
      <dsp:spPr>
        <a:xfrm>
          <a:off x="836956" y="2353500"/>
          <a:ext cx="2774442" cy="217246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B0CC1-338E-414B-A977-1464B27C02EC}">
      <dsp:nvSpPr>
        <dsp:cNvPr id="0" name=""/>
        <dsp:cNvSpPr/>
      </dsp:nvSpPr>
      <dsp:spPr>
        <a:xfrm>
          <a:off x="3699255" y="2353500"/>
          <a:ext cx="4708144"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rtl="0">
            <a:lnSpc>
              <a:spcPct val="90000"/>
            </a:lnSpc>
            <a:spcBef>
              <a:spcPct val="0"/>
            </a:spcBef>
            <a:spcAft>
              <a:spcPct val="35000"/>
            </a:spcAft>
          </a:pPr>
          <a:r>
            <a:rPr lang="en-US" sz="3200" kern="1200" dirty="0" smtClean="0"/>
            <a:t>Floor = Comply with Requirements</a:t>
          </a:r>
          <a:endParaRPr lang="en-US" sz="3200" kern="1200" dirty="0"/>
        </a:p>
      </dsp:txBody>
      <dsp:txXfrm>
        <a:off x="3699255" y="2353500"/>
        <a:ext cx="4708144" cy="21724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378AE-C1F5-8748-B3F3-1A7303B6610F}">
      <dsp:nvSpPr>
        <dsp:cNvPr id="0" name=""/>
        <dsp:cNvSpPr/>
      </dsp:nvSpPr>
      <dsp:spPr>
        <a:xfrm>
          <a:off x="4575" y="2586"/>
          <a:ext cx="7856384" cy="39450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Allocation of resources needs to reflect priorities</a:t>
          </a:r>
          <a:endParaRPr lang="en-US" sz="6500" kern="1200" dirty="0"/>
        </a:p>
      </dsp:txBody>
      <dsp:txXfrm>
        <a:off x="4575" y="2586"/>
        <a:ext cx="7856384" cy="394505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1764D-68CA-334F-A337-F1B5B566B561}">
      <dsp:nvSpPr>
        <dsp:cNvPr id="0" name=""/>
        <dsp:cNvSpPr/>
      </dsp:nvSpPr>
      <dsp:spPr>
        <a:xfrm>
          <a:off x="6091" y="0"/>
          <a:ext cx="2463254" cy="33575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US" sz="5000" kern="1200" dirty="0" smtClean="0"/>
            <a:t>People</a:t>
          </a:r>
          <a:endParaRPr lang="en-US" sz="5000" kern="1200" dirty="0"/>
        </a:p>
      </dsp:txBody>
      <dsp:txXfrm>
        <a:off x="78237" y="72146"/>
        <a:ext cx="2318962" cy="3213271"/>
      </dsp:txXfrm>
    </dsp:sp>
    <dsp:sp modelId="{F0248689-34AC-524C-8084-1DE43AFA2177}">
      <dsp:nvSpPr>
        <dsp:cNvPr id="0" name=""/>
        <dsp:cNvSpPr/>
      </dsp:nvSpPr>
      <dsp:spPr>
        <a:xfrm>
          <a:off x="2883172" y="0"/>
          <a:ext cx="2463254" cy="33575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US" sz="5000" kern="1200" dirty="0" smtClean="0"/>
            <a:t>Time</a:t>
          </a:r>
          <a:endParaRPr lang="en-US" sz="5000" kern="1200" dirty="0"/>
        </a:p>
      </dsp:txBody>
      <dsp:txXfrm>
        <a:off x="2955318" y="72146"/>
        <a:ext cx="2318962" cy="3213271"/>
      </dsp:txXfrm>
    </dsp:sp>
    <dsp:sp modelId="{F5C1D0AC-12E9-DD49-9A62-2E57AE427AB3}">
      <dsp:nvSpPr>
        <dsp:cNvPr id="0" name=""/>
        <dsp:cNvSpPr/>
      </dsp:nvSpPr>
      <dsp:spPr>
        <a:xfrm>
          <a:off x="5760253" y="0"/>
          <a:ext cx="2463254" cy="33575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US" sz="5000" kern="1200" dirty="0" smtClean="0"/>
            <a:t>Money</a:t>
          </a:r>
          <a:endParaRPr lang="en-US" sz="5000" kern="1200" dirty="0"/>
        </a:p>
      </dsp:txBody>
      <dsp:txXfrm>
        <a:off x="5832399" y="72146"/>
        <a:ext cx="2318962" cy="32132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C573C-5DAE-AD42-AEB1-D4865FF2EE10}">
      <dsp:nvSpPr>
        <dsp:cNvPr id="0" name=""/>
        <dsp:cNvSpPr/>
      </dsp:nvSpPr>
      <dsp:spPr>
        <a:xfrm>
          <a:off x="4575" y="2586"/>
          <a:ext cx="7856384" cy="39450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Subtracting is as important as adding</a:t>
          </a:r>
          <a:endParaRPr lang="en-US" sz="6500" kern="1200" dirty="0"/>
        </a:p>
      </dsp:txBody>
      <dsp:txXfrm>
        <a:off x="4575" y="2586"/>
        <a:ext cx="7856384" cy="394505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9DC83-8C36-E443-9DA1-43FB0D36C963}">
      <dsp:nvSpPr>
        <dsp:cNvPr id="0" name=""/>
        <dsp:cNvSpPr/>
      </dsp:nvSpPr>
      <dsp:spPr>
        <a:xfrm>
          <a:off x="4575" y="2586"/>
          <a:ext cx="7856384" cy="39450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Avoid mistaking means for ends</a:t>
          </a:r>
          <a:endParaRPr lang="en-US" sz="6500" kern="1200" dirty="0"/>
        </a:p>
      </dsp:txBody>
      <dsp:txXfrm>
        <a:off x="4575" y="2586"/>
        <a:ext cx="7856384" cy="394505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E52DB-CEC9-6949-BEA1-59A0F8E8C54B}">
      <dsp:nvSpPr>
        <dsp:cNvPr id="0" name=""/>
        <dsp:cNvSpPr/>
      </dsp:nvSpPr>
      <dsp:spPr>
        <a:xfrm>
          <a:off x="4118" y="0"/>
          <a:ext cx="3962102" cy="5143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t>Means</a:t>
          </a:r>
          <a:endParaRPr lang="en-US" sz="6500" kern="1200" dirty="0"/>
        </a:p>
      </dsp:txBody>
      <dsp:txXfrm>
        <a:off x="4118" y="0"/>
        <a:ext cx="3962102" cy="1543050"/>
      </dsp:txXfrm>
    </dsp:sp>
    <dsp:sp modelId="{9E9DFD7D-16D0-2F4B-A49F-A6B11A6037B8}">
      <dsp:nvSpPr>
        <dsp:cNvPr id="0" name=""/>
        <dsp:cNvSpPr/>
      </dsp:nvSpPr>
      <dsp:spPr>
        <a:xfrm>
          <a:off x="400329" y="1543489"/>
          <a:ext cx="3169681" cy="1010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l" defTabSz="1155700" rtl="0">
            <a:lnSpc>
              <a:spcPct val="90000"/>
            </a:lnSpc>
            <a:spcBef>
              <a:spcPct val="0"/>
            </a:spcBef>
            <a:spcAft>
              <a:spcPct val="35000"/>
            </a:spcAft>
          </a:pPr>
          <a:r>
            <a:rPr lang="en-US" sz="2600" kern="1200" dirty="0" smtClean="0"/>
            <a:t>New principals</a:t>
          </a:r>
          <a:endParaRPr lang="en-US" sz="2600" kern="1200" dirty="0"/>
        </a:p>
      </dsp:txBody>
      <dsp:txXfrm>
        <a:off x="429925" y="1573085"/>
        <a:ext cx="3110489" cy="951299"/>
      </dsp:txXfrm>
    </dsp:sp>
    <dsp:sp modelId="{C0F8AE63-2E94-5749-81B4-7B5A77D10505}">
      <dsp:nvSpPr>
        <dsp:cNvPr id="0" name=""/>
        <dsp:cNvSpPr/>
      </dsp:nvSpPr>
      <dsp:spPr>
        <a:xfrm>
          <a:off x="400329" y="2709441"/>
          <a:ext cx="3169681" cy="1010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l" defTabSz="1155700" rtl="0">
            <a:lnSpc>
              <a:spcPct val="90000"/>
            </a:lnSpc>
            <a:spcBef>
              <a:spcPct val="0"/>
            </a:spcBef>
            <a:spcAft>
              <a:spcPct val="35000"/>
            </a:spcAft>
          </a:pPr>
          <a:r>
            <a:rPr lang="en-US" sz="2600" kern="1200" dirty="0" smtClean="0"/>
            <a:t>Assessments</a:t>
          </a:r>
          <a:endParaRPr lang="en-US" sz="2600" kern="1200" dirty="0"/>
        </a:p>
      </dsp:txBody>
      <dsp:txXfrm>
        <a:off x="429925" y="2739037"/>
        <a:ext cx="3110489" cy="951299"/>
      </dsp:txXfrm>
    </dsp:sp>
    <dsp:sp modelId="{4343400F-D4B9-5B4F-8F29-3AC33F174CA8}">
      <dsp:nvSpPr>
        <dsp:cNvPr id="0" name=""/>
        <dsp:cNvSpPr/>
      </dsp:nvSpPr>
      <dsp:spPr>
        <a:xfrm>
          <a:off x="400329" y="3875393"/>
          <a:ext cx="3169681" cy="1010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l" defTabSz="1155700" rtl="0">
            <a:lnSpc>
              <a:spcPct val="90000"/>
            </a:lnSpc>
            <a:spcBef>
              <a:spcPct val="0"/>
            </a:spcBef>
            <a:spcAft>
              <a:spcPct val="35000"/>
            </a:spcAft>
          </a:pPr>
          <a:r>
            <a:rPr lang="en-US" sz="2600" kern="1200" dirty="0" smtClean="0"/>
            <a:t>Extended learning</a:t>
          </a:r>
          <a:endParaRPr lang="en-US" sz="2600" kern="1200" dirty="0"/>
        </a:p>
      </dsp:txBody>
      <dsp:txXfrm>
        <a:off x="429925" y="3904989"/>
        <a:ext cx="3110489" cy="951299"/>
      </dsp:txXfrm>
    </dsp:sp>
    <dsp:sp modelId="{2154FD14-482C-8648-A76E-799AD82B31ED}">
      <dsp:nvSpPr>
        <dsp:cNvPr id="0" name=""/>
        <dsp:cNvSpPr/>
      </dsp:nvSpPr>
      <dsp:spPr>
        <a:xfrm>
          <a:off x="4263378" y="0"/>
          <a:ext cx="3962102" cy="5143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t>Ends</a:t>
          </a:r>
          <a:endParaRPr lang="en-US" sz="6500" kern="1200" dirty="0"/>
        </a:p>
      </dsp:txBody>
      <dsp:txXfrm>
        <a:off x="4263378" y="0"/>
        <a:ext cx="3962102" cy="1543050"/>
      </dsp:txXfrm>
    </dsp:sp>
    <dsp:sp modelId="{B38F91C4-ECEB-9A47-BCD7-B58A70B15FC3}">
      <dsp:nvSpPr>
        <dsp:cNvPr id="0" name=""/>
        <dsp:cNvSpPr/>
      </dsp:nvSpPr>
      <dsp:spPr>
        <a:xfrm>
          <a:off x="4659589" y="1543489"/>
          <a:ext cx="3169681" cy="1010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l" defTabSz="1155700" rtl="0">
            <a:lnSpc>
              <a:spcPct val="90000"/>
            </a:lnSpc>
            <a:spcBef>
              <a:spcPct val="0"/>
            </a:spcBef>
            <a:spcAft>
              <a:spcPct val="35000"/>
            </a:spcAft>
          </a:pPr>
          <a:r>
            <a:rPr lang="en-US" sz="2600" kern="1200" dirty="0" smtClean="0"/>
            <a:t>The right principals</a:t>
          </a:r>
          <a:endParaRPr lang="en-US" sz="2600" kern="1200" dirty="0"/>
        </a:p>
      </dsp:txBody>
      <dsp:txXfrm>
        <a:off x="4689185" y="1573085"/>
        <a:ext cx="3110489" cy="951299"/>
      </dsp:txXfrm>
    </dsp:sp>
    <dsp:sp modelId="{5FA1A743-A6DF-7948-844B-AE788C425C1B}">
      <dsp:nvSpPr>
        <dsp:cNvPr id="0" name=""/>
        <dsp:cNvSpPr/>
      </dsp:nvSpPr>
      <dsp:spPr>
        <a:xfrm>
          <a:off x="4659589" y="2709441"/>
          <a:ext cx="3169681" cy="1010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l" defTabSz="1155700" rtl="0">
            <a:lnSpc>
              <a:spcPct val="90000"/>
            </a:lnSpc>
            <a:spcBef>
              <a:spcPct val="0"/>
            </a:spcBef>
            <a:spcAft>
              <a:spcPct val="35000"/>
            </a:spcAft>
          </a:pPr>
          <a:r>
            <a:rPr lang="en-US" sz="2600" kern="1200" dirty="0" smtClean="0"/>
            <a:t>Improve instructional practices</a:t>
          </a:r>
          <a:endParaRPr lang="en-US" sz="2600" kern="1200" dirty="0"/>
        </a:p>
      </dsp:txBody>
      <dsp:txXfrm>
        <a:off x="4689185" y="2739037"/>
        <a:ext cx="3110489" cy="951299"/>
      </dsp:txXfrm>
    </dsp:sp>
    <dsp:sp modelId="{A8B7ADB4-30AB-EC49-B792-671C98C5DEA3}">
      <dsp:nvSpPr>
        <dsp:cNvPr id="0" name=""/>
        <dsp:cNvSpPr/>
      </dsp:nvSpPr>
      <dsp:spPr>
        <a:xfrm>
          <a:off x="4659589" y="3875393"/>
          <a:ext cx="3169681" cy="1010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l" defTabSz="1155700" rtl="0">
            <a:lnSpc>
              <a:spcPct val="90000"/>
            </a:lnSpc>
            <a:spcBef>
              <a:spcPct val="0"/>
            </a:spcBef>
            <a:spcAft>
              <a:spcPct val="35000"/>
            </a:spcAft>
          </a:pPr>
          <a:r>
            <a:rPr lang="en-US" sz="2600" kern="1200" dirty="0" smtClean="0"/>
            <a:t>Increase quantity of quality instruction</a:t>
          </a:r>
          <a:endParaRPr lang="en-US" sz="2600" kern="1200" dirty="0"/>
        </a:p>
      </dsp:txBody>
      <dsp:txXfrm>
        <a:off x="4689185" y="3904989"/>
        <a:ext cx="3110489" cy="9512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A8C67-4C1B-E14B-A76D-5AED8CF9E4C8}">
      <dsp:nvSpPr>
        <dsp:cNvPr id="0" name=""/>
        <dsp:cNvSpPr/>
      </dsp:nvSpPr>
      <dsp:spPr>
        <a:xfrm>
          <a:off x="0" y="1770"/>
          <a:ext cx="7865535" cy="222921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School boards can be key leverage point for rural school districts</a:t>
          </a:r>
          <a:endParaRPr lang="en-US" sz="4400" kern="1200" dirty="0"/>
        </a:p>
      </dsp:txBody>
      <dsp:txXfrm>
        <a:off x="108821" y="110591"/>
        <a:ext cx="7647893" cy="2011573"/>
      </dsp:txXfrm>
    </dsp:sp>
    <dsp:sp modelId="{19798C80-1C13-1B4D-A7F3-D4661AC99982}">
      <dsp:nvSpPr>
        <dsp:cNvPr id="0" name=""/>
        <dsp:cNvSpPr/>
      </dsp:nvSpPr>
      <dsp:spPr>
        <a:xfrm>
          <a:off x="0" y="2244176"/>
          <a:ext cx="7865535" cy="222921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But they need to understand why change is necessary</a:t>
          </a:r>
          <a:endParaRPr lang="en-US" sz="4400" kern="1200" dirty="0"/>
        </a:p>
      </dsp:txBody>
      <dsp:txXfrm>
        <a:off x="108821" y="2352997"/>
        <a:ext cx="7647893" cy="2011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861F4-DE67-0241-A9D3-064A4017020C}">
      <dsp:nvSpPr>
        <dsp:cNvPr id="0" name=""/>
        <dsp:cNvSpPr/>
      </dsp:nvSpPr>
      <dsp:spPr>
        <a:xfrm>
          <a:off x="4575" y="265052"/>
          <a:ext cx="7856384" cy="39450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274320" rIns="274320" bIns="274320" numCol="1" spcCol="1270" anchor="ctr" anchorCtr="0">
          <a:noAutofit/>
        </a:bodyPr>
        <a:lstStyle/>
        <a:p>
          <a:pPr lvl="0" algn="l" defTabSz="3200400" rtl="0">
            <a:lnSpc>
              <a:spcPct val="90000"/>
            </a:lnSpc>
            <a:spcBef>
              <a:spcPct val="0"/>
            </a:spcBef>
            <a:spcAft>
              <a:spcPct val="35000"/>
            </a:spcAft>
          </a:pPr>
          <a:r>
            <a:rPr lang="en-US" sz="7200" kern="1200" dirty="0" smtClean="0"/>
            <a:t>Turnaround is </a:t>
          </a:r>
          <a:r>
            <a:rPr lang="en-US" sz="7200" b="1" i="1" kern="1200" dirty="0" smtClean="0">
              <a:solidFill>
                <a:srgbClr val="FF0000"/>
              </a:solidFill>
            </a:rPr>
            <a:t>not</a:t>
          </a:r>
          <a:r>
            <a:rPr lang="en-US" sz="7200" b="1" i="1" kern="1200" dirty="0" smtClean="0"/>
            <a:t> </a:t>
          </a:r>
          <a:r>
            <a:rPr lang="en-US" sz="7200" kern="1200" dirty="0" smtClean="0"/>
            <a:t>school improvement + + </a:t>
          </a:r>
          <a:endParaRPr lang="en-US" sz="7200" kern="1200" dirty="0"/>
        </a:p>
      </dsp:txBody>
      <dsp:txXfrm>
        <a:off x="4575" y="265052"/>
        <a:ext cx="7856384" cy="39450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B4272-183B-E842-8791-B48DF6618C40}">
      <dsp:nvSpPr>
        <dsp:cNvPr id="0" name=""/>
        <dsp:cNvSpPr/>
      </dsp:nvSpPr>
      <dsp:spPr>
        <a:xfrm>
          <a:off x="0" y="107530"/>
          <a:ext cx="8229600" cy="4329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ts val="0"/>
            </a:spcAft>
          </a:pPr>
          <a:r>
            <a:rPr lang="en-US" sz="5000" kern="1200" dirty="0" smtClean="0"/>
            <a:t>Determine how you, and the people you mentor </a:t>
          </a:r>
          <a:r>
            <a:rPr lang="en-US" sz="5000" kern="1200" smtClean="0"/>
            <a:t>or lead, </a:t>
          </a:r>
          <a:endParaRPr lang="en-US" sz="5000" kern="1200" dirty="0" smtClean="0"/>
        </a:p>
        <a:p>
          <a:pPr lvl="0" algn="ctr" defTabSz="2222500" rtl="0">
            <a:lnSpc>
              <a:spcPct val="90000"/>
            </a:lnSpc>
            <a:spcBef>
              <a:spcPct val="0"/>
            </a:spcBef>
            <a:spcAft>
              <a:spcPts val="0"/>
            </a:spcAft>
          </a:pPr>
          <a:r>
            <a:rPr lang="en-US" sz="5000" kern="1200" dirty="0" smtClean="0"/>
            <a:t>can </a:t>
          </a:r>
          <a:r>
            <a:rPr lang="en-US" sz="5000" b="1" i="1" kern="1200" dirty="0" smtClean="0"/>
            <a:t>drive, initiate, support and sustain </a:t>
          </a:r>
          <a:r>
            <a:rPr lang="en-US" sz="5000" kern="1200" dirty="0" smtClean="0"/>
            <a:t>successful school turnaround efforts</a:t>
          </a:r>
          <a:endParaRPr lang="en-US" sz="5000" kern="1200" dirty="0"/>
        </a:p>
      </dsp:txBody>
      <dsp:txXfrm>
        <a:off x="211324" y="318854"/>
        <a:ext cx="7806952" cy="390635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6F02-C38C-B24E-97A9-F5F0B9D20C32}">
      <dsp:nvSpPr>
        <dsp:cNvPr id="0" name=""/>
        <dsp:cNvSpPr/>
      </dsp:nvSpPr>
      <dsp:spPr>
        <a:xfrm>
          <a:off x="0" y="419105"/>
          <a:ext cx="8229600" cy="3687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t>Wrap-up and key takeaways</a:t>
          </a:r>
          <a:endParaRPr lang="en-US" sz="6500" kern="1200" dirty="0"/>
        </a:p>
      </dsp:txBody>
      <dsp:txXfrm>
        <a:off x="180021" y="599126"/>
        <a:ext cx="7869558" cy="332770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F88AF-05F0-3444-ABC2-932DA4D44F16}">
      <dsp:nvSpPr>
        <dsp:cNvPr id="0" name=""/>
        <dsp:cNvSpPr/>
      </dsp:nvSpPr>
      <dsp:spPr>
        <a:xfrm>
          <a:off x="0" y="53347"/>
          <a:ext cx="8229600" cy="285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Solid curricula and effective instruction are the foundation of effective schools and successful turnaround efforts.</a:t>
          </a:r>
          <a:endParaRPr lang="en-US" sz="4000" kern="1200" dirty="0"/>
        </a:p>
      </dsp:txBody>
      <dsp:txXfrm>
        <a:off x="139360" y="192707"/>
        <a:ext cx="7950880" cy="2576080"/>
      </dsp:txXfrm>
    </dsp:sp>
    <dsp:sp modelId="{1109AE86-1479-E54C-86C7-30235EED8A0D}">
      <dsp:nvSpPr>
        <dsp:cNvPr id="0" name=""/>
        <dsp:cNvSpPr/>
      </dsp:nvSpPr>
      <dsp:spPr>
        <a:xfrm>
          <a:off x="0" y="3023347"/>
          <a:ext cx="8229600" cy="14492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i="1" kern="1200" dirty="0" smtClean="0"/>
            <a:t>Source: Herman et al., 2008; Murphy, &amp; Meyers, 2008; Rhim, 2011; Stark Retner et al., 2012; Scott et al., 2012; Yatsko et al., 2012.</a:t>
          </a:r>
          <a:endParaRPr lang="en-US" sz="2000" i="1" kern="1200" dirty="0"/>
        </a:p>
      </dsp:txBody>
      <dsp:txXfrm>
        <a:off x="70747" y="3094094"/>
        <a:ext cx="8088106" cy="130777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C393B-1C8D-B647-BFFE-3B1A93C7B251}">
      <dsp:nvSpPr>
        <dsp:cNvPr id="0" name=""/>
        <dsp:cNvSpPr/>
      </dsp:nvSpPr>
      <dsp:spPr>
        <a:xfrm>
          <a:off x="0" y="175640"/>
          <a:ext cx="8229600" cy="2943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Successful rapid improvement leaders who embark on an effective turnaround effort take key actions driven by a commitment to rapid improvement (e.g., hire well, analyze and problem solve, impact and influence)</a:t>
          </a:r>
          <a:endParaRPr lang="en-US" sz="3400" kern="1200" dirty="0"/>
        </a:p>
      </dsp:txBody>
      <dsp:txXfrm>
        <a:off x="143701" y="319341"/>
        <a:ext cx="7942198" cy="265631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C338C-7509-3941-9848-9FFD269CD9F8}">
      <dsp:nvSpPr>
        <dsp:cNvPr id="0" name=""/>
        <dsp:cNvSpPr/>
      </dsp:nvSpPr>
      <dsp:spPr>
        <a:xfrm>
          <a:off x="83626" y="1153"/>
          <a:ext cx="4073047" cy="2113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rPr>
            <a:t>Lauren Morando Rhim</a:t>
          </a:r>
          <a:endParaRPr lang="en-US" sz="2400" kern="1200" dirty="0">
            <a:solidFill>
              <a:schemeClr val="bg1"/>
            </a:solidFill>
          </a:endParaRPr>
        </a:p>
      </dsp:txBody>
      <dsp:txXfrm>
        <a:off x="83626" y="1153"/>
        <a:ext cx="4073047" cy="2113202"/>
      </dsp:txXfrm>
    </dsp:sp>
    <dsp:sp modelId="{E7F91690-DFEB-534C-98AC-71D2BFF8E266}">
      <dsp:nvSpPr>
        <dsp:cNvPr id="0" name=""/>
        <dsp:cNvSpPr/>
      </dsp:nvSpPr>
      <dsp:spPr>
        <a:xfrm>
          <a:off x="4453182" y="0"/>
          <a:ext cx="4073047" cy="2113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hlinkClick xmlns:r="http://schemas.openxmlformats.org/officeDocument/2006/relationships" r:id=""/>
            </a:rPr>
            <a:t>Lauren_rhim@lmrconsulting.us</a:t>
          </a:r>
          <a:endParaRPr lang="en-US" sz="2000" b="1" kern="1200" dirty="0">
            <a:solidFill>
              <a:schemeClr val="bg1"/>
            </a:solidFill>
          </a:endParaRPr>
        </a:p>
      </dsp:txBody>
      <dsp:txXfrm>
        <a:off x="4453182" y="0"/>
        <a:ext cx="4073047" cy="2113202"/>
      </dsp:txXfrm>
    </dsp:sp>
    <dsp:sp modelId="{529EF43E-2294-B74A-8C5C-9A1A70450225}">
      <dsp:nvSpPr>
        <dsp:cNvPr id="0" name=""/>
        <dsp:cNvSpPr/>
      </dsp:nvSpPr>
      <dsp:spPr>
        <a:xfrm>
          <a:off x="203195" y="2411606"/>
          <a:ext cx="8204208" cy="21132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solidFill>
                <a:schemeClr val="bg1"/>
              </a:solidFill>
            </a:rPr>
            <a:t>Academic Development Institute: http://www.adi.org/</a:t>
          </a:r>
          <a:endParaRPr lang="en-US" sz="4000" kern="1200" dirty="0">
            <a:solidFill>
              <a:schemeClr val="bg1"/>
            </a:solidFill>
          </a:endParaRPr>
        </a:p>
      </dsp:txBody>
      <dsp:txXfrm>
        <a:off x="203195" y="2411606"/>
        <a:ext cx="8204208" cy="2113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6F2A3-C356-6149-971A-F24D4DB95B8F}">
      <dsp:nvSpPr>
        <dsp:cNvPr id="0" name=""/>
        <dsp:cNvSpPr/>
      </dsp:nvSpPr>
      <dsp:spPr>
        <a:xfrm>
          <a:off x="0" y="3886750"/>
          <a:ext cx="8229600" cy="850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DRAMATIC CHANGE EFFORT</a:t>
          </a:r>
          <a:endParaRPr lang="en-US" sz="3000" kern="1200" dirty="0"/>
        </a:p>
      </dsp:txBody>
      <dsp:txXfrm>
        <a:off x="0" y="3886750"/>
        <a:ext cx="8229600" cy="850325"/>
      </dsp:txXfrm>
    </dsp:sp>
    <dsp:sp modelId="{1BC169AF-1C01-A147-8F17-39CBEC880A23}">
      <dsp:nvSpPr>
        <dsp:cNvPr id="0" name=""/>
        <dsp:cNvSpPr/>
      </dsp:nvSpPr>
      <dsp:spPr>
        <a:xfrm rot="10800000">
          <a:off x="0" y="2591703"/>
          <a:ext cx="8229600" cy="130780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SUPPORT</a:t>
          </a:r>
          <a:endParaRPr lang="en-US" sz="3000" kern="1200" dirty="0"/>
        </a:p>
      </dsp:txBody>
      <dsp:txXfrm rot="10800000">
        <a:off x="0" y="2591703"/>
        <a:ext cx="8229600" cy="849770"/>
      </dsp:txXfrm>
    </dsp:sp>
    <dsp:sp modelId="{F19C676E-1888-EA4B-AAAF-2544A4DE0157}">
      <dsp:nvSpPr>
        <dsp:cNvPr id="0" name=""/>
        <dsp:cNvSpPr/>
      </dsp:nvSpPr>
      <dsp:spPr>
        <a:xfrm rot="10800000">
          <a:off x="0" y="1296657"/>
          <a:ext cx="8229600" cy="130780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INITIATE</a:t>
          </a:r>
          <a:endParaRPr lang="en-US" sz="3000" kern="1200" dirty="0"/>
        </a:p>
      </dsp:txBody>
      <dsp:txXfrm rot="10800000">
        <a:off x="0" y="1296657"/>
        <a:ext cx="8229600" cy="849770"/>
      </dsp:txXfrm>
    </dsp:sp>
    <dsp:sp modelId="{850ADFD2-65B5-114B-BBB5-354FACD9E986}">
      <dsp:nvSpPr>
        <dsp:cNvPr id="0" name=""/>
        <dsp:cNvSpPr/>
      </dsp:nvSpPr>
      <dsp:spPr>
        <a:xfrm rot="10800000">
          <a:off x="0" y="1610"/>
          <a:ext cx="8229600" cy="130780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DRIVE</a:t>
          </a:r>
          <a:endParaRPr lang="en-US" sz="3000" kern="1200" dirty="0"/>
        </a:p>
      </dsp:txBody>
      <dsp:txXfrm rot="10800000">
        <a:off x="0" y="1610"/>
        <a:ext cx="8229600" cy="849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6ADE-60EC-6442-BD87-E70BAE643D98}">
      <dsp:nvSpPr>
        <dsp:cNvPr id="0" name=""/>
        <dsp:cNvSpPr/>
      </dsp:nvSpPr>
      <dsp:spPr>
        <a:xfrm>
          <a:off x="0" y="193251"/>
          <a:ext cx="8229600" cy="413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t>What do we know about what it takes to initiate and sustain successful turnaround efforts? </a:t>
          </a:r>
          <a:endParaRPr lang="en-US" sz="5800" kern="1200" dirty="0"/>
        </a:p>
      </dsp:txBody>
      <dsp:txXfrm>
        <a:off x="202072" y="395323"/>
        <a:ext cx="7825456" cy="37353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CC731-A057-584C-A042-EEA8099E060C}">
      <dsp:nvSpPr>
        <dsp:cNvPr id="0" name=""/>
        <dsp:cNvSpPr/>
      </dsp:nvSpPr>
      <dsp:spPr>
        <a:xfrm>
          <a:off x="0" y="310972"/>
          <a:ext cx="4057280" cy="18945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School restructuring/reconstitution efforts in Maryland and Pennsylvania</a:t>
          </a:r>
          <a:endParaRPr lang="en-US" sz="2400" kern="1200" dirty="0"/>
        </a:p>
      </dsp:txBody>
      <dsp:txXfrm>
        <a:off x="0" y="310972"/>
        <a:ext cx="4057280" cy="1894546"/>
      </dsp:txXfrm>
    </dsp:sp>
    <dsp:sp modelId="{4DE8E754-EA6D-5345-AC41-7EB95C17F1F1}">
      <dsp:nvSpPr>
        <dsp:cNvPr id="0" name=""/>
        <dsp:cNvSpPr/>
      </dsp:nvSpPr>
      <dsp:spPr>
        <a:xfrm>
          <a:off x="4142290" y="310972"/>
          <a:ext cx="4057280" cy="18945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Cross-sector evidence review of organizational turnarounds</a:t>
          </a:r>
          <a:endParaRPr lang="en-US" sz="2400" kern="1200" dirty="0"/>
        </a:p>
      </dsp:txBody>
      <dsp:txXfrm>
        <a:off x="4142290" y="310972"/>
        <a:ext cx="4057280" cy="1894546"/>
      </dsp:txXfrm>
    </dsp:sp>
    <dsp:sp modelId="{706E04B5-BAD8-CF40-B498-763DF82ECE0C}">
      <dsp:nvSpPr>
        <dsp:cNvPr id="0" name=""/>
        <dsp:cNvSpPr/>
      </dsp:nvSpPr>
      <dsp:spPr>
        <a:xfrm>
          <a:off x="56" y="2320444"/>
          <a:ext cx="4057280" cy="18945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School turnaround efforts in Illinois, Louisiana, Maryland, Missouri, Nevada, North Dakota, Pennsylvania, Texas, Utah, and Virginia</a:t>
          </a:r>
          <a:endParaRPr lang="en-US" sz="2400" kern="1200" dirty="0"/>
        </a:p>
      </dsp:txBody>
      <dsp:txXfrm>
        <a:off x="56" y="2320444"/>
        <a:ext cx="4057280" cy="1894546"/>
      </dsp:txXfrm>
    </dsp:sp>
    <dsp:sp modelId="{0C1A39B4-B780-634A-A786-49814E9FEABC}">
      <dsp:nvSpPr>
        <dsp:cNvPr id="0" name=""/>
        <dsp:cNvSpPr/>
      </dsp:nvSpPr>
      <dsp:spPr>
        <a:xfrm>
          <a:off x="4172262" y="2320444"/>
          <a:ext cx="4057280" cy="18945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SIG procedures in Alaska, Arkansas, Idaho, Illinois, Louisiana, Massachusetts, Michigan, Montana, Nevada, Oklahoma, and Virginia</a:t>
          </a:r>
          <a:endParaRPr lang="en-US" sz="2400" kern="1200" dirty="0"/>
        </a:p>
      </dsp:txBody>
      <dsp:txXfrm>
        <a:off x="4172262" y="2320444"/>
        <a:ext cx="4057280" cy="1894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9D14-8237-1048-B855-D817BC345BD5}">
      <dsp:nvSpPr>
        <dsp:cNvPr id="0" name=""/>
        <dsp:cNvSpPr/>
      </dsp:nvSpPr>
      <dsp:spPr>
        <a:xfrm>
          <a:off x="0" y="259911"/>
          <a:ext cx="8229600" cy="16707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There is no magic recipe to drive rapid improvement…</a:t>
          </a:r>
          <a:endParaRPr lang="en-US" sz="4200" kern="1200" dirty="0"/>
        </a:p>
      </dsp:txBody>
      <dsp:txXfrm>
        <a:off x="81560" y="341471"/>
        <a:ext cx="8066480" cy="1507639"/>
      </dsp:txXfrm>
    </dsp:sp>
    <dsp:sp modelId="{4C43809B-5827-F84D-AF77-2C360597E818}">
      <dsp:nvSpPr>
        <dsp:cNvPr id="0" name=""/>
        <dsp:cNvSpPr/>
      </dsp:nvSpPr>
      <dsp:spPr>
        <a:xfrm>
          <a:off x="0" y="2051631"/>
          <a:ext cx="8229600" cy="16707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however, there are key actions that successful turnaround leaders take</a:t>
          </a:r>
          <a:endParaRPr lang="en-US" sz="4200" kern="1200" dirty="0"/>
        </a:p>
      </dsp:txBody>
      <dsp:txXfrm>
        <a:off x="81560" y="2133191"/>
        <a:ext cx="8066480" cy="15076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182EF-26F0-3648-BCB6-2B5CD9623697}">
      <dsp:nvSpPr>
        <dsp:cNvPr id="0" name=""/>
        <dsp:cNvSpPr/>
      </dsp:nvSpPr>
      <dsp:spPr>
        <a:xfrm>
          <a:off x="345578" y="1448"/>
          <a:ext cx="7538442" cy="45230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Key Leader Actions</a:t>
          </a:r>
          <a:endParaRPr lang="en-US" sz="6500" kern="1200" dirty="0"/>
        </a:p>
      </dsp:txBody>
      <dsp:txXfrm>
        <a:off x="345578" y="1448"/>
        <a:ext cx="7538442" cy="45230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371FB-25B6-47D2-9029-3288DFF40B4A}">
      <dsp:nvSpPr>
        <dsp:cNvPr id="0" name=""/>
        <dsp:cNvSpPr/>
      </dsp:nvSpPr>
      <dsp:spPr>
        <a:xfrm>
          <a:off x="3037" y="1135"/>
          <a:ext cx="8223524" cy="2110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eaLnBrk="1" latinLnBrk="0">
            <a:lnSpc>
              <a:spcPct val="90000"/>
            </a:lnSpc>
            <a:spcBef>
              <a:spcPct val="0"/>
            </a:spcBef>
            <a:spcAft>
              <a:spcPct val="35000"/>
            </a:spcAft>
          </a:pPr>
          <a:r>
            <a:rPr lang="en-US" sz="5500" kern="1200" dirty="0" smtClean="0"/>
            <a:t>Analyze and Problem-Solve</a:t>
          </a:r>
          <a:endParaRPr lang="en-US" sz="5500" kern="1200" dirty="0"/>
        </a:p>
      </dsp:txBody>
      <dsp:txXfrm>
        <a:off x="64846" y="62944"/>
        <a:ext cx="8099906" cy="1986682"/>
      </dsp:txXfrm>
    </dsp:sp>
    <dsp:sp modelId="{ED9458FF-F87E-4526-92CF-437299C33647}">
      <dsp:nvSpPr>
        <dsp:cNvPr id="0" name=""/>
        <dsp:cNvSpPr/>
      </dsp:nvSpPr>
      <dsp:spPr>
        <a:xfrm>
          <a:off x="3037" y="2330388"/>
          <a:ext cx="3946028" cy="2110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eaLnBrk="1" latinLnBrk="0">
            <a:lnSpc>
              <a:spcPct val="90000"/>
            </a:lnSpc>
            <a:spcBef>
              <a:spcPct val="0"/>
            </a:spcBef>
            <a:spcAft>
              <a:spcPct val="35000"/>
            </a:spcAft>
          </a:pPr>
          <a:r>
            <a:rPr lang="en-US" sz="4000" kern="1200" dirty="0" smtClean="0"/>
            <a:t>Collect &amp; Analyze Data</a:t>
          </a:r>
          <a:endParaRPr lang="en-US" sz="4000" kern="1200" dirty="0"/>
        </a:p>
      </dsp:txBody>
      <dsp:txXfrm>
        <a:off x="64846" y="2392197"/>
        <a:ext cx="3822410" cy="1986682"/>
      </dsp:txXfrm>
    </dsp:sp>
    <dsp:sp modelId="{48B3DB0F-16A4-4B6C-89A9-FFCA5CC39235}">
      <dsp:nvSpPr>
        <dsp:cNvPr id="0" name=""/>
        <dsp:cNvSpPr/>
      </dsp:nvSpPr>
      <dsp:spPr>
        <a:xfrm>
          <a:off x="4280533" y="2330388"/>
          <a:ext cx="3946028" cy="2110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eaLnBrk="1" latinLnBrk="0">
            <a:lnSpc>
              <a:spcPct val="90000"/>
            </a:lnSpc>
            <a:spcBef>
              <a:spcPct val="0"/>
            </a:spcBef>
            <a:spcAft>
              <a:spcPct val="35000"/>
            </a:spcAft>
          </a:pPr>
          <a:r>
            <a:rPr lang="en-US" sz="4000" kern="1200" dirty="0" smtClean="0"/>
            <a:t>Make Action Plan Based on Data</a:t>
          </a:r>
          <a:endParaRPr lang="en-US" sz="4000" kern="1200" dirty="0"/>
        </a:p>
      </dsp:txBody>
      <dsp:txXfrm>
        <a:off x="4342342" y="2392197"/>
        <a:ext cx="3822410" cy="19866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1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1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9DFFED-F83E-2046-A641-D750D58D42EA}" type="datetimeFigureOut">
              <a:rPr lang="en-US" smtClean="0"/>
              <a:pPr/>
              <a:t>11/14/2012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108B0D-1596-234D-A420-42737A8282C6}" type="slidenum">
              <a:rPr lang="en-US" smtClean="0"/>
              <a:pPr/>
              <a:t>‹#›</a:t>
            </a:fld>
            <a:endParaRPr lang="en-US" dirty="0"/>
          </a:p>
        </p:txBody>
      </p:sp>
    </p:spTree>
    <p:extLst>
      <p:ext uri="{BB962C8B-B14F-4D97-AF65-F5344CB8AC3E}">
        <p14:creationId xmlns:p14="http://schemas.microsoft.com/office/powerpoint/2010/main" val="486269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6A121-4252-0A41-8D50-FBDDA88E3157}" type="datetimeFigureOut">
              <a:rPr lang="en-US" smtClean="0"/>
              <a:pPr/>
              <a:t>11/14/2012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8719C-C26D-EB43-B4EA-3E8CD289DC10}" type="slidenum">
              <a:rPr lang="en-US" smtClean="0"/>
              <a:pPr/>
              <a:t>‹#›</a:t>
            </a:fld>
            <a:endParaRPr lang="en-US" dirty="0"/>
          </a:p>
        </p:txBody>
      </p:sp>
    </p:spTree>
    <p:extLst>
      <p:ext uri="{BB962C8B-B14F-4D97-AF65-F5344CB8AC3E}">
        <p14:creationId xmlns:p14="http://schemas.microsoft.com/office/powerpoint/2010/main" val="3555142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successful lead a dramatic improvement effort, it is not just a mater of doing more of the same. What we have done in the past HAS NOT WORKED and we owe it to the students in the high priority schools to get it right this time. </a:t>
            </a:r>
            <a:endParaRPr lang="en-US" dirty="0"/>
          </a:p>
        </p:txBody>
      </p:sp>
      <p:sp>
        <p:nvSpPr>
          <p:cNvPr id="4" name="Slide Number Placeholder 3"/>
          <p:cNvSpPr>
            <a:spLocks noGrp="1"/>
          </p:cNvSpPr>
          <p:nvPr>
            <p:ph type="sldNum" sz="quarter" idx="10"/>
          </p:nvPr>
        </p:nvSpPr>
        <p:spPr/>
        <p:txBody>
          <a:bodyPr/>
          <a:lstStyle/>
          <a:p>
            <a:fld id="{936BD66C-AE04-2E4C-9CB6-689C073D9ED6}"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the real</a:t>
            </a:r>
            <a:r>
              <a:rPr lang="en-US" baseline="0" dirty="0" smtClean="0"/>
              <a:t> estate reframe of location, location, location, efforts to improve schools need to be all about instruction. I know this seems like a truism but my observation is that it needs to be repeated. We develop plans and implement new programs but at the end of the day, if our efforts don’t impact classroom instruction in a tangible way, we are spinning our wheels. Instruction is the holy grail of dramatic change and it can get lost in the shuffle. </a:t>
            </a:r>
            <a:endParaRPr lang="en-US" dirty="0"/>
          </a:p>
        </p:txBody>
      </p:sp>
      <p:sp>
        <p:nvSpPr>
          <p:cNvPr id="4" name="Slide Number Placeholder 3"/>
          <p:cNvSpPr>
            <a:spLocks noGrp="1"/>
          </p:cNvSpPr>
          <p:nvPr>
            <p:ph type="sldNum" sz="quarter" idx="10"/>
          </p:nvPr>
        </p:nvSpPr>
        <p:spPr/>
        <p:txBody>
          <a:bodyPr/>
          <a:lstStyle/>
          <a:p>
            <a:fld id="{936BD66C-AE04-2E4C-9CB6-689C073D9ED6}"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Deviate from norms</a:t>
            </a:r>
            <a:endParaRPr lang="en-US" dirty="0"/>
          </a:p>
        </p:txBody>
      </p:sp>
      <p:sp>
        <p:nvSpPr>
          <p:cNvPr id="4" name="Slide Number Placeholder 3"/>
          <p:cNvSpPr>
            <a:spLocks noGrp="1"/>
          </p:cNvSpPr>
          <p:nvPr>
            <p:ph type="sldNum" sz="quarter" idx="10"/>
          </p:nvPr>
        </p:nvSpPr>
        <p:spPr/>
        <p:txBody>
          <a:bodyPr/>
          <a:lstStyle/>
          <a:p>
            <a:fld id="{936BD66C-AE04-2E4C-9CB6-689C073D9ED6}" type="slidenum">
              <a:rPr lang="en-US" smtClean="0"/>
              <a:pPr/>
              <a:t>23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Givens are frustrating practices that exist simply because no one has questioned them (e.g., French</a:t>
            </a:r>
            <a:r>
              <a:rPr lang="en-US" baseline="0" dirty="0" smtClean="0"/>
              <a:t> progression)</a:t>
            </a:r>
          </a:p>
          <a:p>
            <a:pPr>
              <a:buFont typeface="Arial"/>
              <a:buChar char="•"/>
            </a:pPr>
            <a:r>
              <a:rPr lang="en-US" baseline="0" dirty="0" smtClean="0"/>
              <a:t>Self-imposed cages- Hess article, interviews in CPS, know your CBA, understanding federal disability law, the boxes are far larger than people realize</a:t>
            </a:r>
          </a:p>
          <a:p>
            <a:pPr>
              <a:buFont typeface="Arial"/>
              <a:buChar char="•"/>
            </a:pPr>
            <a:r>
              <a:rPr lang="en-US" baseline="0" dirty="0" smtClean="0"/>
              <a:t>Tackle issues that presumed to be above criticism (the elderly library who can’t use a computer, the favorite teacher’s daughter in –law who is a week teacher or a school tradition that serves no purpose)</a:t>
            </a:r>
          </a:p>
          <a:p>
            <a:pPr>
              <a:buFont typeface="Arial"/>
              <a:buChar char="•"/>
            </a:pPr>
            <a:endParaRPr lang="en-US" baseline="0" dirty="0" smtClean="0"/>
          </a:p>
          <a:p>
            <a:pPr>
              <a:buFont typeface="Arial"/>
              <a:buChar char="•"/>
            </a:pPr>
            <a:r>
              <a:rPr lang="en-US" baseline="0" dirty="0" smtClean="0"/>
              <a:t>Wahlberg publication for CII</a:t>
            </a:r>
            <a:endParaRPr lang="en-US" dirty="0"/>
          </a:p>
        </p:txBody>
      </p:sp>
      <p:sp>
        <p:nvSpPr>
          <p:cNvPr id="4" name="Slide Number Placeholder 3"/>
          <p:cNvSpPr>
            <a:spLocks noGrp="1"/>
          </p:cNvSpPr>
          <p:nvPr>
            <p:ph type="sldNum" sz="quarter" idx="10"/>
          </p:nvPr>
        </p:nvSpPr>
        <p:spPr/>
        <p:txBody>
          <a:bodyPr/>
          <a:lstStyle/>
          <a:p>
            <a:fld id="{936BD66C-AE04-2E4C-9CB6-689C073D9ED6}" type="slidenum">
              <a:rPr lang="en-US" smtClean="0"/>
              <a:pPr/>
              <a:t>24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your priorities and does your allocation reflect the priorities. Great work out of Education Resource</a:t>
            </a:r>
            <a:r>
              <a:rPr lang="en-US" baseline="0" dirty="0" smtClean="0"/>
              <a:t> Strategies in Boston. If you have not visited their website I would strongly encourage you to do so. They are doing great work at examining resources in order to help districts be more strategic about school change. More important than ever given the budget pressures most states are feeling but I would argue it should be a key tool in leaders toolbox in good fiscal times and bad. Slack resources are not free and arguably serve as a distraction. An examination of your people time and money will tell you what you priorities really are and provide a foundation for change. Fro instance, ERS has documented the high cost of electives relative to primary content areas. </a:t>
            </a:r>
            <a:endParaRPr lang="en-US" dirty="0"/>
          </a:p>
        </p:txBody>
      </p:sp>
      <p:sp>
        <p:nvSpPr>
          <p:cNvPr id="4" name="Slide Number Placeholder 3"/>
          <p:cNvSpPr>
            <a:spLocks noGrp="1"/>
          </p:cNvSpPr>
          <p:nvPr>
            <p:ph type="sldNum" sz="quarter" idx="10"/>
          </p:nvPr>
        </p:nvSpPr>
        <p:spPr/>
        <p:txBody>
          <a:bodyPr/>
          <a:lstStyle/>
          <a:p>
            <a:fld id="{936BD66C-AE04-2E4C-9CB6-689C073D9ED6}" type="slidenum">
              <a:rPr lang="en-US" smtClean="0"/>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6BD66C-AE04-2E4C-9CB6-689C073D9ED6}" type="slidenum">
              <a:rPr lang="en-US" smtClean="0"/>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Closely aligned</a:t>
            </a:r>
            <a:r>
              <a:rPr lang="en-US" baseline="0" dirty="0" smtClean="0"/>
              <a:t> with allocation of resources is lesson #8 and that is that subtracting is as important as adding. Great Dr. Seuss book Thidwick is a friendly moose. </a:t>
            </a:r>
            <a:endParaRPr lang="en-US" dirty="0"/>
          </a:p>
        </p:txBody>
      </p:sp>
      <p:sp>
        <p:nvSpPr>
          <p:cNvPr id="4" name="Slide Number Placeholder 3"/>
          <p:cNvSpPr>
            <a:spLocks noGrp="1"/>
          </p:cNvSpPr>
          <p:nvPr>
            <p:ph type="sldNum" sz="quarter" idx="10"/>
          </p:nvPr>
        </p:nvSpPr>
        <p:spPr/>
        <p:txBody>
          <a:bodyPr/>
          <a:lstStyle/>
          <a:p>
            <a:fld id="{936BD66C-AE04-2E4C-9CB6-689C073D9ED6}" type="slidenum">
              <a:rPr lang="en-US" smtClean="0"/>
              <a:pPr/>
              <a:t>28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you reach the tipping point in your district/school</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138D71B-7617-4EC2-9582-3E332A9D30CF}" type="slidenum">
              <a:rPr lang="en-US" smtClean="0"/>
              <a:pPr>
                <a:defRPr/>
              </a:pPr>
              <a:t>33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4793D6-7184-4202-9408-51AAC1EEBD4C}" type="slidenum">
              <a:rPr lang="en-US" smtClean="0"/>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326CDA-485B-4E93-9F33-D03BDEAA8ED0}" type="slidenum">
              <a:rPr lang="en-US"/>
              <a:pPr/>
              <a:t>39</a:t>
            </a:fld>
            <a:endParaRPr lang="en-US" dirty="0"/>
          </a:p>
        </p:txBody>
      </p:sp>
      <p:sp>
        <p:nvSpPr>
          <p:cNvPr id="70659" name="Rectangle 2"/>
          <p:cNvSpPr>
            <a:spLocks noGrp="1" noRot="1" noChangeAspect="1" noChangeArrowheads="1" noTextEdit="1"/>
          </p:cNvSpPr>
          <p:nvPr>
            <p:ph type="sldImg"/>
          </p:nvPr>
        </p:nvSpPr>
        <p:spPr>
          <a:xfrm>
            <a:off x="1144588" y="687388"/>
            <a:ext cx="4568825" cy="3427412"/>
          </a:xfrm>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326CDA-485B-4E93-9F33-D03BDEAA8ED0}" type="slidenum">
              <a:rPr lang="en-US"/>
              <a:pPr/>
              <a:t>40</a:t>
            </a:fld>
            <a:endParaRPr lang="en-US" dirty="0"/>
          </a:p>
        </p:txBody>
      </p:sp>
      <p:sp>
        <p:nvSpPr>
          <p:cNvPr id="70659" name="Rectangle 2"/>
          <p:cNvSpPr>
            <a:spLocks noGrp="1" noRot="1" noChangeAspect="1" noChangeArrowheads="1" noTextEdit="1"/>
          </p:cNvSpPr>
          <p:nvPr>
            <p:ph type="sldImg"/>
          </p:nvPr>
        </p:nvSpPr>
        <p:spPr>
          <a:xfrm>
            <a:off x="1144588" y="687388"/>
            <a:ext cx="4568825" cy="3427412"/>
          </a:xfrm>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smtClean="0"/>
              <a:t>Determine how your  district can </a:t>
            </a:r>
            <a:r>
              <a:rPr lang="en-US" sz="1600" b="1" i="1" dirty="0" smtClean="0"/>
              <a:t>drive,  initiate, and support</a:t>
            </a:r>
            <a:r>
              <a:rPr lang="en-US" sz="1600" dirty="0" smtClean="0"/>
              <a:t> successful school turnaround efforts</a:t>
            </a:r>
          </a:p>
          <a:p>
            <a:endParaRPr lang="en-US" sz="1600" dirty="0" smtClean="0"/>
          </a:p>
          <a:p>
            <a:r>
              <a:rPr lang="en-US" sz="1600" dirty="0" smtClean="0"/>
              <a:t>Today’s reading assignment was a</a:t>
            </a:r>
            <a:r>
              <a:rPr lang="en-US" sz="1600" baseline="0" dirty="0" smtClean="0"/>
              <a:t> paper about the District’s role in successful school turnaround efforts and two pieces by Rick Hess who you are going to here from next. The purpose in having you read these pieces was to push you to think beyond current practice to think about what is possible and specifically, to identify policies and practices that may be serving as barriers to change or best practice.</a:t>
            </a:r>
          </a:p>
          <a:p>
            <a:endParaRPr lang="en-US" sz="1600" dirty="0" smtClean="0"/>
          </a:p>
          <a:p>
            <a:r>
              <a:rPr lang="en-US" sz="1600" dirty="0" smtClean="0"/>
              <a:t>I want to  challenge district folks to think about their role and their responsibilities related to successful school turnarounds. Turnarounds are not just about “hero principals.” Yes, an exemplar principal can overcome great adversity and turnaround a school but  why should they have to overcome barriers that can be removed by that district?</a:t>
            </a:r>
            <a:r>
              <a:rPr lang="en-US" sz="1600" baseline="0" dirty="0" smtClean="0"/>
              <a:t> A critical component of UVA’s approach to school turnaround is the proactive engagement of district personnel.</a:t>
            </a:r>
            <a:r>
              <a:rPr lang="en-US" sz="1600" dirty="0" smtClean="0"/>
              <a:t> The central purpose of my session this am is to provide district folks with recommendations about what you can do to support the turnaround principals lead the change effort that have carefully selected them to lead.</a:t>
            </a:r>
          </a:p>
        </p:txBody>
      </p:sp>
      <p:sp>
        <p:nvSpPr>
          <p:cNvPr id="4" name="Slide Number Placeholder 3"/>
          <p:cNvSpPr>
            <a:spLocks noGrp="1"/>
          </p:cNvSpPr>
          <p:nvPr>
            <p:ph type="sldNum" sz="quarter" idx="5"/>
          </p:nvPr>
        </p:nvSpPr>
        <p:spPr/>
        <p:txBody>
          <a:bodyPr lIns="91432" tIns="45716" rIns="91432" bIns="45716"/>
          <a:lstStyle/>
          <a:p>
            <a:pPr>
              <a:defRPr/>
            </a:pPr>
            <a:fld id="{EF333925-4D77-4966-B614-AE7F30006F72}"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38719C-C26D-EB43-B4EA-3E8CD289DC10}"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endParaRPr lang="en-US" sz="2000" dirty="0" smtClean="0"/>
          </a:p>
          <a:p>
            <a:r>
              <a:rPr lang="en-US" sz="2000" dirty="0" smtClean="0"/>
              <a:t>The focus of our session this morning is on the role of the district but in order to set the stage for our discussion, I want to first share a little bit about  what we learned from the cross-sectoral evidence review about turning around failing organizations. I will present</a:t>
            </a:r>
            <a:r>
              <a:rPr lang="en-US" sz="2000" baseline="0" dirty="0" smtClean="0"/>
              <a:t> the </a:t>
            </a:r>
            <a:r>
              <a:rPr lang="en-US" sz="2000" dirty="0" smtClean="0"/>
              <a:t>leader actions in greater depth tomorrow but today will give you a quick preview.</a:t>
            </a:r>
          </a:p>
          <a:p>
            <a:endParaRPr lang="en-US" sz="2000" dirty="0" smtClean="0"/>
          </a:p>
          <a:p>
            <a:r>
              <a:rPr lang="en-US" sz="2000" dirty="0" smtClean="0"/>
              <a:t>Three variables are critical to drive turnaround from within</a:t>
            </a:r>
          </a:p>
          <a:p>
            <a:r>
              <a:rPr lang="en-US" sz="2000" dirty="0" smtClean="0"/>
              <a:t>(1) a leader with the competencies needed to do the specialized work of turnaround; </a:t>
            </a:r>
          </a:p>
          <a:p>
            <a:r>
              <a:rPr lang="en-US" sz="2000" dirty="0" smtClean="0"/>
              <a:t>(2) pursuit by that leader of the turnaround leader actions to get learning results;</a:t>
            </a:r>
          </a:p>
          <a:p>
            <a:r>
              <a:rPr lang="en-US" sz="2000" dirty="0" smtClean="0"/>
              <a:t>(3) strong support from the parent organization, including giving the leader the authority over staff, resources, and program needed to get the job done, with accountability.  </a:t>
            </a:r>
          </a:p>
          <a:p>
            <a:endParaRPr lang="en-US" dirty="0" smtClean="0"/>
          </a:p>
        </p:txBody>
      </p:sp>
      <p:sp>
        <p:nvSpPr>
          <p:cNvPr id="4" name="Slide Number Placeholder 3"/>
          <p:cNvSpPr>
            <a:spLocks noGrp="1"/>
          </p:cNvSpPr>
          <p:nvPr>
            <p:ph type="sldNum" sz="quarter" idx="5"/>
          </p:nvPr>
        </p:nvSpPr>
        <p:spPr/>
        <p:txBody>
          <a:bodyPr/>
          <a:lstStyle/>
          <a:p>
            <a:pPr>
              <a:defRPr/>
            </a:pPr>
            <a:fld id="{13570819-0545-4A3B-81D1-062BAE16CE07}"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fld id="{FA8D07CF-F569-1542-81B6-B4215A82A942}" type="slidenum">
              <a:rPr lang="en-US"/>
              <a:pPr/>
              <a:t>10</a:t>
            </a:fld>
            <a:endParaRPr lang="en-US" dirty="0"/>
          </a:p>
        </p:txBody>
      </p:sp>
      <p:sp>
        <p:nvSpPr>
          <p:cNvPr id="61442" name="Rectangle 2"/>
          <p:cNvSpPr>
            <a:spLocks noGrp="1" noRot="1" noChangeAspect="1" noChangeArrowheads="1" noTextEdit="1"/>
          </p:cNvSpPr>
          <p:nvPr>
            <p:ph type="sldImg"/>
          </p:nvPr>
        </p:nvSpPr>
        <p:spPr bwMode="auto">
          <a:xfrm>
            <a:off x="1144588" y="687388"/>
            <a:ext cx="4568825" cy="3427412"/>
          </a:xfrm>
          <a:noFill/>
          <a:ln>
            <a:solidFill>
              <a:srgbClr val="000000"/>
            </a:solidFill>
            <a:miter lim="800000"/>
            <a:headEnd/>
            <a:tailEnd/>
          </a:ln>
        </p:spPr>
      </p:sp>
      <p:sp>
        <p:nvSpPr>
          <p:cNvPr id="61443" name="Notes Placeholder 3"/>
          <p:cNvSpPr>
            <a:spLocks noGrp="1"/>
          </p:cNvSpPr>
          <p:nvPr>
            <p:ph type="body" idx="1"/>
          </p:nvPr>
        </p:nvSpPr>
        <p:spPr bwMode="auto">
          <a:noFill/>
        </p:spPr>
        <p:txBody>
          <a:bodyPr wrap="square" numCol="1" anchor="t" anchorCtr="0" compatLnSpc="1">
            <a:prstTxWarp prst="textNoShape">
              <a:avLst/>
            </a:prstTxWarp>
          </a:bodyPr>
          <a:lstStyle/>
          <a:p>
            <a:r>
              <a:rPr lang="en-US" b="1" dirty="0"/>
              <a:t>Collect &amp; Analyze Data: Initially, turnaround leaders personally analyze data about the</a:t>
            </a:r>
          </a:p>
          <a:p>
            <a:r>
              <a:rPr lang="en-US" dirty="0"/>
              <a:t>organization’s performance to identify high-priority problems that can be fixed quickly.</a:t>
            </a:r>
          </a:p>
          <a:p>
            <a:endParaRPr lang="en-US" b="1" dirty="0"/>
          </a:p>
          <a:p>
            <a:r>
              <a:rPr lang="en-US" b="1" dirty="0"/>
              <a:t>Make Action Plan Based on Data: Turnaround leaders make an action plan so that everyone</a:t>
            </a:r>
          </a:p>
          <a:p>
            <a:r>
              <a:rPr lang="en-US" dirty="0"/>
              <a:t>involved knows specifically what they need to do differently. This allows people to focus on</a:t>
            </a:r>
          </a:p>
          <a:p>
            <a:r>
              <a:rPr lang="en-US" dirty="0"/>
              <a:t>changing what they do, rather than worrying about impending change.</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4288928-1EC4-45FF-9FF6-809C465D2C4D}" type="slidenum">
              <a:rPr lang="en-US"/>
              <a:pPr/>
              <a:t>12</a:t>
            </a:fld>
            <a:endParaRPr lang="en-US" dirty="0"/>
          </a:p>
        </p:txBody>
      </p:sp>
      <p:sp>
        <p:nvSpPr>
          <p:cNvPr id="51203" name="Rectangle 2"/>
          <p:cNvSpPr>
            <a:spLocks noGrp="1" noRot="1" noChangeAspect="1" noChangeArrowheads="1" noTextEdit="1"/>
          </p:cNvSpPr>
          <p:nvPr>
            <p:ph type="sldImg"/>
          </p:nvPr>
        </p:nvSpPr>
        <p:spPr>
          <a:xfrm>
            <a:off x="1144588" y="687388"/>
            <a:ext cx="4568825" cy="3427412"/>
          </a:xfrm>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fld id="{F413E8F0-E79C-B44E-9CB4-B4F65D5BAA7D}" type="slidenum">
              <a:rPr lang="en-US"/>
              <a:pPr/>
              <a:t>13</a:t>
            </a:fld>
            <a:endParaRPr lang="en-US" dirty="0"/>
          </a:p>
        </p:txBody>
      </p:sp>
      <p:sp>
        <p:nvSpPr>
          <p:cNvPr id="65538" name="Rectangle 2"/>
          <p:cNvSpPr>
            <a:spLocks noGrp="1" noRot="1" noChangeAspect="1" noChangeArrowheads="1" noTextEdit="1"/>
          </p:cNvSpPr>
          <p:nvPr>
            <p:ph type="sldImg"/>
          </p:nvPr>
        </p:nvSpPr>
        <p:spPr bwMode="auto">
          <a:xfrm>
            <a:off x="1144588" y="687388"/>
            <a:ext cx="4568825" cy="3427412"/>
          </a:xfrm>
          <a:noFill/>
          <a:ln>
            <a:solidFill>
              <a:srgbClr val="000000"/>
            </a:solidFill>
            <a:miter lim="800000"/>
            <a:headEnd/>
            <a:tailEnd/>
          </a:ln>
        </p:spPr>
      </p:sp>
      <p:sp>
        <p:nvSpPr>
          <p:cNvPr id="4" name="Notes Placeholder 3"/>
          <p:cNvSpPr>
            <a:spLocks noGrp="1"/>
          </p:cNvSpPr>
          <p:nvPr>
            <p:ph type="body" idx="1"/>
          </p:nvPr>
        </p:nvSpPr>
        <p:spPr/>
        <p:txBody>
          <a:bodyPr wrap="square" numCol="1" anchor="t" anchorCtr="0" compatLnSpc="1">
            <a:prstTxWarp prst="textNoShape">
              <a:avLst/>
            </a:prstTxWarp>
          </a:bodyPr>
          <a:lstStyle/>
          <a:p>
            <a:pPr>
              <a:lnSpc>
                <a:spcPct val="90000"/>
              </a:lnSpc>
            </a:pPr>
            <a:r>
              <a:rPr lang="en-US" sz="1000" b="1" dirty="0"/>
              <a:t>Concentrate on Big, Fast Payoffs in Year 1: Turnaround leaders concentrate on a few changes</a:t>
            </a:r>
          </a:p>
          <a:p>
            <a:pPr>
              <a:lnSpc>
                <a:spcPct val="90000"/>
              </a:lnSpc>
            </a:pPr>
            <a:r>
              <a:rPr lang="en-US" sz="1000" dirty="0"/>
              <a:t>to achieve early, visible wins. They do this to achieve success in an important area, motivate others</a:t>
            </a:r>
          </a:p>
          <a:p>
            <a:pPr>
              <a:lnSpc>
                <a:spcPct val="90000"/>
              </a:lnSpc>
            </a:pPr>
            <a:r>
              <a:rPr lang="en-US" sz="1000" dirty="0"/>
              <a:t>for further change, and reduce resistance by those who oppose change.</a:t>
            </a:r>
          </a:p>
          <a:p>
            <a:pPr>
              <a:lnSpc>
                <a:spcPct val="90000"/>
              </a:lnSpc>
            </a:pPr>
            <a:endParaRPr lang="en-US" sz="1000" b="1" dirty="0"/>
          </a:p>
          <a:p>
            <a:pPr>
              <a:lnSpc>
                <a:spcPct val="90000"/>
              </a:lnSpc>
            </a:pPr>
            <a:r>
              <a:rPr lang="en-US" sz="1000" b="1" dirty="0"/>
              <a:t>Implement Practices Even if Require Deviation: Turnaround leaders deviate from organization</a:t>
            </a:r>
          </a:p>
          <a:p>
            <a:pPr>
              <a:lnSpc>
                <a:spcPct val="90000"/>
              </a:lnSpc>
            </a:pPr>
            <a:r>
              <a:rPr lang="en-US" sz="1000" dirty="0"/>
              <a:t>norms or rules when needed to achieve early wins. In a failing organization, existing practices often</a:t>
            </a:r>
          </a:p>
          <a:p>
            <a:pPr>
              <a:lnSpc>
                <a:spcPct val="90000"/>
              </a:lnSpc>
            </a:pPr>
            <a:r>
              <a:rPr lang="en-US" sz="1000" dirty="0"/>
              <a:t>contribute to failure. This shows that changes can lead to success.</a:t>
            </a:r>
          </a:p>
          <a:p>
            <a:pPr>
              <a:lnSpc>
                <a:spcPct val="90000"/>
              </a:lnSpc>
            </a:pPr>
            <a:endParaRPr lang="en-US" sz="1000" b="1" dirty="0"/>
          </a:p>
          <a:p>
            <a:pPr>
              <a:lnSpc>
                <a:spcPct val="90000"/>
              </a:lnSpc>
            </a:pPr>
            <a:r>
              <a:rPr lang="en-US" sz="1000" b="1" dirty="0"/>
              <a:t>Require All Staff to Change: When turnaround leaders implement an action plan, change is</a:t>
            </a:r>
          </a:p>
          <a:p>
            <a:pPr>
              <a:lnSpc>
                <a:spcPct val="90000"/>
              </a:lnSpc>
            </a:pPr>
            <a:r>
              <a:rPr lang="en-US" sz="1000" dirty="0"/>
              <a:t>mandatory, not optional.</a:t>
            </a:r>
          </a:p>
          <a:p>
            <a:pPr>
              <a:lnSpc>
                <a:spcPct val="90000"/>
              </a:lnSpc>
            </a:pPr>
            <a:endParaRPr lang="en-US" sz="1000" b="1" dirty="0"/>
          </a:p>
          <a:p>
            <a:pPr>
              <a:lnSpc>
                <a:spcPct val="90000"/>
              </a:lnSpc>
            </a:pPr>
            <a:r>
              <a:rPr lang="en-US" sz="1000" b="1" dirty="0"/>
              <a:t>Make Necessary Staff Replacements: Successful turnaround leaders typically do not replace all</a:t>
            </a:r>
          </a:p>
          <a:p>
            <a:pPr>
              <a:lnSpc>
                <a:spcPct val="90000"/>
              </a:lnSpc>
            </a:pPr>
            <a:r>
              <a:rPr lang="en-US" sz="1000" dirty="0"/>
              <a:t>or most staff but often replace some senior leaders. After initial turnaround success, staff who do not</a:t>
            </a:r>
          </a:p>
          <a:p>
            <a:pPr>
              <a:lnSpc>
                <a:spcPct val="90000"/>
              </a:lnSpc>
            </a:pPr>
            <a:r>
              <a:rPr lang="en-US" sz="1000" dirty="0"/>
              <a:t>make needed changes either leave or are removed by the leader.</a:t>
            </a:r>
          </a:p>
          <a:p>
            <a:pPr>
              <a:lnSpc>
                <a:spcPct val="90000"/>
              </a:lnSpc>
            </a:pPr>
            <a:endParaRPr lang="en-US" sz="1000" b="1" dirty="0"/>
          </a:p>
          <a:p>
            <a:pPr>
              <a:lnSpc>
                <a:spcPct val="90000"/>
              </a:lnSpc>
            </a:pPr>
            <a:r>
              <a:rPr lang="en-US" sz="1000" b="1" dirty="0"/>
              <a:t>Focus on Successful Tactics; Halt Others: Successful turnaround leaders quickly discard tactics</a:t>
            </a:r>
          </a:p>
          <a:p>
            <a:pPr>
              <a:lnSpc>
                <a:spcPct val="90000"/>
              </a:lnSpc>
            </a:pPr>
            <a:r>
              <a:rPr lang="en-US" sz="1000" dirty="0"/>
              <a:t>that do not work and spend more money and time on tactics that work. This pruning and growing</a:t>
            </a:r>
          </a:p>
          <a:p>
            <a:pPr>
              <a:lnSpc>
                <a:spcPct val="90000"/>
              </a:lnSpc>
            </a:pPr>
            <a:r>
              <a:rPr lang="en-US" sz="1000" dirty="0"/>
              <a:t>process focuses limited resources where they will best improve results.</a:t>
            </a:r>
          </a:p>
          <a:p>
            <a:pPr>
              <a:lnSpc>
                <a:spcPct val="90000"/>
              </a:lnSpc>
            </a:pPr>
            <a:endParaRPr lang="en-US" sz="1000" b="1" dirty="0"/>
          </a:p>
          <a:p>
            <a:pPr>
              <a:lnSpc>
                <a:spcPct val="90000"/>
              </a:lnSpc>
            </a:pPr>
            <a:r>
              <a:rPr lang="en-US" sz="1000" b="1" dirty="0"/>
              <a:t>Do Not Tout Progress as Ultimate Success: Turnaround leaders are not satisfied with partial</a:t>
            </a:r>
          </a:p>
          <a:p>
            <a:pPr>
              <a:lnSpc>
                <a:spcPct val="90000"/>
              </a:lnSpc>
            </a:pPr>
            <a:r>
              <a:rPr lang="en-US" sz="1000" dirty="0"/>
              <a:t>success. They report progress, but keep the organization focused on high goals. When a goal is met,</a:t>
            </a:r>
          </a:p>
          <a:p>
            <a:pPr>
              <a:lnSpc>
                <a:spcPct val="90000"/>
              </a:lnSpc>
            </a:pPr>
            <a:r>
              <a:rPr lang="en-US" sz="1000" dirty="0"/>
              <a:t>they are likely to raise the bar. Merely better is not good enough</a:t>
            </a:r>
          </a:p>
          <a:p>
            <a:pPr>
              <a:lnSpc>
                <a:spcPct val="90000"/>
              </a:lnSpc>
            </a:pPr>
            <a:endParaRPr lang="en-US"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fld id="{32FB7225-2D6B-4B43-8CDD-572C611F657F}" type="slidenum">
              <a:rPr lang="en-US"/>
              <a:pPr/>
              <a:t>14</a:t>
            </a:fld>
            <a:endParaRPr lang="en-US" dirty="0"/>
          </a:p>
        </p:txBody>
      </p:sp>
      <p:sp>
        <p:nvSpPr>
          <p:cNvPr id="67586" name="Rectangle 2"/>
          <p:cNvSpPr>
            <a:spLocks noGrp="1" noRot="1" noChangeAspect="1" noChangeArrowheads="1" noTextEdit="1"/>
          </p:cNvSpPr>
          <p:nvPr>
            <p:ph type="sldImg"/>
          </p:nvPr>
        </p:nvSpPr>
        <p:spPr bwMode="auto">
          <a:xfrm>
            <a:off x="1144588" y="687388"/>
            <a:ext cx="4568825" cy="3427412"/>
          </a:xfrm>
          <a:noFill/>
          <a:ln>
            <a:solidFill>
              <a:srgbClr val="000000"/>
            </a:solidFill>
            <a:miter lim="800000"/>
            <a:headEnd/>
            <a:tailEnd/>
          </a:ln>
        </p:spPr>
      </p:sp>
      <p:sp>
        <p:nvSpPr>
          <p:cNvPr id="67587" name="Notes Placeholder 3"/>
          <p:cNvSpPr>
            <a:spLocks noGrp="1"/>
          </p:cNvSpPr>
          <p:nvPr>
            <p:ph type="body" idx="1"/>
          </p:nvPr>
        </p:nvSpPr>
        <p:spPr bwMode="auto">
          <a:noFill/>
        </p:spPr>
        <p:txBody>
          <a:bodyPr wrap="square" numCol="1" anchor="t" anchorCtr="0" compatLnSpc="1">
            <a:prstTxWarp prst="textNoShape">
              <a:avLst/>
            </a:prstTxWarp>
          </a:bodyPr>
          <a:lstStyle/>
          <a:p>
            <a:r>
              <a:rPr lang="en-US" dirty="0"/>
              <a:t/>
            </a:r>
            <a:br>
              <a:rPr lang="en-US" dirty="0"/>
            </a:br>
            <a:r>
              <a:rPr lang="en-US" b="1" dirty="0"/>
              <a:t>Communicate a Positive Vision: Turnaround leaders motivate others to contribute their</a:t>
            </a:r>
          </a:p>
          <a:p>
            <a:r>
              <a:rPr lang="en-US" dirty="0"/>
              <a:t>discretionary effort by communicating a clear picture of success and its benefits.</a:t>
            </a:r>
          </a:p>
          <a:p>
            <a:endParaRPr lang="en-US" b="1" dirty="0"/>
          </a:p>
          <a:p>
            <a:r>
              <a:rPr lang="en-US" b="1" dirty="0"/>
              <a:t>Help Staff Personally Feel Problems: Turnaround leaders use various tactics to help staff</a:t>
            </a:r>
          </a:p>
          <a:p>
            <a:r>
              <a:rPr lang="en-US" dirty="0"/>
              <a:t>empathize with – or “put themselves in the shoes of” – those whom they serve. This helps staff feel</a:t>
            </a:r>
          </a:p>
          <a:p>
            <a:r>
              <a:rPr lang="en-US" dirty="0"/>
              <a:t>the problems that the status quo is causing and feel motivated to change.</a:t>
            </a:r>
          </a:p>
          <a:p>
            <a:endParaRPr lang="en-US" b="1" dirty="0"/>
          </a:p>
          <a:p>
            <a:r>
              <a:rPr lang="en-US" b="1" dirty="0"/>
              <a:t>Gain Support of Key Influencers: Turnaround leaders gain support of trusted influencers among</a:t>
            </a:r>
          </a:p>
          <a:p>
            <a:r>
              <a:rPr lang="en-US" dirty="0"/>
              <a:t>staff and community and then work through these people to influence others.</a:t>
            </a:r>
          </a:p>
          <a:p>
            <a:endParaRPr lang="en-US" b="1" dirty="0"/>
          </a:p>
          <a:p>
            <a:r>
              <a:rPr lang="en-US" b="1" dirty="0"/>
              <a:t>Silence Critics with Speedy Success: Early, visible wins are used not just for success in their</a:t>
            </a:r>
          </a:p>
          <a:p>
            <a:r>
              <a:rPr lang="en-US" dirty="0"/>
              <a:t>own right, but to make it harder for others to oppose further change. This reduces leader time spent</a:t>
            </a:r>
          </a:p>
          <a:p>
            <a:r>
              <a:rPr lang="en-US" dirty="0"/>
              <a:t>addressing “politics” and increases time spent managing for results.</a:t>
            </a:r>
          </a:p>
          <a:p>
            <a:endParaRPr lang="en-US" dirty="0"/>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fld id="{F648CE7A-D744-184C-934C-FDEFF1971767}" type="slidenum">
              <a:rPr lang="en-US"/>
              <a:pPr/>
              <a:t>15</a:t>
            </a:fld>
            <a:endParaRPr lang="en-US" dirty="0"/>
          </a:p>
        </p:txBody>
      </p:sp>
      <p:sp>
        <p:nvSpPr>
          <p:cNvPr id="69634" name="Rectangle 2"/>
          <p:cNvSpPr>
            <a:spLocks noGrp="1" noRot="1" noChangeAspect="1" noChangeArrowheads="1" noTextEdit="1"/>
          </p:cNvSpPr>
          <p:nvPr>
            <p:ph type="sldImg"/>
          </p:nvPr>
        </p:nvSpPr>
        <p:spPr bwMode="auto">
          <a:xfrm>
            <a:off x="1144588" y="687388"/>
            <a:ext cx="4568825" cy="3427412"/>
          </a:xfrm>
          <a:noFill/>
          <a:ln>
            <a:solidFill>
              <a:srgbClr val="000000"/>
            </a:solidFill>
            <a:miter lim="800000"/>
            <a:headEnd/>
            <a:tailEnd/>
          </a:ln>
        </p:spPr>
      </p:sp>
      <p:sp>
        <p:nvSpPr>
          <p:cNvPr id="69635" name="Notes Placeholder 3"/>
          <p:cNvSpPr>
            <a:spLocks noGrp="1"/>
          </p:cNvSpPr>
          <p:nvPr>
            <p:ph type="body" idx="1"/>
          </p:nvPr>
        </p:nvSpPr>
        <p:spPr bwMode="auto">
          <a:noFill/>
        </p:spPr>
        <p:txBody>
          <a:bodyPr wrap="square" numCol="1" anchor="t" anchorCtr="0" compatLnSpc="1">
            <a:prstTxWarp prst="textNoShape">
              <a:avLst/>
            </a:prstTxWarp>
          </a:bodyPr>
          <a:lstStyle/>
          <a:p>
            <a:r>
              <a:rPr lang="en-US" b="1" i="1" dirty="0"/>
              <a:t>Measuring, Reporting (and Improving)</a:t>
            </a:r>
          </a:p>
          <a:p>
            <a:endParaRPr lang="en-US" b="1" dirty="0"/>
          </a:p>
          <a:p>
            <a:r>
              <a:rPr lang="en-US" b="1" dirty="0"/>
              <a:t>Measure and Report Progress Frequently: Turnaround leaders set up systems to measure and</a:t>
            </a:r>
          </a:p>
          <a:p>
            <a:r>
              <a:rPr lang="en-US" dirty="0"/>
              <a:t>report interim results often. This enables the rapid discard of failed tactics and increase of successful</a:t>
            </a:r>
          </a:p>
          <a:p>
            <a:r>
              <a:rPr lang="en-US" dirty="0"/>
              <a:t>tactics essential for fast results.</a:t>
            </a:r>
          </a:p>
          <a:p>
            <a:endParaRPr lang="en-US" b="1" dirty="0"/>
          </a:p>
          <a:p>
            <a:r>
              <a:rPr lang="en-US" b="1" dirty="0"/>
              <a:t>Require Decision Makers to Share Data and Problem Solve: Turnaround leaders share key</a:t>
            </a:r>
          </a:p>
          <a:p>
            <a:r>
              <a:rPr lang="en-US" dirty="0"/>
              <a:t>staff results visibly, to highlight those who do not change and reward those who do and succeed. This</a:t>
            </a:r>
          </a:p>
          <a:p>
            <a:r>
              <a:rPr lang="en-US" dirty="0"/>
              <a:t>shifts meetings from blaming and excuses to problem solving.</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E8455F-9F56-3747-A666-F46E9F83703F}"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1A037252-72F3-474F-8582-32D765D3064E}"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6873274" y="249238"/>
            <a:ext cx="1838661" cy="12252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0D0AB-E845-7448-B667-806FE8B2FD4D}"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0F61A-A411-C847-BECC-5C8162D1E6F3}"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280A0-A2F7-F84A-A2AB-883E856B0B1B}"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6873274" y="249238"/>
            <a:ext cx="1838661" cy="12252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0F30E-30AB-204B-B7E6-1EA771D2B602}"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54C46-28D7-C148-84F1-5059E0038712}"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7" name="Slide Number Placeholder 6"/>
          <p:cNvSpPr>
            <a:spLocks noGrp="1"/>
          </p:cNvSpPr>
          <p:nvPr>
            <p:ph type="sldNum" sz="quarter" idx="12"/>
          </p:nvPr>
        </p:nvSpPr>
        <p:spPr/>
        <p:txBody>
          <a:bodyPr/>
          <a:lstStyle/>
          <a:p>
            <a:fld id="{30C74910-BE74-CE44-BB36-41132D026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951B9-62FA-CD4A-8A7A-B336588917D9}" type="datetime1">
              <a:rPr lang="en-US" smtClean="0"/>
              <a:pPr/>
              <a:t>11/14/2012</a:t>
            </a:fld>
            <a:endParaRPr lang="en-US" dirty="0"/>
          </a:p>
        </p:txBody>
      </p:sp>
      <p:sp>
        <p:nvSpPr>
          <p:cNvPr id="8" name="Footer Placeholder 7"/>
          <p:cNvSpPr>
            <a:spLocks noGrp="1"/>
          </p:cNvSpPr>
          <p:nvPr>
            <p:ph type="ftr" sz="quarter" idx="11"/>
          </p:nvPr>
        </p:nvSpPr>
        <p:spPr/>
        <p:txBody>
          <a:bodyPr/>
          <a:lstStyle/>
          <a:p>
            <a:r>
              <a:rPr lang="en-US" dirty="0" smtClean="0"/>
              <a:t>ADI for Bureau of Indian Education</a:t>
            </a:r>
            <a:endParaRPr lang="en-US" dirty="0"/>
          </a:p>
        </p:txBody>
      </p:sp>
      <p:sp>
        <p:nvSpPr>
          <p:cNvPr id="9" name="Slide Number Placeholder 8"/>
          <p:cNvSpPr>
            <a:spLocks noGrp="1"/>
          </p:cNvSpPr>
          <p:nvPr>
            <p:ph type="sldNum" sz="quarter" idx="12"/>
          </p:nvPr>
        </p:nvSpPr>
        <p:spPr/>
        <p:txBody>
          <a:bodyPr/>
          <a:lstStyle/>
          <a:p>
            <a:fld id="{30C74910-BE74-CE44-BB36-41132D026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6FA757-9E80-BD4B-9BB4-2CEC4521E671}" type="datetime1">
              <a:rPr lang="en-US" smtClean="0"/>
              <a:pPr/>
              <a:t>11/14/2012</a:t>
            </a:fld>
            <a:endParaRPr lang="en-US" dirty="0"/>
          </a:p>
        </p:txBody>
      </p:sp>
      <p:sp>
        <p:nvSpPr>
          <p:cNvPr id="4" name="Footer Placeholder 3"/>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lstStyle/>
          <a:p>
            <a:fld id="{30C74910-BE74-CE44-BB36-41132D026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6A737-C355-1440-8C6C-C7E09F60F908}" type="datetime1">
              <a:rPr lang="en-US" smtClean="0"/>
              <a:pPr/>
              <a:t>11/14/2012</a:t>
            </a:fld>
            <a:endParaRPr lang="en-US" dirty="0"/>
          </a:p>
        </p:txBody>
      </p:sp>
      <p:sp>
        <p:nvSpPr>
          <p:cNvPr id="3" name="Footer Placeholder 2"/>
          <p:cNvSpPr>
            <a:spLocks noGrp="1"/>
          </p:cNvSpPr>
          <p:nvPr>
            <p:ph type="ftr" sz="quarter" idx="11"/>
          </p:nvPr>
        </p:nvSpPr>
        <p:spPr/>
        <p:txBody>
          <a:bodyPr/>
          <a:lstStyle/>
          <a:p>
            <a:r>
              <a:rPr lang="en-US" dirty="0" smtClean="0"/>
              <a:t>ADI for Bureau of Indian Education</a:t>
            </a:r>
            <a:endParaRPr lang="en-US" dirty="0"/>
          </a:p>
        </p:txBody>
      </p:sp>
      <p:sp>
        <p:nvSpPr>
          <p:cNvPr id="4" name="Slide Number Placeholder 3"/>
          <p:cNvSpPr>
            <a:spLocks noGrp="1"/>
          </p:cNvSpPr>
          <p:nvPr>
            <p:ph type="sldNum" sz="quarter" idx="12"/>
          </p:nvPr>
        </p:nvSpPr>
        <p:spPr/>
        <p:txBody>
          <a:bodyPr/>
          <a:lstStyle/>
          <a:p>
            <a:fld id="{30C74910-BE74-CE44-BB36-41132D026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3127E-CC08-9D4A-B4D0-D7528FF42922}"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44994-C98D-5349-AC8C-F595639A25A7}"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7" name="Slide Number Placeholder 6"/>
          <p:cNvSpPr>
            <a:spLocks noGrp="1"/>
          </p:cNvSpPr>
          <p:nvPr>
            <p:ph type="sldNum" sz="quarter" idx="12"/>
          </p:nvPr>
        </p:nvSpPr>
        <p:spPr/>
        <p:txBody>
          <a:bodyPr/>
          <a:lstStyle/>
          <a:p>
            <a:fld id="{30C74910-BE74-CE44-BB36-41132D026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C3DF0-F18C-544C-A81C-8F9DF66AC969}" type="datetime1">
              <a:rPr lang="en-US" smtClean="0"/>
              <a:pPr/>
              <a:t>11/14/2012</a:t>
            </a:fld>
            <a:endParaRPr lang="en-US" dirty="0"/>
          </a:p>
        </p:txBody>
      </p:sp>
      <p:sp>
        <p:nvSpPr>
          <p:cNvPr id="5" name="Footer Placeholder 4"/>
          <p:cNvSpPr>
            <a:spLocks noGrp="1"/>
          </p:cNvSpPr>
          <p:nvPr>
            <p:ph type="ftr" sz="quarter" idx="3"/>
          </p:nvPr>
        </p:nvSpPr>
        <p:spPr>
          <a:xfrm>
            <a:off x="2590800" y="6356350"/>
            <a:ext cx="4152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ADI for Bureau of Indian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74910-BE74-CE44-BB36-41132D026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hf hdr="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oleObject" Target="!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7.xml.rels><?xml version="1.0" encoding="UTF-8" standalone="yes"?>
<Relationships xmlns="http://schemas.openxmlformats.org/package/2006/relationships"><Relationship Id="rId2" Type="http://schemas.openxmlformats.org/officeDocument/2006/relationships/hyperlink" Target="http://www.aei.org/papers/education/state-education-agencies-as-agents-of-change-pape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ei.org/article/education/cages-of-their-own-desig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centerii.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ep-dc.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rpe.org/cs/crpe/view/csr_pubs/464" TargetMode="External"/><Relationship Id="rId2" Type="http://schemas.openxmlformats.org/officeDocument/2006/relationships/hyperlink" Target="http://www.cep-dc.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hyperlink" Target="http://www.centerii.org/restructuring/resources/turnarounds.html"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48" y="2692400"/>
            <a:ext cx="9075631" cy="3509429"/>
          </a:xfrm>
        </p:spPr>
        <p:txBody>
          <a:bodyPr>
            <a:noAutofit/>
          </a:bodyPr>
          <a:lstStyle/>
          <a:p>
            <a:pPr algn="ctr"/>
            <a:r>
              <a:rPr lang="en-US" sz="4800" b="1" i="1" dirty="0" smtClean="0"/>
              <a:t>Leading Change:</a:t>
            </a:r>
            <a:br>
              <a:rPr lang="en-US" sz="4800" b="1" i="1" dirty="0" smtClean="0"/>
            </a:br>
            <a:r>
              <a:rPr lang="en-US" sz="4800" b="1" i="1" dirty="0" smtClean="0"/>
              <a:t>Rapid Improvement in BIE Schools</a:t>
            </a:r>
            <a:r>
              <a:rPr lang="en-US" sz="3600" b="1" i="1" dirty="0" smtClean="0"/>
              <a:t/>
            </a:r>
            <a:br>
              <a:rPr lang="en-US" sz="3600" b="1" i="1" dirty="0" smtClean="0"/>
            </a:br>
            <a:r>
              <a:rPr lang="en-US" sz="3200" i="1" dirty="0" smtClean="0"/>
              <a:t/>
            </a:r>
            <a:br>
              <a:rPr lang="en-US" sz="3200" i="1" dirty="0" smtClean="0"/>
            </a:br>
            <a:r>
              <a:rPr lang="en-US" sz="3200" i="1" dirty="0" smtClean="0"/>
              <a:t>Mentor and Principal Training</a:t>
            </a:r>
            <a:br>
              <a:rPr lang="en-US" sz="3200" i="1" dirty="0" smtClean="0"/>
            </a:br>
            <a:r>
              <a:rPr lang="en-US" sz="3200" i="1" dirty="0" smtClean="0"/>
              <a:t/>
            </a:r>
            <a:br>
              <a:rPr lang="en-US" sz="3200" i="1" dirty="0" smtClean="0"/>
            </a:br>
            <a:r>
              <a:rPr lang="en-US" sz="2000" i="1" dirty="0" smtClean="0"/>
              <a:t>Lauren Morando Rhim </a:t>
            </a:r>
            <a:br>
              <a:rPr lang="en-US" sz="2000" i="1" dirty="0" smtClean="0"/>
            </a:br>
            <a:r>
              <a:rPr lang="en-US" sz="2000" i="1" dirty="0" smtClean="0"/>
              <a:t>Bureau of Indian Education</a:t>
            </a:r>
            <a:br>
              <a:rPr lang="en-US" sz="2000" i="1" dirty="0" smtClean="0"/>
            </a:br>
            <a:r>
              <a:rPr lang="en-US" sz="2000" i="1" dirty="0" smtClean="0"/>
              <a:t>November 2012</a:t>
            </a:r>
            <a:r>
              <a:rPr lang="en-US" sz="2800" i="1" dirty="0" smtClean="0"/>
              <a:t/>
            </a:r>
            <a:br>
              <a:rPr lang="en-US" sz="2800" i="1" dirty="0" smtClean="0"/>
            </a:br>
            <a:r>
              <a:rPr lang="en-US" sz="2800" i="1" dirty="0" smtClean="0"/>
              <a:t/>
            </a:r>
            <a:br>
              <a:rPr lang="en-US" sz="2800" i="1" dirty="0" smtClean="0"/>
            </a:br>
            <a:r>
              <a:rPr lang="en-US" sz="2800" dirty="0" smtClean="0"/>
              <a:t/>
            </a:r>
            <a:br>
              <a:rPr lang="en-US" sz="2800" dirty="0" smtClean="0"/>
            </a:br>
            <a:r>
              <a:rPr lang="en-US" sz="2800" dirty="0" smtClean="0"/>
              <a:t> </a:t>
            </a:r>
            <a:endParaRPr lang="en-US" sz="2800" dirty="0"/>
          </a:p>
        </p:txBody>
      </p:sp>
      <p:pic>
        <p:nvPicPr>
          <p:cNvPr id="4" name="Picture 3" descr="2littlegirls.jpg"/>
          <p:cNvPicPr>
            <a:picLocks noChangeAspect="1"/>
          </p:cNvPicPr>
          <p:nvPr/>
        </p:nvPicPr>
        <p:blipFill>
          <a:blip r:embed="rId2"/>
          <a:stretch>
            <a:fillRect/>
          </a:stretch>
        </p:blipFill>
        <p:spPr>
          <a:xfrm>
            <a:off x="2622127" y="101600"/>
            <a:ext cx="1755648" cy="1755648"/>
          </a:xfrm>
          <a:prstGeom prst="rect">
            <a:avLst/>
          </a:prstGeom>
        </p:spPr>
      </p:pic>
      <p:pic>
        <p:nvPicPr>
          <p:cNvPr id="8" name="Picture 7" descr="busline.jpg"/>
          <p:cNvPicPr>
            <a:picLocks noChangeAspect="1"/>
          </p:cNvPicPr>
          <p:nvPr/>
        </p:nvPicPr>
        <p:blipFill>
          <a:blip r:embed="rId3"/>
          <a:stretch>
            <a:fillRect/>
          </a:stretch>
        </p:blipFill>
        <p:spPr>
          <a:xfrm>
            <a:off x="6884011" y="111760"/>
            <a:ext cx="2234468" cy="1755648"/>
          </a:xfrm>
          <a:prstGeom prst="rect">
            <a:avLst/>
          </a:prstGeom>
        </p:spPr>
      </p:pic>
      <p:pic>
        <p:nvPicPr>
          <p:cNvPr id="10" name="Picture 9" descr="diploma.jpg"/>
          <p:cNvPicPr>
            <a:picLocks/>
          </p:cNvPicPr>
          <p:nvPr/>
        </p:nvPicPr>
        <p:blipFill>
          <a:blip r:embed="rId4"/>
          <a:stretch>
            <a:fillRect/>
          </a:stretch>
        </p:blipFill>
        <p:spPr>
          <a:xfrm>
            <a:off x="4298292" y="98653"/>
            <a:ext cx="2698194" cy="1755648"/>
          </a:xfrm>
          <a:prstGeom prst="rect">
            <a:avLst/>
          </a:prstGeom>
        </p:spPr>
      </p:pic>
      <p:pic>
        <p:nvPicPr>
          <p:cNvPr id="12" name="Picture 11" descr="2highschoolstudents.jpg"/>
          <p:cNvPicPr>
            <a:picLocks noChangeAspect="1"/>
          </p:cNvPicPr>
          <p:nvPr/>
        </p:nvPicPr>
        <p:blipFill>
          <a:blip r:embed="rId5"/>
          <a:stretch>
            <a:fillRect/>
          </a:stretch>
        </p:blipFill>
        <p:spPr>
          <a:xfrm>
            <a:off x="42848" y="109536"/>
            <a:ext cx="2629714" cy="17556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a:r>
              <a:rPr lang="en-US" dirty="0" smtClean="0"/>
              <a:t>LEADER ACTION #1</a:t>
            </a:r>
          </a:p>
        </p:txBody>
      </p:sp>
      <p:sp>
        <p:nvSpPr>
          <p:cNvPr id="7" name="Date Placeholder 6"/>
          <p:cNvSpPr>
            <a:spLocks noGrp="1"/>
          </p:cNvSpPr>
          <p:nvPr>
            <p:ph type="dt" sz="quarter" idx="10"/>
          </p:nvPr>
        </p:nvSpPr>
        <p:spPr/>
        <p:txBody>
          <a:bodyPr/>
          <a:lstStyle/>
          <a:p>
            <a:fld id="{5AEC905C-0A63-0A43-B59D-34D6A183EE8F}" type="datetime1">
              <a:rPr lang="en-US" smtClean="0"/>
              <a:pPr/>
              <a:t>11/14/2012</a:t>
            </a:fld>
            <a:endParaRPr lang="en-US" dirty="0" smtClean="0"/>
          </a:p>
        </p:txBody>
      </p:sp>
      <p:sp>
        <p:nvSpPr>
          <p:cNvPr id="11" name="Slide Number Placeholder 10"/>
          <p:cNvSpPr>
            <a:spLocks noGrp="1"/>
          </p:cNvSpPr>
          <p:nvPr>
            <p:ph type="sldNum" sz="quarter" idx="12"/>
          </p:nvPr>
        </p:nvSpPr>
        <p:spPr/>
        <p:txBody>
          <a:bodyPr/>
          <a:lstStyle/>
          <a:p>
            <a:fld id="{4F62B0C5-2CD5-5C4C-99B6-BECE1EC263DC}" type="slidenum">
              <a:rPr lang="en-US" smtClean="0"/>
              <a:pPr/>
              <a:t>10</a:t>
            </a:fld>
            <a:endParaRPr lang="en-US" dirty="0"/>
          </a:p>
        </p:txBody>
      </p:sp>
      <p:graphicFrame>
        <p:nvGraphicFramePr>
          <p:cNvPr id="13" name="Content Placeholder 12"/>
          <p:cNvGraphicFramePr>
            <a:graphicFrameLocks noGrp="1"/>
          </p:cNvGraphicFramePr>
          <p:nvPr>
            <p:ph idx="1"/>
          </p:nvPr>
        </p:nvGraphicFramePr>
        <p:xfrm>
          <a:off x="457200" y="1714500"/>
          <a:ext cx="8229600" cy="444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graphicEl>
                                              <a:dgm id="{5FA371FB-25B6-47D2-9029-3288DFF40B4A}"/>
                                            </p:graphicEl>
                                          </p:spTgt>
                                        </p:tgtEl>
                                        <p:attrNameLst>
                                          <p:attrName>style.visibility</p:attrName>
                                        </p:attrNameLst>
                                      </p:cBhvr>
                                      <p:to>
                                        <p:strVal val="visible"/>
                                      </p:to>
                                    </p:set>
                                    <p:animEffect transition="in" filter="wipe(down)">
                                      <p:cBhvr>
                                        <p:cTn id="7" dur="500"/>
                                        <p:tgtEl>
                                          <p:spTgt spid="13">
                                            <p:graphicEl>
                                              <a:dgm id="{5FA371FB-25B6-47D2-9029-3288DFF40B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graphicEl>
                                              <a:dgm id="{ED9458FF-F87E-4526-92CF-437299C33647}"/>
                                            </p:graphicEl>
                                          </p:spTgt>
                                        </p:tgtEl>
                                        <p:attrNameLst>
                                          <p:attrName>style.visibility</p:attrName>
                                        </p:attrNameLst>
                                      </p:cBhvr>
                                      <p:to>
                                        <p:strVal val="visible"/>
                                      </p:to>
                                    </p:set>
                                    <p:animEffect transition="in" filter="wipe(down)">
                                      <p:cBhvr>
                                        <p:cTn id="12" dur="500"/>
                                        <p:tgtEl>
                                          <p:spTgt spid="13">
                                            <p:graphicEl>
                                              <a:dgm id="{ED9458FF-F87E-4526-92CF-437299C3364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graphicEl>
                                              <a:dgm id="{48B3DB0F-16A4-4B6C-89A9-FFCA5CC39235}"/>
                                            </p:graphicEl>
                                          </p:spTgt>
                                        </p:tgtEl>
                                        <p:attrNameLst>
                                          <p:attrName>style.visibility</p:attrName>
                                        </p:attrNameLst>
                                      </p:cBhvr>
                                      <p:to>
                                        <p:strVal val="visible"/>
                                      </p:to>
                                    </p:set>
                                    <p:animEffect transition="in" filter="wipe(down)">
                                      <p:cBhvr>
                                        <p:cTn id="17" dur="500"/>
                                        <p:tgtEl>
                                          <p:spTgt spid="13">
                                            <p:graphicEl>
                                              <a:dgm id="{48B3DB0F-16A4-4B6C-89A9-FFCA5CC392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LEADER ACTION #2</a:t>
            </a:r>
            <a:endParaRPr lang="en-US" dirty="0"/>
          </a:p>
        </p:txBody>
      </p:sp>
      <p:sp>
        <p:nvSpPr>
          <p:cNvPr id="8" name="Date Placeholder 7"/>
          <p:cNvSpPr>
            <a:spLocks noGrp="1"/>
          </p:cNvSpPr>
          <p:nvPr>
            <p:ph type="dt" sz="half" idx="10"/>
          </p:nvPr>
        </p:nvSpPr>
        <p:spPr/>
        <p:txBody>
          <a:bodyPr/>
          <a:lstStyle/>
          <a:p>
            <a:fld id="{AE6BEBEE-8DC9-204C-A4B1-2421400E9B41}" type="datetime1">
              <a:rPr lang="en-US" smtClean="0"/>
              <a:pPr/>
              <a:t>11/14/2012</a:t>
            </a:fld>
            <a:endParaRPr lang="en-US" dirty="0"/>
          </a:p>
        </p:txBody>
      </p:sp>
      <p:sp>
        <p:nvSpPr>
          <p:cNvPr id="4" name="Footer Placeholder 3"/>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lstStyle/>
          <a:p>
            <a:fld id="{3BFD7760-F8FE-4D7B-A059-AC39C9F5AD0C}" type="slidenum">
              <a:rPr lang="en-US" smtClean="0"/>
              <a:pPr/>
              <a:t>11</a:t>
            </a:fld>
            <a:endParaRPr lang="en-US" dirty="0"/>
          </a:p>
        </p:txBody>
      </p:sp>
      <p:graphicFrame>
        <p:nvGraphicFramePr>
          <p:cNvPr id="7" name="Content Placeholder 6"/>
          <p:cNvGraphicFramePr>
            <a:graphicFrameLocks noGrp="1"/>
          </p:cNvGraphicFramePr>
          <p:nvPr>
            <p:ph sz="quarter" idx="1"/>
          </p:nvPr>
        </p:nvGraphicFramePr>
        <p:xfrm>
          <a:off x="457200" y="1612900"/>
          <a:ext cx="8229600" cy="454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D9A03E3C-39E7-9540-9E48-091804FB62C8}"/>
                                            </p:graphicEl>
                                          </p:spTgt>
                                        </p:tgtEl>
                                        <p:attrNameLst>
                                          <p:attrName>style.visibility</p:attrName>
                                        </p:attrNameLst>
                                      </p:cBhvr>
                                      <p:to>
                                        <p:strVal val="visible"/>
                                      </p:to>
                                    </p:set>
                                    <p:animEffect transition="in" filter="wipe(down)">
                                      <p:cBhvr>
                                        <p:cTn id="7" dur="500"/>
                                        <p:tgtEl>
                                          <p:spTgt spid="7">
                                            <p:graphicEl>
                                              <a:dgm id="{D9A03E3C-39E7-9540-9E48-091804FB62C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12D63AB4-5B61-0246-ADFB-438292DA2DCE}"/>
                                            </p:graphicEl>
                                          </p:spTgt>
                                        </p:tgtEl>
                                        <p:attrNameLst>
                                          <p:attrName>style.visibility</p:attrName>
                                        </p:attrNameLst>
                                      </p:cBhvr>
                                      <p:to>
                                        <p:strVal val="visible"/>
                                      </p:to>
                                    </p:set>
                                    <p:animEffect transition="in" filter="wipe(down)">
                                      <p:cBhvr>
                                        <p:cTn id="12" dur="500"/>
                                        <p:tgtEl>
                                          <p:spTgt spid="7">
                                            <p:graphicEl>
                                              <a:dgm id="{12D63AB4-5B61-0246-ADFB-438292DA2DC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2B09BFCB-6BCC-3845-8217-5FBF61677A6C}"/>
                                            </p:graphicEl>
                                          </p:spTgt>
                                        </p:tgtEl>
                                        <p:attrNameLst>
                                          <p:attrName>style.visibility</p:attrName>
                                        </p:attrNameLst>
                                      </p:cBhvr>
                                      <p:to>
                                        <p:strVal val="visible"/>
                                      </p:to>
                                    </p:set>
                                    <p:animEffect transition="in" filter="wipe(down)">
                                      <p:cBhvr>
                                        <p:cTn id="17" dur="500"/>
                                        <p:tgtEl>
                                          <p:spTgt spid="7">
                                            <p:graphicEl>
                                              <a:dgm id="{2B09BFCB-6BCC-3845-8217-5FBF61677A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457200" y="1574800"/>
          <a:ext cx="83820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a:spLocks noGrp="1" noChangeArrowheads="1"/>
          </p:cNvSpPr>
          <p:nvPr>
            <p:ph type="title"/>
          </p:nvPr>
        </p:nvSpPr>
        <p:spPr/>
        <p:txBody>
          <a:bodyPr/>
          <a:lstStyle/>
          <a:p>
            <a:pPr algn="l"/>
            <a:r>
              <a:rPr lang="en-US" dirty="0" smtClean="0"/>
              <a:t>LEADER ACTION #3</a:t>
            </a:r>
            <a:endParaRPr lang="en-US" dirty="0"/>
          </a:p>
        </p:txBody>
      </p:sp>
      <p:sp>
        <p:nvSpPr>
          <p:cNvPr id="7" name="Date Placeholder 6"/>
          <p:cNvSpPr>
            <a:spLocks noGrp="1"/>
          </p:cNvSpPr>
          <p:nvPr>
            <p:ph type="dt" sz="half" idx="10"/>
          </p:nvPr>
        </p:nvSpPr>
        <p:spPr/>
        <p:txBody>
          <a:bodyPr/>
          <a:lstStyle/>
          <a:p>
            <a:fld id="{82706FED-C178-974B-B37C-D90D8DBFCD76}"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lstStyle/>
          <a:p>
            <a:fld id="{3BFD7760-F8FE-4D7B-A059-AC39C9F5AD0C}" type="slidenum">
              <a:rPr lang="en-US" smtClean="0"/>
              <a:pPr/>
              <a:t>12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88679E39-816F-4F9D-B27F-B8E3A1FFB097}"/>
                                            </p:graphicEl>
                                          </p:spTgt>
                                        </p:tgtEl>
                                        <p:attrNameLst>
                                          <p:attrName>style.visibility</p:attrName>
                                        </p:attrNameLst>
                                      </p:cBhvr>
                                      <p:to>
                                        <p:strVal val="visible"/>
                                      </p:to>
                                    </p:set>
                                    <p:animEffect transition="in" filter="wipe(down)">
                                      <p:cBhvr>
                                        <p:cTn id="7" dur="500"/>
                                        <p:tgtEl>
                                          <p:spTgt spid="10">
                                            <p:graphicEl>
                                              <a:dgm id="{88679E39-816F-4F9D-B27F-B8E3A1FFB09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609B9DB4-E5D0-4E62-AAA8-BA1481714F38}"/>
                                            </p:graphicEl>
                                          </p:spTgt>
                                        </p:tgtEl>
                                        <p:attrNameLst>
                                          <p:attrName>style.visibility</p:attrName>
                                        </p:attrNameLst>
                                      </p:cBhvr>
                                      <p:to>
                                        <p:strVal val="visible"/>
                                      </p:to>
                                    </p:set>
                                    <p:animEffect transition="in" filter="wipe(down)">
                                      <p:cBhvr>
                                        <p:cTn id="12" dur="500"/>
                                        <p:tgtEl>
                                          <p:spTgt spid="10">
                                            <p:graphicEl>
                                              <a:dgm id="{609B9DB4-E5D0-4E62-AAA8-BA1481714F3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7F149AD5-3D84-4917-9128-F76CB81E8A72}"/>
                                            </p:graphicEl>
                                          </p:spTgt>
                                        </p:tgtEl>
                                        <p:attrNameLst>
                                          <p:attrName>style.visibility</p:attrName>
                                        </p:attrNameLst>
                                      </p:cBhvr>
                                      <p:to>
                                        <p:strVal val="visible"/>
                                      </p:to>
                                    </p:set>
                                    <p:animEffect transition="in" filter="wipe(down)">
                                      <p:cBhvr>
                                        <p:cTn id="17" dur="500"/>
                                        <p:tgtEl>
                                          <p:spTgt spid="10">
                                            <p:graphicEl>
                                              <a:dgm id="{7F149AD5-3D84-4917-9128-F76CB81E8A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a:r>
              <a:rPr lang="en-US" dirty="0" smtClean="0"/>
              <a:t>LEADER ACTION #4</a:t>
            </a:r>
          </a:p>
        </p:txBody>
      </p:sp>
      <p:sp>
        <p:nvSpPr>
          <p:cNvPr id="11" name="Slide Number Placeholder 10"/>
          <p:cNvSpPr>
            <a:spLocks noGrp="1"/>
          </p:cNvSpPr>
          <p:nvPr>
            <p:ph type="sldNum" sz="quarter" idx="12"/>
          </p:nvPr>
        </p:nvSpPr>
        <p:spPr/>
        <p:txBody>
          <a:bodyPr/>
          <a:lstStyle/>
          <a:p>
            <a:fld id="{9B108A1A-F161-6D4A-AC67-BDF46B53D8E3}" type="slidenum">
              <a:rPr lang="en-US" smtClean="0"/>
              <a:pPr/>
              <a:t>13</a:t>
            </a:fld>
            <a:endParaRPr lang="en-US" dirty="0"/>
          </a:p>
        </p:txBody>
      </p:sp>
      <p:graphicFrame>
        <p:nvGraphicFramePr>
          <p:cNvPr id="9" name="Content Placeholder 8"/>
          <p:cNvGraphicFramePr>
            <a:graphicFrameLocks noGrp="1"/>
          </p:cNvGraphicFramePr>
          <p:nvPr>
            <p:ph idx="1"/>
          </p:nvPr>
        </p:nvGraphicFramePr>
        <p:xfrm>
          <a:off x="381000" y="1612900"/>
          <a:ext cx="8534400"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D846CB16-B19C-CB45-A5CE-E74C0436688F}"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4C35F28B-614B-43D8-A053-BD2BBCFBFD5E}"/>
                                            </p:graphicEl>
                                          </p:spTgt>
                                        </p:tgtEl>
                                        <p:attrNameLst>
                                          <p:attrName>style.visibility</p:attrName>
                                        </p:attrNameLst>
                                      </p:cBhvr>
                                      <p:to>
                                        <p:strVal val="visible"/>
                                      </p:to>
                                    </p:set>
                                    <p:animEffect transition="in" filter="wipe(down)">
                                      <p:cBhvr>
                                        <p:cTn id="7" dur="500"/>
                                        <p:tgtEl>
                                          <p:spTgt spid="9">
                                            <p:graphicEl>
                                              <a:dgm id="{4C35F28B-614B-43D8-A053-BD2BBCFBFD5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7A7FE2EC-6485-420F-BE0F-EFE35305D30C}"/>
                                            </p:graphicEl>
                                          </p:spTgt>
                                        </p:tgtEl>
                                        <p:attrNameLst>
                                          <p:attrName>style.visibility</p:attrName>
                                        </p:attrNameLst>
                                      </p:cBhvr>
                                      <p:to>
                                        <p:strVal val="visible"/>
                                      </p:to>
                                    </p:set>
                                    <p:animEffect transition="in" filter="wipe(down)">
                                      <p:cBhvr>
                                        <p:cTn id="12" dur="500"/>
                                        <p:tgtEl>
                                          <p:spTgt spid="9">
                                            <p:graphicEl>
                                              <a:dgm id="{7A7FE2EC-6485-420F-BE0F-EFE35305D30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7263B79A-1027-4501-94F5-01B9C51D46A6}"/>
                                            </p:graphicEl>
                                          </p:spTgt>
                                        </p:tgtEl>
                                        <p:attrNameLst>
                                          <p:attrName>style.visibility</p:attrName>
                                        </p:attrNameLst>
                                      </p:cBhvr>
                                      <p:to>
                                        <p:strVal val="visible"/>
                                      </p:to>
                                    </p:set>
                                    <p:animEffect transition="in" filter="wipe(down)">
                                      <p:cBhvr>
                                        <p:cTn id="17" dur="500"/>
                                        <p:tgtEl>
                                          <p:spTgt spid="9">
                                            <p:graphicEl>
                                              <a:dgm id="{7263B79A-1027-4501-94F5-01B9C51D46A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dgm id="{EE729392-87C0-4C7D-A1DA-4430E447F766}"/>
                                            </p:graphicEl>
                                          </p:spTgt>
                                        </p:tgtEl>
                                        <p:attrNameLst>
                                          <p:attrName>style.visibility</p:attrName>
                                        </p:attrNameLst>
                                      </p:cBhvr>
                                      <p:to>
                                        <p:strVal val="visible"/>
                                      </p:to>
                                    </p:set>
                                    <p:animEffect transition="in" filter="wipe(down)">
                                      <p:cBhvr>
                                        <p:cTn id="22" dur="500"/>
                                        <p:tgtEl>
                                          <p:spTgt spid="9">
                                            <p:graphicEl>
                                              <a:dgm id="{EE729392-87C0-4C7D-A1DA-4430E447F76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dgm id="{9CBC4A1E-146F-4B22-84DD-47F8536ECF41}"/>
                                            </p:graphicEl>
                                          </p:spTgt>
                                        </p:tgtEl>
                                        <p:attrNameLst>
                                          <p:attrName>style.visibility</p:attrName>
                                        </p:attrNameLst>
                                      </p:cBhvr>
                                      <p:to>
                                        <p:strVal val="visible"/>
                                      </p:to>
                                    </p:set>
                                    <p:animEffect transition="in" filter="wipe(down)">
                                      <p:cBhvr>
                                        <p:cTn id="27" dur="500"/>
                                        <p:tgtEl>
                                          <p:spTgt spid="9">
                                            <p:graphicEl>
                                              <a:dgm id="{9CBC4A1E-146F-4B22-84DD-47F8536ECF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a:r>
              <a:rPr lang="en-US" dirty="0" smtClean="0"/>
              <a:t>LEADER ACTION #5</a:t>
            </a:r>
          </a:p>
        </p:txBody>
      </p:sp>
      <p:sp>
        <p:nvSpPr>
          <p:cNvPr id="10" name="Date Placeholder 9"/>
          <p:cNvSpPr>
            <a:spLocks noGrp="1"/>
          </p:cNvSpPr>
          <p:nvPr>
            <p:ph type="dt" sz="quarter" idx="10"/>
          </p:nvPr>
        </p:nvSpPr>
        <p:spPr/>
        <p:txBody>
          <a:bodyPr/>
          <a:lstStyle/>
          <a:p>
            <a:fld id="{B27050DD-4980-874E-920B-F24881966E46}" type="datetime1">
              <a:rPr lang="en-US" smtClean="0"/>
              <a:pPr/>
              <a:t>11/14/2012</a:t>
            </a:fld>
            <a:endParaRPr lang="en-US" dirty="0" smtClean="0"/>
          </a:p>
        </p:txBody>
      </p:sp>
      <p:sp>
        <p:nvSpPr>
          <p:cNvPr id="11" name="Slide Number Placeholder 10"/>
          <p:cNvSpPr>
            <a:spLocks noGrp="1"/>
          </p:cNvSpPr>
          <p:nvPr>
            <p:ph type="sldNum" sz="quarter" idx="12"/>
          </p:nvPr>
        </p:nvSpPr>
        <p:spPr/>
        <p:txBody>
          <a:bodyPr/>
          <a:lstStyle/>
          <a:p>
            <a:fld id="{9F07E924-DBFF-6747-B8D2-96A2AA6BBD96}" type="slidenum">
              <a:rPr lang="en-US" smtClean="0"/>
              <a:pPr/>
              <a:t>14</a:t>
            </a:fld>
            <a:endParaRPr lang="en-US" dirty="0"/>
          </a:p>
        </p:txBody>
      </p:sp>
      <p:graphicFrame>
        <p:nvGraphicFramePr>
          <p:cNvPr id="13" name="Content Placeholder 12"/>
          <p:cNvGraphicFramePr>
            <a:graphicFrameLocks noGrp="1"/>
          </p:cNvGraphicFramePr>
          <p:nvPr>
            <p:ph idx="1"/>
          </p:nvPr>
        </p:nvGraphicFramePr>
        <p:xfrm>
          <a:off x="457200" y="1612900"/>
          <a:ext cx="8229600"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graphicEl>
                                              <a:dgm id="{29E865F8-9A96-4C07-946B-4AB4566042DF}"/>
                                            </p:graphicEl>
                                          </p:spTgt>
                                        </p:tgtEl>
                                        <p:attrNameLst>
                                          <p:attrName>style.visibility</p:attrName>
                                        </p:attrNameLst>
                                      </p:cBhvr>
                                      <p:to>
                                        <p:strVal val="visible"/>
                                      </p:to>
                                    </p:set>
                                    <p:animEffect transition="in" filter="wipe(down)">
                                      <p:cBhvr>
                                        <p:cTn id="7" dur="500"/>
                                        <p:tgtEl>
                                          <p:spTgt spid="13">
                                            <p:graphicEl>
                                              <a:dgm id="{29E865F8-9A96-4C07-946B-4AB4566042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graphicEl>
                                              <a:dgm id="{EB3546FD-31DC-432B-A4DD-F5360F39FD0D}"/>
                                            </p:graphicEl>
                                          </p:spTgt>
                                        </p:tgtEl>
                                        <p:attrNameLst>
                                          <p:attrName>style.visibility</p:attrName>
                                        </p:attrNameLst>
                                      </p:cBhvr>
                                      <p:to>
                                        <p:strVal val="visible"/>
                                      </p:to>
                                    </p:set>
                                    <p:animEffect transition="in" filter="wipe(down)">
                                      <p:cBhvr>
                                        <p:cTn id="12" dur="500"/>
                                        <p:tgtEl>
                                          <p:spTgt spid="13">
                                            <p:graphicEl>
                                              <a:dgm id="{EB3546FD-31DC-432B-A4DD-F5360F39FD0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graphicEl>
                                              <a:dgm id="{41716A72-9E45-4AF5-BF64-6358F6C45EA4}"/>
                                            </p:graphicEl>
                                          </p:spTgt>
                                        </p:tgtEl>
                                        <p:attrNameLst>
                                          <p:attrName>style.visibility</p:attrName>
                                        </p:attrNameLst>
                                      </p:cBhvr>
                                      <p:to>
                                        <p:strVal val="visible"/>
                                      </p:to>
                                    </p:set>
                                    <p:animEffect transition="in" filter="wipe(down)">
                                      <p:cBhvr>
                                        <p:cTn id="17" dur="500"/>
                                        <p:tgtEl>
                                          <p:spTgt spid="13">
                                            <p:graphicEl>
                                              <a:dgm id="{41716A72-9E45-4AF5-BF64-6358F6C45EA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graphicEl>
                                              <a:dgm id="{3B7C52AB-8EAC-45B1-993B-55C28ABA3899}"/>
                                            </p:graphicEl>
                                          </p:spTgt>
                                        </p:tgtEl>
                                        <p:attrNameLst>
                                          <p:attrName>style.visibility</p:attrName>
                                        </p:attrNameLst>
                                      </p:cBhvr>
                                      <p:to>
                                        <p:strVal val="visible"/>
                                      </p:to>
                                    </p:set>
                                    <p:animEffect transition="in" filter="wipe(down)">
                                      <p:cBhvr>
                                        <p:cTn id="22" dur="500"/>
                                        <p:tgtEl>
                                          <p:spTgt spid="13">
                                            <p:graphicEl>
                                              <a:dgm id="{3B7C52AB-8EAC-45B1-993B-55C28ABA389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graphicEl>
                                              <a:dgm id="{E371E009-F75C-4CD8-9F64-D0143A15D2C3}"/>
                                            </p:graphicEl>
                                          </p:spTgt>
                                        </p:tgtEl>
                                        <p:attrNameLst>
                                          <p:attrName>style.visibility</p:attrName>
                                        </p:attrNameLst>
                                      </p:cBhvr>
                                      <p:to>
                                        <p:strVal val="visible"/>
                                      </p:to>
                                    </p:set>
                                    <p:animEffect transition="in" filter="wipe(down)">
                                      <p:cBhvr>
                                        <p:cTn id="27" dur="500"/>
                                        <p:tgtEl>
                                          <p:spTgt spid="13">
                                            <p:graphicEl>
                                              <a:dgm id="{E371E009-F75C-4CD8-9F64-D0143A15D2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a:r>
              <a:rPr lang="en-US" dirty="0" smtClean="0"/>
              <a:t>LEADER ACTION #6</a:t>
            </a:r>
          </a:p>
        </p:txBody>
      </p:sp>
      <p:sp>
        <p:nvSpPr>
          <p:cNvPr id="7" name="Date Placeholder 6"/>
          <p:cNvSpPr>
            <a:spLocks noGrp="1"/>
          </p:cNvSpPr>
          <p:nvPr>
            <p:ph type="dt" sz="quarter" idx="10"/>
          </p:nvPr>
        </p:nvSpPr>
        <p:spPr/>
        <p:txBody>
          <a:bodyPr/>
          <a:lstStyle/>
          <a:p>
            <a:fld id="{D9D445FB-EF62-2140-BA96-9CD2D471F1E5}" type="datetime1">
              <a:rPr lang="en-US" smtClean="0"/>
              <a:pPr/>
              <a:t>11/14/2012</a:t>
            </a:fld>
            <a:endParaRPr lang="en-US" dirty="0" smtClean="0"/>
          </a:p>
        </p:txBody>
      </p:sp>
      <p:sp>
        <p:nvSpPr>
          <p:cNvPr id="9" name="Slide Number Placeholder 8"/>
          <p:cNvSpPr>
            <a:spLocks noGrp="1"/>
          </p:cNvSpPr>
          <p:nvPr>
            <p:ph type="sldNum" sz="quarter" idx="12"/>
          </p:nvPr>
        </p:nvSpPr>
        <p:spPr/>
        <p:txBody>
          <a:bodyPr/>
          <a:lstStyle/>
          <a:p>
            <a:fld id="{080B203A-A807-6D40-8B35-C750D8FCA3A7}" type="slidenum">
              <a:rPr lang="en-US" smtClean="0"/>
              <a:pPr/>
              <a:t>15</a:t>
            </a:fld>
            <a:endParaRPr lang="en-US" dirty="0"/>
          </a:p>
        </p:txBody>
      </p:sp>
      <p:graphicFrame>
        <p:nvGraphicFramePr>
          <p:cNvPr id="11" name="Content Placeholder 10"/>
          <p:cNvGraphicFramePr>
            <a:graphicFrameLocks noGrp="1"/>
          </p:cNvGraphicFramePr>
          <p:nvPr>
            <p:ph idx="1"/>
          </p:nvPr>
        </p:nvGraphicFramePr>
        <p:xfrm>
          <a:off x="457200" y="1638300"/>
          <a:ext cx="8229600" cy="451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graphicEl>
                                              <a:dgm id="{80CFB879-76EE-4FA7-8DAF-5886134A39AE}"/>
                                            </p:graphicEl>
                                          </p:spTgt>
                                        </p:tgtEl>
                                        <p:attrNameLst>
                                          <p:attrName>style.visibility</p:attrName>
                                        </p:attrNameLst>
                                      </p:cBhvr>
                                      <p:to>
                                        <p:strVal val="visible"/>
                                      </p:to>
                                    </p:set>
                                    <p:animEffect transition="in" filter="wipe(down)">
                                      <p:cBhvr>
                                        <p:cTn id="7" dur="500"/>
                                        <p:tgtEl>
                                          <p:spTgt spid="11">
                                            <p:graphicEl>
                                              <a:dgm id="{80CFB879-76EE-4FA7-8DAF-5886134A39A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graphicEl>
                                              <a:dgm id="{026C3496-1180-4344-84CE-E9D2DD7F9139}"/>
                                            </p:graphicEl>
                                          </p:spTgt>
                                        </p:tgtEl>
                                        <p:attrNameLst>
                                          <p:attrName>style.visibility</p:attrName>
                                        </p:attrNameLst>
                                      </p:cBhvr>
                                      <p:to>
                                        <p:strVal val="visible"/>
                                      </p:to>
                                    </p:set>
                                    <p:animEffect transition="in" filter="wipe(down)">
                                      <p:cBhvr>
                                        <p:cTn id="12" dur="500"/>
                                        <p:tgtEl>
                                          <p:spTgt spid="11">
                                            <p:graphicEl>
                                              <a:dgm id="{026C3496-1180-4344-84CE-E9D2DD7F913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graphicEl>
                                              <a:dgm id="{DE51B8B8-1AED-4C09-890E-C95F2ACA0F3B}"/>
                                            </p:graphicEl>
                                          </p:spTgt>
                                        </p:tgtEl>
                                        <p:attrNameLst>
                                          <p:attrName>style.visibility</p:attrName>
                                        </p:attrNameLst>
                                      </p:cBhvr>
                                      <p:to>
                                        <p:strVal val="visible"/>
                                      </p:to>
                                    </p:set>
                                    <p:animEffect transition="in" filter="wipe(down)">
                                      <p:cBhvr>
                                        <p:cTn id="17" dur="500"/>
                                        <p:tgtEl>
                                          <p:spTgt spid="11">
                                            <p:graphicEl>
                                              <a:dgm id="{DE51B8B8-1AED-4C09-890E-C95F2ACA0F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LEADER ACTION #7:</a:t>
            </a:r>
            <a:endParaRPr lang="en-US" dirty="0"/>
          </a:p>
        </p:txBody>
      </p:sp>
      <p:sp>
        <p:nvSpPr>
          <p:cNvPr id="8" name="Date Placeholder 7"/>
          <p:cNvSpPr>
            <a:spLocks noGrp="1"/>
          </p:cNvSpPr>
          <p:nvPr>
            <p:ph type="dt" sz="half" idx="10"/>
          </p:nvPr>
        </p:nvSpPr>
        <p:spPr/>
        <p:txBody>
          <a:bodyPr/>
          <a:lstStyle/>
          <a:p>
            <a:fld id="{AF9DC79F-5DA4-B947-BA14-EDCD91CE6DED}"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lstStyle/>
          <a:p>
            <a:fld id="{3BFD7760-F8FE-4D7B-A059-AC39C9F5AD0C}" type="slidenum">
              <a:rPr lang="en-US" smtClean="0"/>
              <a:pPr/>
              <a:t>16</a:t>
            </a:fld>
            <a:endParaRPr lang="en-US" dirty="0"/>
          </a:p>
        </p:txBody>
      </p:sp>
      <p:graphicFrame>
        <p:nvGraphicFramePr>
          <p:cNvPr id="7" name="Content Placeholder 6"/>
          <p:cNvGraphicFramePr>
            <a:graphicFrameLocks noGrp="1"/>
          </p:cNvGraphicFramePr>
          <p:nvPr>
            <p:ph sz="quarter" idx="1"/>
          </p:nvPr>
        </p:nvGraphicFramePr>
        <p:xfrm>
          <a:off x="457200" y="16256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0" y="274638"/>
            <a:ext cx="6731000" cy="1143000"/>
          </a:xfrm>
        </p:spPr>
        <p:txBody>
          <a:bodyPr>
            <a:noAutofit/>
          </a:bodyPr>
          <a:lstStyle/>
          <a:p>
            <a:r>
              <a:rPr lang="en-US" sz="3200" dirty="0" smtClean="0"/>
              <a:t>Leader Actions </a:t>
            </a:r>
            <a:r>
              <a:rPr lang="en-US" sz="3200" dirty="0" smtClean="0">
                <a:latin typeface="Wingdings"/>
                <a:ea typeface="Wingdings"/>
                <a:cs typeface="Wingdings"/>
              </a:rPr>
              <a:t></a:t>
            </a:r>
            <a:r>
              <a:rPr lang="en-US" sz="3200" dirty="0" smtClean="0"/>
              <a:t> Leader Indicators</a:t>
            </a:r>
            <a:endParaRPr lang="en-US" sz="3200" dirty="0"/>
          </a:p>
        </p:txBody>
      </p:sp>
      <p:sp>
        <p:nvSpPr>
          <p:cNvPr id="8" name="Content Placeholder 7"/>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CACC7341-B665-9A4C-96E9-2B8E1943E533}"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17</a:t>
            </a:fld>
            <a:endParaRPr lang="en-US" dirty="0"/>
          </a:p>
        </p:txBody>
      </p:sp>
      <p:graphicFrame>
        <p:nvGraphicFramePr>
          <p:cNvPr id="97282" name="Object 2"/>
          <p:cNvGraphicFramePr>
            <a:graphicFrameLocks noChangeAspect="1"/>
          </p:cNvGraphicFramePr>
          <p:nvPr/>
        </p:nvGraphicFramePr>
        <p:xfrm>
          <a:off x="457200" y="1501775"/>
          <a:ext cx="7759700" cy="5219700"/>
        </p:xfrm>
        <a:graphic>
          <a:graphicData uri="http://schemas.openxmlformats.org/presentationml/2006/ole">
            <mc:AlternateContent xmlns:mc="http://schemas.openxmlformats.org/markup-compatibility/2006">
              <mc:Choice xmlns:v="urn:schemas-microsoft-com:vml" Requires="v">
                <p:oleObj spid="_x0000_s97284" name="Document" r:id="rId3" imgW="5537200" imgH="5219700" progId="Word.Document.12">
                  <p:link updateAutomatic="1"/>
                </p:oleObj>
              </mc:Choice>
              <mc:Fallback>
                <p:oleObj name="Document" r:id="rId3" imgW="5537200" imgH="52197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01775"/>
                        <a:ext cx="77597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23280A0-A2F7-F84A-A2AB-883E856B0B1B}"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GUIDING PRINCIPLE #1</a:t>
            </a:r>
            <a:endParaRPr lang="en-US" dirty="0"/>
          </a:p>
        </p:txBody>
      </p:sp>
      <p:graphicFrame>
        <p:nvGraphicFramePr>
          <p:cNvPr id="14" name="Content Placeholder 13"/>
          <p:cNvGraphicFramePr>
            <a:graphicFrameLocks noGrp="1"/>
          </p:cNvGraphicFramePr>
          <p:nvPr>
            <p:ph sz="half" idx="1"/>
          </p:nvPr>
        </p:nvGraphicFramePr>
        <p:xfrm>
          <a:off x="457200" y="2175933"/>
          <a:ext cx="4038600" cy="395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EB20B6E1-3A56-2647-BE86-5EF671B2C6EF}"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19</a:t>
            </a:fld>
            <a:endParaRPr lang="en-US" dirty="0"/>
          </a:p>
        </p:txBody>
      </p:sp>
      <p:pic>
        <p:nvPicPr>
          <p:cNvPr id="10" name="Content Placeholder 9"/>
          <p:cNvPicPr>
            <a:picLocks noGrp="1" noChangeAspect="1"/>
          </p:cNvPicPr>
          <p:nvPr>
            <p:ph sz="half" idx="2"/>
          </p:nvPr>
        </p:nvPicPr>
        <p:blipFill>
          <a:blip r:embed="rId8"/>
          <a:srcRect t="-21018" b="-21018"/>
          <a:stretch>
            <a:fillRect/>
          </a:stretch>
        </p:blipFill>
        <p:spPr>
          <a:xfrm>
            <a:off x="4648200" y="1393157"/>
            <a:ext cx="4038600" cy="551505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23280A0-A2F7-F84A-A2AB-883E856B0B1B}"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GUIDING PRINCIPLE #2</a:t>
            </a:r>
            <a:r>
              <a:rPr lang="en-US" b="1" dirty="0" smtClean="0"/>
              <a:t>:</a:t>
            </a:r>
            <a:endParaRPr lang="en-US" b="1"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23280A0-A2F7-F84A-A2AB-883E856B0B1B}"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GUIDING PRINCIPLE #2</a:t>
            </a:r>
            <a:r>
              <a:rPr lang="en-US" dirty="0" smtClean="0"/>
              <a: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23280A0-A2F7-F84A-A2AB-883E856B0B1B}"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74638"/>
            <a:ext cx="8407400" cy="1143000"/>
          </a:xfrm>
        </p:spPr>
        <p:txBody>
          <a:bodyPr>
            <a:noAutofit/>
          </a:bodyPr>
          <a:lstStyle/>
          <a:p>
            <a:r>
              <a:rPr lang="en-US" sz="3600" dirty="0" smtClean="0"/>
              <a:t>GUIDING PRINCIPLE #2:</a:t>
            </a:r>
            <a:br>
              <a:rPr lang="en-US" sz="3600" dirty="0" smtClean="0"/>
            </a:br>
            <a:r>
              <a:rPr lang="en-US" sz="3600" dirty="0" smtClean="0"/>
              <a:t>Leadership Matters at all Levels….</a:t>
            </a:r>
            <a:endParaRPr lang="en-US" sz="3600" dirty="0"/>
          </a:p>
        </p:txBody>
      </p:sp>
      <p:graphicFrame>
        <p:nvGraphicFramePr>
          <p:cNvPr id="7" name="Content Placeholder 6"/>
          <p:cNvGraphicFramePr>
            <a:graphicFrameLocks noGrp="1"/>
          </p:cNvGraphicFramePr>
          <p:nvPr>
            <p:ph idx="1"/>
          </p:nvPr>
        </p:nvGraphicFramePr>
        <p:xfrm>
          <a:off x="457200" y="1841500"/>
          <a:ext cx="8229600" cy="428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23280A0-A2F7-F84A-A2AB-883E856B0B1B}"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F5714FF-CEA5-A440-B5D8-4CF4C55A25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21113D7-A063-8B44-8105-7A3F1B0F65E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9B213473-B235-A442-B5DD-2AE31A03BC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99CD5737-914D-6C40-8BAF-7487AFF8306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9D62C292-8A8B-D641-83C7-BBB5BC20C03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60C6691-A5FC-FF4B-BA61-FEBE72899A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2D93665-A997-714F-BA6D-D85E6D22722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B98719FA-E37D-CD4A-A9AC-0C3319C85C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F1C52124-4D7A-D742-BD0B-3A6B1F69FD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6464300" cy="1503362"/>
          </a:xfrm>
        </p:spPr>
        <p:txBody>
          <a:bodyPr>
            <a:normAutofit/>
          </a:bodyPr>
          <a:lstStyle/>
          <a:p>
            <a:r>
              <a:rPr lang="en-US" sz="4000" dirty="0" smtClean="0"/>
              <a:t>GUIDING PRINCIPLE #3: </a:t>
            </a:r>
            <a:endParaRPr lang="en-US" sz="4000" dirty="0"/>
          </a:p>
        </p:txBody>
      </p:sp>
      <p:graphicFrame>
        <p:nvGraphicFramePr>
          <p:cNvPr id="10" name="Content Placeholder 9"/>
          <p:cNvGraphicFramePr>
            <a:graphicFrameLocks noGrp="1"/>
          </p:cNvGraphicFramePr>
          <p:nvPr>
            <p:ph idx="1"/>
          </p:nvPr>
        </p:nvGraphicFramePr>
        <p:xfrm>
          <a:off x="668866" y="1574800"/>
          <a:ext cx="7865535" cy="455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50CC5044-2513-AA45-B5A6-856F8CC34846}"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7" name="Slide Number Placeholder 6"/>
          <p:cNvSpPr>
            <a:spLocks noGrp="1"/>
          </p:cNvSpPr>
          <p:nvPr>
            <p:ph type="sldNum" sz="quarter" idx="12"/>
          </p:nvPr>
        </p:nvSpPr>
        <p:spPr/>
        <p:txBody>
          <a:bodyPr/>
          <a:lstStyle/>
          <a:p>
            <a:fld id="{475FCFF3-D9EA-7A4E-8EB9-4EC34162344C}"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9473" y="660323"/>
            <a:ext cx="8686799" cy="829810"/>
          </a:xfrm>
        </p:spPr>
        <p:txBody>
          <a:bodyPr>
            <a:noAutofit/>
          </a:bodyPr>
          <a:lstStyle/>
          <a:p>
            <a:r>
              <a:rPr lang="en-US" sz="3600" b="1" dirty="0" smtClean="0"/>
              <a:t/>
            </a:r>
            <a:br>
              <a:rPr lang="en-US" sz="3600" b="1" dirty="0" smtClean="0"/>
            </a:br>
            <a:r>
              <a:rPr lang="en-US" sz="4000" dirty="0" smtClean="0"/>
              <a:t>GUIDING PRINCIPLE #3: </a:t>
            </a:r>
            <a:r>
              <a:rPr lang="en-US" sz="3600" b="1" dirty="0" smtClean="0"/>
              <a:t/>
            </a:r>
            <a:br>
              <a:rPr lang="en-US" sz="3600" b="1" dirty="0" smtClean="0"/>
            </a:br>
            <a:r>
              <a:rPr lang="en-US" sz="3600" b="1" dirty="0" smtClean="0"/>
              <a:t>…risks involved with changing norms</a:t>
            </a:r>
            <a:endParaRPr lang="en-US" sz="3600" b="1" dirty="0"/>
          </a:p>
        </p:txBody>
      </p:sp>
      <p:sp>
        <p:nvSpPr>
          <p:cNvPr id="3" name="Content Placeholder 2"/>
          <p:cNvSpPr>
            <a:spLocks noGrp="1"/>
          </p:cNvSpPr>
          <p:nvPr>
            <p:ph sz="half" idx="1"/>
          </p:nvPr>
        </p:nvSpPr>
        <p:spPr>
          <a:xfrm>
            <a:off x="457200" y="2302933"/>
            <a:ext cx="4038600" cy="3823230"/>
          </a:xfrm>
        </p:spPr>
        <p:txBody>
          <a:bodyPr/>
          <a:lstStyle/>
          <a:p>
            <a:r>
              <a:rPr lang="en-US" dirty="0" smtClean="0"/>
              <a:t>Examine givens</a:t>
            </a:r>
          </a:p>
          <a:p>
            <a:r>
              <a:rPr lang="en-US" dirty="0" smtClean="0"/>
              <a:t>Beware of self-imposed limitations/cages</a:t>
            </a:r>
          </a:p>
          <a:p>
            <a:r>
              <a:rPr lang="en-US" dirty="0" smtClean="0"/>
              <a:t>Tackle the issue(s) that no one wants to acknowledge</a:t>
            </a:r>
            <a:endParaRPr lang="en-US" dirty="0"/>
          </a:p>
        </p:txBody>
      </p:sp>
      <p:pic>
        <p:nvPicPr>
          <p:cNvPr id="9" name="Content Placeholder 8"/>
          <p:cNvPicPr>
            <a:picLocks noGrp="1" noChangeAspect="1"/>
          </p:cNvPicPr>
          <p:nvPr>
            <p:ph sz="half" idx="2"/>
          </p:nvPr>
        </p:nvPicPr>
        <p:blipFill>
          <a:blip r:embed="rId3"/>
          <a:srcRect t="-2907" b="-2907"/>
          <a:stretch>
            <a:fillRect/>
          </a:stretch>
        </p:blipFill>
        <p:spPr>
          <a:xfrm>
            <a:off x="4476948" y="2302933"/>
            <a:ext cx="4038600" cy="3823230"/>
          </a:xfrm>
        </p:spPr>
      </p:pic>
      <p:sp>
        <p:nvSpPr>
          <p:cNvPr id="4" name="Date Placeholder 3"/>
          <p:cNvSpPr>
            <a:spLocks noGrp="1"/>
          </p:cNvSpPr>
          <p:nvPr>
            <p:ph type="dt" sz="half" idx="10"/>
          </p:nvPr>
        </p:nvSpPr>
        <p:spPr/>
        <p:txBody>
          <a:bodyPr/>
          <a:lstStyle/>
          <a:p>
            <a:fld id="{218F135F-60C8-1540-B9A4-293DC900719A}"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GUIDING PRINCIPLE #4:</a:t>
            </a:r>
            <a:r>
              <a:rPr lang="en-US" b="1" dirty="0" smtClean="0"/>
              <a:t/>
            </a:r>
            <a:br>
              <a:rPr lang="en-US" b="1" dirty="0" smtClean="0"/>
            </a:br>
            <a:r>
              <a:rPr lang="en-US" b="1" dirty="0" smtClean="0"/>
              <a:t>Mindset matters…</a:t>
            </a:r>
            <a:endParaRPr lang="en-US" b="1" dirty="0"/>
          </a:p>
        </p:txBody>
      </p:sp>
      <p:sp>
        <p:nvSpPr>
          <p:cNvPr id="4" name="Date Placeholder 3"/>
          <p:cNvSpPr>
            <a:spLocks noGrp="1"/>
          </p:cNvSpPr>
          <p:nvPr>
            <p:ph type="dt" sz="half" idx="10"/>
          </p:nvPr>
        </p:nvSpPr>
        <p:spPr/>
        <p:txBody>
          <a:bodyPr/>
          <a:lstStyle/>
          <a:p>
            <a:fld id="{296BF114-92AF-714D-9CB8-DD928B1187E4}"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25</a:t>
            </a:fld>
            <a:endParaRPr lang="en-US" dirty="0"/>
          </a:p>
        </p:txBody>
      </p:sp>
      <p:graphicFrame>
        <p:nvGraphicFramePr>
          <p:cNvPr id="7" name="Content Placeholder 8"/>
          <p:cNvGraphicFramePr>
            <a:graphicFrameLocks noGrp="1"/>
          </p:cNvGraphicFramePr>
          <p:nvPr>
            <p:ph idx="1"/>
          </p:nvPr>
        </p:nvGraphicFramePr>
        <p:xfrm>
          <a:off x="457200" y="1600200"/>
          <a:ext cx="8407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GUIDING PRINCIPLE #5:</a:t>
            </a:r>
            <a:endParaRPr lang="en-US" sz="4000" dirty="0"/>
          </a:p>
        </p:txBody>
      </p:sp>
      <p:graphicFrame>
        <p:nvGraphicFramePr>
          <p:cNvPr id="12" name="Content Placeholder 11"/>
          <p:cNvGraphicFramePr>
            <a:graphicFrameLocks noGrp="1"/>
          </p:cNvGraphicFramePr>
          <p:nvPr>
            <p:ph idx="1"/>
          </p:nvPr>
        </p:nvGraphicFramePr>
        <p:xfrm>
          <a:off x="668866" y="2175933"/>
          <a:ext cx="7865535" cy="395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99E30A2-9F15-E848-A0E2-5CA17224743C}"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1" y="1346123"/>
            <a:ext cx="8077199" cy="829810"/>
          </a:xfrm>
        </p:spPr>
        <p:txBody>
          <a:bodyPr>
            <a:noAutofit/>
          </a:bodyPr>
          <a:lstStyle/>
          <a:p>
            <a:r>
              <a:rPr lang="en-US" sz="3200" dirty="0" smtClean="0"/>
              <a:t>Resource Allocation Matters: </a:t>
            </a:r>
            <a:br>
              <a:rPr lang="en-US" sz="3200" dirty="0" smtClean="0"/>
            </a:br>
            <a:r>
              <a:rPr lang="en-US" sz="3200" dirty="0" smtClean="0"/>
              <a:t>Key Resources…</a:t>
            </a:r>
            <a:endParaRPr lang="en-US" sz="3200" dirty="0"/>
          </a:p>
        </p:txBody>
      </p:sp>
      <p:graphicFrame>
        <p:nvGraphicFramePr>
          <p:cNvPr id="11" name="Content Placeholder 10"/>
          <p:cNvGraphicFramePr>
            <a:graphicFrameLocks noGrp="1"/>
          </p:cNvGraphicFramePr>
          <p:nvPr>
            <p:ph idx="1"/>
          </p:nvPr>
        </p:nvGraphicFramePr>
        <p:xfrm>
          <a:off x="457201" y="2768599"/>
          <a:ext cx="822960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4DF49F2-EFEB-D44D-AAC8-34A779E5D539}"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27</a:t>
            </a:fld>
            <a:endParaRPr lang="en-US" dirty="0"/>
          </a:p>
        </p:txBody>
      </p:sp>
      <p:sp>
        <p:nvSpPr>
          <p:cNvPr id="8" name="TextBox 7"/>
          <p:cNvSpPr txBox="1"/>
          <p:nvPr/>
        </p:nvSpPr>
        <p:spPr>
          <a:xfrm>
            <a:off x="393700" y="165099"/>
            <a:ext cx="6299200" cy="707886"/>
          </a:xfrm>
          <a:prstGeom prst="rect">
            <a:avLst/>
          </a:prstGeom>
          <a:noFill/>
        </p:spPr>
        <p:txBody>
          <a:bodyPr wrap="square" rtlCol="0">
            <a:spAutoFit/>
          </a:bodyPr>
          <a:lstStyle/>
          <a:p>
            <a:r>
              <a:rPr lang="en-US" sz="4000" dirty="0" smtClean="0"/>
              <a:t>GUIDING PRINCIPLE #5:</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4FC1764D-68CA-334F-A337-F1B5B566B56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F0248689-34AC-524C-8084-1DE43AFA217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F5C1D0AC-12E9-DD49-9A62-2E57AE427A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GUIDING PRINCIPLE #6:</a:t>
            </a:r>
            <a:endParaRPr lang="en-US" sz="4000" dirty="0"/>
          </a:p>
        </p:txBody>
      </p:sp>
      <p:graphicFrame>
        <p:nvGraphicFramePr>
          <p:cNvPr id="7" name="Content Placeholder 6"/>
          <p:cNvGraphicFramePr>
            <a:graphicFrameLocks noGrp="1"/>
          </p:cNvGraphicFramePr>
          <p:nvPr>
            <p:ph idx="1"/>
          </p:nvPr>
        </p:nvGraphicFramePr>
        <p:xfrm>
          <a:off x="668866" y="2175933"/>
          <a:ext cx="7865535" cy="395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BD6BC13-D886-8241-AC6A-B0703D2CC088}"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20" name="Content Placeholder 19" descr="Thidwick.jpg"/>
          <p:cNvPicPr>
            <a:picLocks noGrp="1" noChangeAspect="1"/>
          </p:cNvPicPr>
          <p:nvPr>
            <p:ph idx="1"/>
          </p:nvPr>
        </p:nvPicPr>
        <p:blipFill>
          <a:blip r:embed="rId2"/>
          <a:srcRect l="-86877" r="-86877"/>
          <a:stretch>
            <a:fillRect/>
          </a:stretch>
        </p:blipFill>
        <p:spPr>
          <a:xfrm>
            <a:off x="-4382629" y="1257300"/>
            <a:ext cx="15606888" cy="4941469"/>
          </a:xfrm>
        </p:spPr>
      </p:pic>
      <p:sp>
        <p:nvSpPr>
          <p:cNvPr id="4" name="Date Placeholder 3"/>
          <p:cNvSpPr>
            <a:spLocks noGrp="1"/>
          </p:cNvSpPr>
          <p:nvPr>
            <p:ph type="dt" sz="half" idx="10"/>
          </p:nvPr>
        </p:nvSpPr>
        <p:spPr/>
        <p:txBody>
          <a:bodyPr/>
          <a:lstStyle/>
          <a:p>
            <a:fld id="{76D5F727-8CA4-3A42-B5AA-8128E7AD4893}"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7" name="Slide Number Placeholder 6"/>
          <p:cNvSpPr>
            <a:spLocks noGrp="1"/>
          </p:cNvSpPr>
          <p:nvPr>
            <p:ph type="sldNum" sz="quarter" idx="12"/>
          </p:nvPr>
        </p:nvSpPr>
        <p:spPr/>
        <p:txBody>
          <a:bodyPr/>
          <a:lstStyle/>
          <a:p>
            <a:fld id="{475FCFF3-D9EA-7A4E-8EB9-4EC34162344C}" type="slidenum">
              <a:rPr lang="en-US" smtClean="0"/>
              <a:pPr/>
              <a:t>29</a:t>
            </a:fld>
            <a:endParaRPr lang="en-US" dirty="0"/>
          </a:p>
        </p:txBody>
      </p:sp>
      <p:sp>
        <p:nvSpPr>
          <p:cNvPr id="8" name="TextBox 7"/>
          <p:cNvSpPr txBox="1"/>
          <p:nvPr/>
        </p:nvSpPr>
        <p:spPr>
          <a:xfrm>
            <a:off x="457200" y="274638"/>
            <a:ext cx="6451600" cy="954107"/>
          </a:xfrm>
          <a:prstGeom prst="rect">
            <a:avLst/>
          </a:prstGeom>
          <a:noFill/>
        </p:spPr>
        <p:txBody>
          <a:bodyPr wrap="square" rtlCol="0">
            <a:spAutoFit/>
          </a:bodyPr>
          <a:lstStyle/>
          <a:p>
            <a:r>
              <a:rPr lang="en-US" sz="2800" b="1" dirty="0" smtClean="0"/>
              <a:t>Being big-hearted can undermine success…</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Improvement/</a:t>
            </a:r>
            <a:br>
              <a:rPr lang="en-US" dirty="0" smtClean="0"/>
            </a:br>
            <a:r>
              <a:rPr lang="en-US" dirty="0" smtClean="0"/>
              <a:t>Turnaround	</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23280A0-A2F7-F84A-A2AB-883E856B0B1B}"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GUIDING PRINCIPLE #7: </a:t>
            </a:r>
            <a:endParaRPr lang="en-US" sz="4000" dirty="0"/>
          </a:p>
        </p:txBody>
      </p:sp>
      <p:graphicFrame>
        <p:nvGraphicFramePr>
          <p:cNvPr id="7" name="Content Placeholder 6"/>
          <p:cNvGraphicFramePr>
            <a:graphicFrameLocks noGrp="1"/>
          </p:cNvGraphicFramePr>
          <p:nvPr>
            <p:ph idx="1"/>
          </p:nvPr>
        </p:nvGraphicFramePr>
        <p:xfrm>
          <a:off x="668866" y="2175933"/>
          <a:ext cx="7865535" cy="3950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9CAC1C64-40BD-B44F-99A2-8AD80EC1E2E8}"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z="4000" dirty="0" smtClean="0"/>
              <a:t>GUIDING PRINCIPLE #7</a:t>
            </a:r>
            <a:r>
              <a:rPr lang="en-US" dirty="0" smtClean="0"/>
              <a:t>: </a:t>
            </a:r>
            <a:endParaRPr lang="en-US" dirty="0"/>
          </a:p>
        </p:txBody>
      </p:sp>
      <p:graphicFrame>
        <p:nvGraphicFramePr>
          <p:cNvPr id="14" name="Content Placeholder 1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16044B0C-65CB-7D4C-B352-565E132C8EE7}"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31</a:t>
            </a:fld>
            <a:endParaRPr lang="en-US" dirty="0"/>
          </a:p>
        </p:txBody>
      </p:sp>
      <p:graphicFrame>
        <p:nvGraphicFramePr>
          <p:cNvPr id="15" name="Content Placeholder 14"/>
          <p:cNvGraphicFramePr>
            <a:graphicFrameLocks noGrp="1"/>
          </p:cNvGraphicFramePr>
          <p:nvPr>
            <p:ph sz="half" idx="4294967295"/>
          </p:nvPr>
        </p:nvGraphicFramePr>
        <p:xfrm>
          <a:off x="596900" y="1392238"/>
          <a:ext cx="8229600" cy="5143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GUIDING PRINCIPLE #8:</a:t>
            </a:r>
            <a:endParaRPr lang="en-US" sz="4000" dirty="0"/>
          </a:p>
        </p:txBody>
      </p:sp>
      <p:graphicFrame>
        <p:nvGraphicFramePr>
          <p:cNvPr id="7" name="Content Placeholder 6"/>
          <p:cNvGraphicFramePr>
            <a:graphicFrameLocks noGrp="1"/>
          </p:cNvGraphicFramePr>
          <p:nvPr>
            <p:ph idx="1"/>
          </p:nvPr>
        </p:nvGraphicFramePr>
        <p:xfrm>
          <a:off x="668866" y="1651000"/>
          <a:ext cx="7865535" cy="447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CA4D4528-7941-B947-8807-A3BE7ADF42CE}"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YOUR CHARGE…</a:t>
            </a:r>
            <a:endParaRPr lang="en-US" dirty="0"/>
          </a:p>
        </p:txBody>
      </p:sp>
      <p:sp>
        <p:nvSpPr>
          <p:cNvPr id="4" name="Footer Placeholder 3"/>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lstStyle/>
          <a:p>
            <a:fld id="{3BFD7760-F8FE-4D7B-A059-AC39C9F5AD0C}" type="slidenum">
              <a:rPr lang="en-US" smtClean="0"/>
              <a:pPr/>
              <a:t>33</a:t>
            </a:fld>
            <a:endParaRPr lang="en-US" dirty="0"/>
          </a:p>
        </p:txBody>
      </p:sp>
      <p:graphicFrame>
        <p:nvGraphicFramePr>
          <p:cNvPr id="7" name="Content Placeholder 6"/>
          <p:cNvGraphicFramePr>
            <a:graphicFrameLocks noGrp="1"/>
          </p:cNvGraphicFramePr>
          <p:nvPr>
            <p:ph sz="quarter" idx="1"/>
          </p:nvPr>
        </p:nvGraphicFramePr>
        <p:xfrm>
          <a:off x="457200" y="1612900"/>
          <a:ext cx="8229600" cy="454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7"/>
          <p:cNvSpPr>
            <a:spLocks noGrp="1"/>
          </p:cNvSpPr>
          <p:nvPr>
            <p:ph type="dt" sz="half" idx="10"/>
          </p:nvPr>
        </p:nvSpPr>
        <p:spPr/>
        <p:txBody>
          <a:bodyPr/>
          <a:lstStyle/>
          <a:p>
            <a:fld id="{778093DC-9816-2540-A712-14EC1AFD678F}" type="datetime1">
              <a:rPr lang="en-US" smtClean="0"/>
              <a:pPr/>
              <a:t>11/14/2012</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B08A4A46-40E5-EC47-8677-DB81840CFBA5}"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2276F549-C292-C544-A0E2-17CA1E8A648E}"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normAutofit/>
          </a:bodyPr>
          <a:lstStyle/>
          <a:p>
            <a:fld id="{30C74910-BE74-CE44-BB36-41132D026565}"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1"/>
          <a:ext cx="8229600" cy="3295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DFF00B4-31C9-B842-BC27-72A25214D3AA}"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36</a:t>
            </a:fld>
            <a:endParaRPr lang="en-US" dirty="0"/>
          </a:p>
        </p:txBody>
      </p:sp>
      <p:grpSp>
        <p:nvGrpSpPr>
          <p:cNvPr id="3" name="Group 7"/>
          <p:cNvGrpSpPr/>
          <p:nvPr/>
        </p:nvGrpSpPr>
        <p:grpSpPr>
          <a:xfrm>
            <a:off x="512873" y="5080000"/>
            <a:ext cx="8229600" cy="1276350"/>
            <a:chOff x="55673" y="5227323"/>
            <a:chExt cx="8229600" cy="1461147"/>
          </a:xfrm>
        </p:grpSpPr>
        <p:sp>
          <p:nvSpPr>
            <p:cNvPr id="9" name="Rounded Rectangle 8"/>
            <p:cNvSpPr/>
            <p:nvPr/>
          </p:nvSpPr>
          <p:spPr>
            <a:xfrm>
              <a:off x="55673" y="5227323"/>
              <a:ext cx="8229600" cy="146114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142654" y="5227323"/>
              <a:ext cx="8086946" cy="1318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i="1" kern="1200" dirty="0" smtClean="0"/>
                <a:t>Source: Herman et al., 2008; Public Impact, 2007; 2008.</a:t>
              </a:r>
              <a:endParaRPr lang="en-US" sz="2000" i="1" kern="1200"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a:r>
              <a:rPr lang="en-US" dirty="0" smtClean="0"/>
              <a:t>Sources and Resources</a:t>
            </a:r>
            <a:endParaRPr lang="en-US" dirty="0"/>
          </a:p>
        </p:txBody>
      </p:sp>
      <p:sp>
        <p:nvSpPr>
          <p:cNvPr id="3" name="Content Placeholder 2"/>
          <p:cNvSpPr>
            <a:spLocks noGrp="1"/>
          </p:cNvSpPr>
          <p:nvPr>
            <p:ph idx="1"/>
          </p:nvPr>
        </p:nvSpPr>
        <p:spPr>
          <a:xfrm>
            <a:off x="457200" y="1600200"/>
            <a:ext cx="8229600" cy="4756150"/>
          </a:xfrm>
        </p:spPr>
        <p:txBody>
          <a:bodyPr>
            <a:normAutofit lnSpcReduction="10000"/>
          </a:bodyPr>
          <a:lstStyle/>
          <a:p>
            <a:pPr>
              <a:spcBef>
                <a:spcPts val="0"/>
              </a:spcBef>
              <a:spcAft>
                <a:spcPts val="600"/>
              </a:spcAft>
              <a:tabLst>
                <a:tab pos="347663" algn="l"/>
              </a:tabLst>
              <a:defRPr/>
            </a:pPr>
            <a:r>
              <a:rPr lang="en-US" sz="1730" dirty="0" smtClean="0"/>
              <a:t>Brinson, D., &amp; Rhim. L. M. (2009). </a:t>
            </a:r>
            <a:r>
              <a:rPr lang="en-US" sz="1730" i="1" dirty="0" smtClean="0"/>
              <a:t>Breaking the habit of low performance: Successful school restructuring stories</a:t>
            </a:r>
            <a:r>
              <a:rPr lang="en-US" sz="1730" dirty="0" smtClean="0"/>
              <a:t>. Lincoln, IL: Center on Innovation &amp; Improvement.</a:t>
            </a:r>
          </a:p>
          <a:p>
            <a:pPr>
              <a:spcBef>
                <a:spcPts val="0"/>
              </a:spcBef>
              <a:spcAft>
                <a:spcPts val="600"/>
              </a:spcAft>
            </a:pPr>
            <a:r>
              <a:rPr lang="en-US" sz="1730" dirty="0" smtClean="0"/>
              <a:t>Brown, C. G., Hess, F. M., Lautzenheiser, D. K., Owen, I. (2011). </a:t>
            </a:r>
            <a:r>
              <a:rPr lang="en-US" sz="1730" i="1" dirty="0" smtClean="0"/>
              <a:t>State education agencies as agents of change.</a:t>
            </a:r>
            <a:r>
              <a:rPr lang="en-US" sz="1730" dirty="0" smtClean="0"/>
              <a:t> Washington, DC: Center for American Progress, American Enterprise Institute, and The Broad Foundation. </a:t>
            </a:r>
            <a:r>
              <a:rPr lang="en-US" sz="1730" dirty="0" smtClean="0">
                <a:hlinkClick r:id="rId2"/>
              </a:rPr>
              <a:t>http://www.aei.org/papers/education/state-education-agencies-as-agents-of-change-paper/</a:t>
            </a:r>
            <a:endParaRPr lang="en-US" sz="1730" dirty="0" smtClean="0"/>
          </a:p>
          <a:p>
            <a:pPr lvl="0">
              <a:spcBef>
                <a:spcPts val="0"/>
              </a:spcBef>
              <a:spcAft>
                <a:spcPts val="600"/>
              </a:spcAft>
            </a:pPr>
            <a:r>
              <a:rPr lang="en-US" sz="1730" dirty="0" smtClean="0"/>
              <a:t>Center for Education Policy. (2010). </a:t>
            </a:r>
            <a:r>
              <a:rPr lang="en-US" sz="1730" i="1" dirty="0" smtClean="0"/>
              <a:t>School improvement grants present uncertainty and opportunity. </a:t>
            </a:r>
            <a:r>
              <a:rPr lang="en-US" sz="1730" dirty="0" smtClean="0"/>
              <a:t>Washington, DC: Author.</a:t>
            </a:r>
          </a:p>
          <a:p>
            <a:pPr lvl="0">
              <a:spcBef>
                <a:spcPts val="0"/>
              </a:spcBef>
              <a:spcAft>
                <a:spcPts val="600"/>
              </a:spcAft>
            </a:pPr>
            <a:r>
              <a:rPr lang="en-US" sz="1730" dirty="0" smtClean="0"/>
              <a:t>Dee, T. S., (2012). </a:t>
            </a:r>
            <a:r>
              <a:rPr lang="en-US" sz="1730" i="1" dirty="0" smtClean="0"/>
              <a:t>School turnarounds.: Evidence from the 2009 stimulus. </a:t>
            </a:r>
            <a:r>
              <a:rPr lang="en-US" sz="1730" dirty="0" smtClean="0"/>
              <a:t>University of Virginia, for National Bureau of Economic Research</a:t>
            </a:r>
          </a:p>
          <a:p>
            <a:pPr>
              <a:spcBef>
                <a:spcPts val="0"/>
              </a:spcBef>
              <a:spcAft>
                <a:spcPts val="600"/>
              </a:spcAft>
              <a:tabLst>
                <a:tab pos="347663" algn="l"/>
              </a:tabLst>
              <a:defRPr/>
            </a:pPr>
            <a:r>
              <a:rPr lang="x-none" sz="1730" dirty="0" smtClean="0"/>
              <a:t>Hallinger, P</a:t>
            </a:r>
            <a:r>
              <a:rPr lang="en-US" sz="1730" dirty="0" smtClean="0"/>
              <a:t>.</a:t>
            </a:r>
            <a:r>
              <a:rPr lang="x-none" sz="1730" dirty="0" smtClean="0"/>
              <a:t> &amp; Heck, R. H., (1998). Exploring principal’s contribution to student effectiveness: 1980 – 1995 </a:t>
            </a:r>
            <a:r>
              <a:rPr lang="x-none" sz="1730" i="1" dirty="0" smtClean="0"/>
              <a:t>School Effectiveness and School Improvement</a:t>
            </a:r>
            <a:r>
              <a:rPr lang="x-none" sz="1730" dirty="0" smtClean="0"/>
              <a:t> 9(2). Pg 157-191: (1996). Reassessing the principal’s role in school effectiveness: A review of Empirical research, 1980-1995. </a:t>
            </a:r>
            <a:r>
              <a:rPr lang="x-none" sz="1730" i="1" dirty="0" smtClean="0"/>
              <a:t>Education Administration Quarterly</a:t>
            </a:r>
            <a:r>
              <a:rPr lang="x-none" sz="1730" dirty="0" smtClean="0"/>
              <a:t>. 32 Pg 5-44.</a:t>
            </a:r>
            <a:endParaRPr lang="en-US" sz="1730" dirty="0" smtClean="0"/>
          </a:p>
          <a:p>
            <a:pPr>
              <a:spcBef>
                <a:spcPts val="0"/>
              </a:spcBef>
              <a:spcAft>
                <a:spcPts val="600"/>
              </a:spcAft>
              <a:tabLst>
                <a:tab pos="347663" algn="l"/>
              </a:tabLst>
              <a:defRPr/>
            </a:pPr>
            <a:r>
              <a:rPr lang="en-US" sz="1730" dirty="0" smtClean="0"/>
              <a:t>Hassel, E. A., &amp; Hassel, B. C. (2009). The big U-turn: How to bring schools from the brink of failure to stellar success</a:t>
            </a:r>
            <a:r>
              <a:rPr lang="en-US" sz="1730" i="1" dirty="0" smtClean="0"/>
              <a:t>. Education Next, 9(1</a:t>
            </a:r>
            <a:r>
              <a:rPr lang="en-US" sz="1730" dirty="0" smtClean="0"/>
              <a:t>), 21–27. </a:t>
            </a:r>
          </a:p>
          <a:p>
            <a:pPr lvl="0">
              <a:lnSpc>
                <a:spcPct val="110000"/>
              </a:lnSpc>
              <a:spcBef>
                <a:spcPts val="0"/>
              </a:spcBef>
              <a:spcAft>
                <a:spcPts val="600"/>
              </a:spcAft>
              <a:tabLst>
                <a:tab pos="347663" algn="l"/>
              </a:tabLst>
              <a:defRPr/>
            </a:pPr>
            <a:endParaRPr lang="en-US" sz="1400" dirty="0" smtClean="0"/>
          </a:p>
          <a:p>
            <a:pPr lvl="0"/>
            <a:endParaRPr lang="en-US" dirty="0" smtClean="0"/>
          </a:p>
          <a:p>
            <a:endParaRPr lang="en-US" dirty="0"/>
          </a:p>
        </p:txBody>
      </p:sp>
      <p:sp>
        <p:nvSpPr>
          <p:cNvPr id="4" name="Date Placeholder 3"/>
          <p:cNvSpPr>
            <a:spLocks noGrp="1"/>
          </p:cNvSpPr>
          <p:nvPr>
            <p:ph type="dt" sz="half" idx="10"/>
          </p:nvPr>
        </p:nvSpPr>
        <p:spPr/>
        <p:txBody>
          <a:bodyPr/>
          <a:lstStyle/>
          <a:p>
            <a:fld id="{E9535C33-3BEC-414A-B442-C4FE7F891126}"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Sources and Resources</a:t>
            </a:r>
            <a:endParaRPr lang="en-US" dirty="0"/>
          </a:p>
        </p:txBody>
      </p:sp>
      <p:sp>
        <p:nvSpPr>
          <p:cNvPr id="3" name="Content Placeholder 2"/>
          <p:cNvSpPr>
            <a:spLocks noGrp="1"/>
          </p:cNvSpPr>
          <p:nvPr>
            <p:ph idx="1"/>
          </p:nvPr>
        </p:nvSpPr>
        <p:spPr>
          <a:xfrm>
            <a:off x="457200" y="1600200"/>
            <a:ext cx="8445500" cy="4756150"/>
          </a:xfrm>
        </p:spPr>
        <p:txBody>
          <a:bodyPr>
            <a:normAutofit fontScale="77500" lnSpcReduction="20000"/>
          </a:bodyPr>
          <a:lstStyle/>
          <a:p>
            <a:pPr>
              <a:lnSpc>
                <a:spcPct val="120000"/>
              </a:lnSpc>
              <a:spcBef>
                <a:spcPts val="0"/>
              </a:spcBef>
              <a:spcAft>
                <a:spcPts val="600"/>
              </a:spcAft>
              <a:tabLst>
                <a:tab pos="347663" algn="l"/>
              </a:tabLst>
              <a:defRPr/>
            </a:pPr>
            <a:r>
              <a:rPr lang="x-none" sz="2065" dirty="0" smtClean="0"/>
              <a:t>Herman, R., Dawson, P., Dee, T., Greene, J., Maynard, R., Redding, S., et al. (2008). </a:t>
            </a:r>
            <a:r>
              <a:rPr lang="x-none" sz="2065" i="1" dirty="0" smtClean="0"/>
              <a:t>Turning around chronically low-performing schools: A practice guide.</a:t>
            </a:r>
            <a:r>
              <a:rPr lang="x-none" sz="2065" dirty="0" smtClean="0"/>
              <a:t> Washington, DC: National Center for Education Evaluation and Regional Assistance, Institute of Education Sciences, U.S. Department of Education. Retrieved August 30, 2009, from http:// ies.ed.gov/ncee/wwc/pdf/practiceguides/Turnaround_ pg_04181.pdf</a:t>
            </a:r>
            <a:endParaRPr lang="en-US" sz="2065" dirty="0" smtClean="0"/>
          </a:p>
          <a:p>
            <a:pPr>
              <a:lnSpc>
                <a:spcPct val="120000"/>
              </a:lnSpc>
              <a:spcBef>
                <a:spcPts val="0"/>
              </a:spcBef>
              <a:spcAft>
                <a:spcPts val="600"/>
              </a:spcAft>
              <a:tabLst>
                <a:tab pos="347663" algn="l"/>
              </a:tabLst>
              <a:defRPr/>
            </a:pPr>
            <a:r>
              <a:rPr lang="en-US" sz="2065" dirty="0" smtClean="0"/>
              <a:t>Hess, F. (2009). </a:t>
            </a:r>
            <a:r>
              <a:rPr lang="en-US" sz="2065" i="1" dirty="0" smtClean="0"/>
              <a:t>Cages of their own design: Five strategies to help education leaders break free</a:t>
            </a:r>
            <a:r>
              <a:rPr lang="en-US" sz="2065" dirty="0" smtClean="0"/>
              <a:t>. Washington, DC: American Enterprise Institute. </a:t>
            </a:r>
            <a:r>
              <a:rPr lang="en-US" sz="2065" dirty="0" smtClean="0">
                <a:hlinkClick r:id="rId3"/>
              </a:rPr>
              <a:t>http://www.aei.org/article/education/cages-of-their-own-design/</a:t>
            </a:r>
            <a:endParaRPr lang="en-US" sz="2065" dirty="0" smtClean="0"/>
          </a:p>
          <a:p>
            <a:pPr>
              <a:lnSpc>
                <a:spcPct val="120000"/>
              </a:lnSpc>
              <a:spcBef>
                <a:spcPts val="0"/>
              </a:spcBef>
              <a:spcAft>
                <a:spcPts val="600"/>
              </a:spcAft>
            </a:pPr>
            <a:r>
              <a:rPr lang="en-US" sz="2065" dirty="0" smtClean="0"/>
              <a:t>Kim, W.C., &amp; Mauborgne, R. (2003, April). Tipping point leadership. </a:t>
            </a:r>
            <a:r>
              <a:rPr lang="en-US" sz="2065" i="1" dirty="0" smtClean="0"/>
              <a:t>Harvard Business Review (80). </a:t>
            </a:r>
            <a:r>
              <a:rPr lang="en-US" sz="2065" dirty="0" smtClean="0"/>
              <a:t>60-69.</a:t>
            </a:r>
          </a:p>
          <a:p>
            <a:pPr>
              <a:lnSpc>
                <a:spcPct val="120000"/>
              </a:lnSpc>
              <a:spcBef>
                <a:spcPts val="0"/>
              </a:spcBef>
              <a:spcAft>
                <a:spcPts val="600"/>
              </a:spcAft>
            </a:pPr>
            <a:r>
              <a:rPr lang="en-US" sz="2065" dirty="0" smtClean="0">
                <a:ea typeface="Times New Roman"/>
                <a:cs typeface="Times New Roman"/>
              </a:rPr>
              <a:t>Kowal, J &amp; Ableidinger, J. (2011). </a:t>
            </a:r>
            <a:r>
              <a:rPr lang="en-US" sz="2065" i="1" dirty="0" smtClean="0">
                <a:ea typeface="Times New Roman"/>
                <a:cs typeface="Times New Roman"/>
              </a:rPr>
              <a:t>Leading indicators of school turnarounds: How to know when dramatic change is on track.</a:t>
            </a:r>
            <a:r>
              <a:rPr lang="en-US" sz="2065" dirty="0" smtClean="0">
                <a:ea typeface="Times New Roman"/>
                <a:cs typeface="Times New Roman"/>
              </a:rPr>
              <a:t> Charlottesville, VA: Partnership for Leaders in Education and Public Impact. </a:t>
            </a:r>
          </a:p>
          <a:p>
            <a:pPr>
              <a:lnSpc>
                <a:spcPct val="120000"/>
              </a:lnSpc>
              <a:spcBef>
                <a:spcPts val="0"/>
              </a:spcBef>
              <a:spcAft>
                <a:spcPts val="600"/>
              </a:spcAft>
            </a:pPr>
            <a:r>
              <a:rPr lang="en-US" sz="2065" dirty="0" smtClean="0"/>
              <a:t>Kowal, J., Hassel, E. A., &amp; Hassel, B. C. (2009). </a:t>
            </a:r>
            <a:r>
              <a:rPr lang="en-US" sz="2065" i="1" dirty="0" smtClean="0"/>
              <a:t>Successful school turnarounds: Seven steps for district leaders. </a:t>
            </a:r>
            <a:r>
              <a:rPr lang="en-US" sz="2065" dirty="0" smtClean="0"/>
              <a:t>Washington, DC: Public Impact for The Center for Comprehensive School Reform and Improvement.</a:t>
            </a:r>
          </a:p>
          <a:p>
            <a:pPr>
              <a:lnSpc>
                <a:spcPct val="120000"/>
              </a:lnSpc>
              <a:spcBef>
                <a:spcPts val="0"/>
              </a:spcBef>
              <a:spcAft>
                <a:spcPts val="600"/>
              </a:spcAft>
            </a:pPr>
            <a:endParaRPr lang="en-US" sz="2909" dirty="0" smtClean="0"/>
          </a:p>
          <a:p>
            <a:endParaRPr lang="en-US" sz="2909" dirty="0" smtClean="0"/>
          </a:p>
          <a:p>
            <a:pPr lvl="0">
              <a:lnSpc>
                <a:spcPct val="90000"/>
              </a:lnSpc>
              <a:buNone/>
            </a:pPr>
            <a:endParaRPr lang="en-US" sz="2909" dirty="0" smtClean="0"/>
          </a:p>
          <a:p>
            <a:pPr>
              <a:lnSpc>
                <a:spcPct val="90000"/>
              </a:lnSpc>
              <a:buNone/>
            </a:pPr>
            <a:endParaRPr lang="en-US" sz="2909" dirty="0" smtClean="0"/>
          </a:p>
          <a:p>
            <a:pPr lvl="1">
              <a:lnSpc>
                <a:spcPct val="90000"/>
              </a:lnSpc>
            </a:pPr>
            <a:endParaRPr lang="en-US" sz="2400" dirty="0" smtClean="0"/>
          </a:p>
          <a:p>
            <a:endParaRPr lang="en-US" dirty="0"/>
          </a:p>
        </p:txBody>
      </p:sp>
      <p:sp>
        <p:nvSpPr>
          <p:cNvPr id="4" name="Date Placeholder 3"/>
          <p:cNvSpPr>
            <a:spLocks noGrp="1"/>
          </p:cNvSpPr>
          <p:nvPr>
            <p:ph type="dt" sz="half" idx="10"/>
          </p:nvPr>
        </p:nvSpPr>
        <p:spPr/>
        <p:txBody>
          <a:bodyPr/>
          <a:lstStyle/>
          <a:p>
            <a:fld id="{498A45FB-8082-9E44-BC83-92153C3E1275}"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42900"/>
            <a:ext cx="8458200" cy="838200"/>
          </a:xfrm>
        </p:spPr>
        <p:txBody>
          <a:bodyPr>
            <a:normAutofit/>
          </a:bodyPr>
          <a:lstStyle/>
          <a:p>
            <a:pPr algn="l" fontAlgn="auto">
              <a:spcAft>
                <a:spcPts val="0"/>
              </a:spcAft>
              <a:defRPr/>
            </a:pPr>
            <a:r>
              <a:rPr lang="en-US" dirty="0" smtClean="0"/>
              <a:t>SOURCES &amp; RESOURCES</a:t>
            </a:r>
            <a:endParaRPr lang="en-US" dirty="0"/>
          </a:p>
        </p:txBody>
      </p:sp>
      <p:sp>
        <p:nvSpPr>
          <p:cNvPr id="6" name="Footer Placeholder 5"/>
          <p:cNvSpPr>
            <a:spLocks noGrp="1"/>
          </p:cNvSpPr>
          <p:nvPr>
            <p:ph type="ftr" sz="quarter" idx="11"/>
          </p:nvPr>
        </p:nvSpPr>
        <p:spPr/>
        <p:txBody>
          <a:bodyPr/>
          <a:lstStyle/>
          <a:p>
            <a:pPr algn="ctr"/>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lstStyle/>
          <a:p>
            <a:fld id="{3BFD7760-F8FE-4D7B-A059-AC39C9F5AD0C}" type="slidenum">
              <a:rPr lang="en-US" smtClean="0"/>
              <a:pPr/>
              <a:t>39</a:t>
            </a:fld>
            <a:endParaRPr lang="en-US" dirty="0"/>
          </a:p>
        </p:txBody>
      </p:sp>
      <p:sp>
        <p:nvSpPr>
          <p:cNvPr id="307203" name="Rectangle 3"/>
          <p:cNvSpPr>
            <a:spLocks noGrp="1" noChangeArrowheads="1"/>
          </p:cNvSpPr>
          <p:nvPr>
            <p:ph sz="quarter" idx="1"/>
          </p:nvPr>
        </p:nvSpPr>
        <p:spPr>
          <a:xfrm>
            <a:off x="609600" y="1447800"/>
            <a:ext cx="8077200" cy="4953000"/>
          </a:xfrm>
        </p:spPr>
        <p:txBody>
          <a:bodyPr rtlCol="0">
            <a:normAutofit fontScale="92500"/>
          </a:bodyPr>
          <a:lstStyle/>
          <a:p>
            <a:pPr>
              <a:spcBef>
                <a:spcPts val="0"/>
              </a:spcBef>
              <a:spcAft>
                <a:spcPts val="1200"/>
              </a:spcAft>
            </a:pPr>
            <a:r>
              <a:rPr lang="en-US" sz="1730" dirty="0" smtClean="0"/>
              <a:t>Kowal, J., &amp; Hassel, E. A. (Public Impact). (2011)</a:t>
            </a:r>
            <a:r>
              <a:rPr lang="en-US" sz="1730" i="1" dirty="0" smtClean="0"/>
              <a:t>. Importing leaders for school turnarounds: Lessons and opportunities. </a:t>
            </a:r>
            <a:r>
              <a:rPr lang="en-US" sz="1730" dirty="0" smtClean="0"/>
              <a:t>Charlottesville: University of Virginia’s Darden/Curry Partnership for Leaders in Education. Retrieved from www.dardencurry.org.</a:t>
            </a:r>
          </a:p>
          <a:p>
            <a:pPr>
              <a:spcBef>
                <a:spcPts val="0"/>
              </a:spcBef>
              <a:spcAft>
                <a:spcPts val="1200"/>
              </a:spcAft>
            </a:pPr>
            <a:r>
              <a:rPr lang="x-none" sz="1730" dirty="0" smtClean="0"/>
              <a:t>Leithwood, K., et al.,  (2004); Waters, J. T., Marzano, R. J., &amp; McNulty, B. A. (2003). </a:t>
            </a:r>
            <a:r>
              <a:rPr lang="x-none" sz="1730" i="1" dirty="0" smtClean="0"/>
              <a:t>Balanced leadership: What 30 years of research tells us about the effect of leadership on student achievement</a:t>
            </a:r>
            <a:r>
              <a:rPr lang="x-none" sz="1730" dirty="0" smtClean="0"/>
              <a:t>. Aurora, CO: Mid-</a:t>
            </a:r>
            <a:r>
              <a:rPr lang="en-US" sz="1730" dirty="0" smtClean="0"/>
              <a:t>C</a:t>
            </a:r>
            <a:r>
              <a:rPr lang="x-none" sz="1730" dirty="0" smtClean="0"/>
              <a:t>ontinent Research for Education and Learning.</a:t>
            </a:r>
            <a:endParaRPr lang="en-US" sz="1730" dirty="0" smtClean="0"/>
          </a:p>
          <a:p>
            <a:pPr>
              <a:spcBef>
                <a:spcPts val="0"/>
              </a:spcBef>
              <a:spcAft>
                <a:spcPts val="1200"/>
              </a:spcAft>
              <a:tabLst>
                <a:tab pos="347663" algn="l"/>
              </a:tabLst>
              <a:defRPr/>
            </a:pPr>
            <a:r>
              <a:rPr lang="en-US" sz="1730" dirty="0" smtClean="0"/>
              <a:t>Miles, K. H., &amp; Frank, S. (2008). </a:t>
            </a:r>
            <a:r>
              <a:rPr lang="en-US" sz="1730" i="1" dirty="0" smtClean="0"/>
              <a:t>The strategic school: Making the most of people, time, and money</a:t>
            </a:r>
            <a:r>
              <a:rPr lang="en-US" sz="1730" dirty="0" smtClean="0"/>
              <a:t>. Thousand Oaks, CA: Corwin Press. </a:t>
            </a:r>
          </a:p>
          <a:p>
            <a:pPr>
              <a:spcBef>
                <a:spcPts val="0"/>
              </a:spcBef>
              <a:spcAft>
                <a:spcPts val="1200"/>
              </a:spcAft>
              <a:tabLst>
                <a:tab pos="347663" algn="l"/>
              </a:tabLst>
              <a:defRPr/>
            </a:pPr>
            <a:r>
              <a:rPr lang="en-US" sz="1730" dirty="0" smtClean="0"/>
              <a:t>Murphy, J. &amp; Meyers, Co. V., (2008). </a:t>
            </a:r>
            <a:r>
              <a:rPr lang="en-US" sz="1730" i="1" dirty="0" smtClean="0"/>
              <a:t>Turning around failing schools: Leadership lessons from the organizations sciences.</a:t>
            </a:r>
            <a:r>
              <a:rPr lang="en-US" sz="1730" dirty="0" smtClean="0"/>
              <a:t> Thousand Oakes, CA: Corwin Press.</a:t>
            </a:r>
          </a:p>
          <a:p>
            <a:pPr>
              <a:spcBef>
                <a:spcPts val="0"/>
              </a:spcBef>
              <a:spcAft>
                <a:spcPts val="1200"/>
              </a:spcAft>
              <a:tabLst>
                <a:tab pos="347663" algn="l"/>
              </a:tabLst>
              <a:defRPr/>
            </a:pPr>
            <a:r>
              <a:rPr lang="en-US" sz="1730" dirty="0" smtClean="0"/>
              <a:t>Public Impact. (2007). </a:t>
            </a:r>
            <a:r>
              <a:rPr lang="en-US" sz="1730" i="1" dirty="0" smtClean="0"/>
              <a:t>School Turnarounds: A Review of the Cross-Sector Evidence on Dramatic Organizational Improvement. </a:t>
            </a:r>
            <a:r>
              <a:rPr lang="en-US" sz="1730" dirty="0" smtClean="0"/>
              <a:t>Lincoln, IL: Center on Innovation &amp; Improvement.</a:t>
            </a:r>
          </a:p>
          <a:p>
            <a:pPr>
              <a:spcBef>
                <a:spcPts val="0"/>
              </a:spcBef>
              <a:spcAft>
                <a:spcPts val="1200"/>
              </a:spcAft>
              <a:tabLst>
                <a:tab pos="347663" algn="l"/>
              </a:tabLst>
              <a:defRPr/>
            </a:pPr>
            <a:r>
              <a:rPr lang="en-US" sz="1730" dirty="0" smtClean="0"/>
              <a:t>Public Impact. (2008). </a:t>
            </a:r>
            <a:r>
              <a:rPr lang="en-US" sz="1730" i="1" dirty="0" smtClean="0"/>
              <a:t>School Turnarounds: Actions And Results. Lincoln</a:t>
            </a:r>
            <a:r>
              <a:rPr lang="en-US" sz="1730" dirty="0" smtClean="0"/>
              <a:t>, IL: Center on Innovation &amp; Improvement</a:t>
            </a:r>
          </a:p>
          <a:p>
            <a:pPr>
              <a:lnSpc>
                <a:spcPct val="110000"/>
              </a:lnSpc>
              <a:spcBef>
                <a:spcPts val="0"/>
              </a:spcBef>
              <a:spcAft>
                <a:spcPts val="600"/>
              </a:spcAft>
              <a:tabLst>
                <a:tab pos="347663" algn="l"/>
              </a:tabLst>
              <a:defRPr/>
            </a:pPr>
            <a:endParaRPr lang="en-US" sz="1730" dirty="0" smtClean="0"/>
          </a:p>
          <a:p>
            <a:pPr>
              <a:spcBef>
                <a:spcPts val="0"/>
              </a:spcBef>
              <a:spcAft>
                <a:spcPts val="600"/>
              </a:spcAft>
              <a:tabLst>
                <a:tab pos="347663" algn="l"/>
              </a:tabLst>
              <a:defRPr/>
            </a:pPr>
            <a:endParaRPr lang="en-US" sz="1400" dirty="0" smtClean="0"/>
          </a:p>
          <a:p>
            <a:pPr>
              <a:spcBef>
                <a:spcPts val="0"/>
              </a:spcBef>
              <a:spcAft>
                <a:spcPts val="600"/>
              </a:spcAft>
              <a:tabLst>
                <a:tab pos="347663" algn="l"/>
              </a:tabLst>
              <a:defRPr/>
            </a:pPr>
            <a:endParaRPr lang="en-US" sz="1400" dirty="0" smtClean="0"/>
          </a:p>
          <a:p>
            <a:pPr>
              <a:lnSpc>
                <a:spcPct val="120000"/>
              </a:lnSpc>
              <a:spcAft>
                <a:spcPts val="600"/>
              </a:spcAft>
              <a:tabLst>
                <a:tab pos="347663" algn="l"/>
              </a:tabLst>
              <a:defRPr/>
            </a:pPr>
            <a:endParaRPr lang="en-US" sz="2400" dirty="0" smtClean="0"/>
          </a:p>
        </p:txBody>
      </p:sp>
      <p:sp>
        <p:nvSpPr>
          <p:cNvPr id="7" name="Date Placeholder 6"/>
          <p:cNvSpPr>
            <a:spLocks noGrp="1"/>
          </p:cNvSpPr>
          <p:nvPr>
            <p:ph type="dt" sz="half" idx="10"/>
          </p:nvPr>
        </p:nvSpPr>
        <p:spPr/>
        <p:txBody>
          <a:bodyPr/>
          <a:lstStyle/>
          <a:p>
            <a:fld id="{70F8604E-4435-C143-B65C-DA83AB8AF217}" type="datetime1">
              <a:rPr lang="en-US" smtClean="0"/>
              <a:pPr/>
              <a:t>11/14/2012</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68866" y="1651000"/>
          <a:ext cx="7865535" cy="447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E3E9C39C-0CF1-EC45-921C-7A832A05326D}"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475FCFF3-D9EA-7A4E-8EB9-4EC34162344C}"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482600"/>
            <a:ext cx="8458200" cy="838200"/>
          </a:xfrm>
        </p:spPr>
        <p:txBody>
          <a:bodyPr>
            <a:normAutofit/>
          </a:bodyPr>
          <a:lstStyle/>
          <a:p>
            <a:pPr algn="l" fontAlgn="auto">
              <a:spcAft>
                <a:spcPts val="0"/>
              </a:spcAft>
              <a:defRPr/>
            </a:pPr>
            <a:r>
              <a:rPr lang="en-US" dirty="0" smtClean="0"/>
              <a:t>SOURCES &amp; RESOURCES</a:t>
            </a:r>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lstStyle/>
          <a:p>
            <a:fld id="{3BFD7760-F8FE-4D7B-A059-AC39C9F5AD0C}" type="slidenum">
              <a:rPr lang="en-US" smtClean="0"/>
              <a:pPr/>
              <a:t>40</a:t>
            </a:fld>
            <a:endParaRPr lang="en-US" dirty="0"/>
          </a:p>
        </p:txBody>
      </p:sp>
      <p:sp>
        <p:nvSpPr>
          <p:cNvPr id="307203" name="Rectangle 3"/>
          <p:cNvSpPr>
            <a:spLocks noGrp="1" noChangeArrowheads="1"/>
          </p:cNvSpPr>
          <p:nvPr>
            <p:ph sz="quarter" idx="1"/>
          </p:nvPr>
        </p:nvSpPr>
        <p:spPr>
          <a:xfrm>
            <a:off x="508000" y="1498599"/>
            <a:ext cx="8534400" cy="5222875"/>
          </a:xfrm>
        </p:spPr>
        <p:txBody>
          <a:bodyPr rtlCol="0">
            <a:noAutofit/>
          </a:bodyPr>
          <a:lstStyle/>
          <a:p>
            <a:pPr>
              <a:spcBef>
                <a:spcPts val="0"/>
              </a:spcBef>
              <a:spcAft>
                <a:spcPts val="1200"/>
              </a:spcAft>
              <a:tabLst>
                <a:tab pos="347663" algn="l"/>
              </a:tabLst>
              <a:defRPr/>
            </a:pPr>
            <a:r>
              <a:rPr lang="en-US" sz="1600" dirty="0" smtClean="0"/>
              <a:t>Redding, S., &amp; Walberg, H. J. (2012). </a:t>
            </a:r>
            <a:r>
              <a:rPr lang="en-US" sz="1600" i="1" dirty="0" smtClean="0"/>
              <a:t>Promoting learning in rural schools</a:t>
            </a:r>
            <a:r>
              <a:rPr lang="en-US" sz="1600" dirty="0" smtClean="0"/>
              <a:t>. Center on Innovation &amp; Improvement. http://www.centerii.org/</a:t>
            </a:r>
          </a:p>
          <a:p>
            <a:pPr>
              <a:spcBef>
                <a:spcPts val="0"/>
              </a:spcBef>
              <a:spcAft>
                <a:spcPts val="1200"/>
              </a:spcAft>
            </a:pPr>
            <a:r>
              <a:rPr lang="en-US" sz="1600" dirty="0" smtClean="0"/>
              <a:t>Rhim, L. M. (2011). Engaging families and communities in school turnarounds: When students can’t wait. In</a:t>
            </a:r>
            <a:r>
              <a:rPr lang="en-US" sz="1600" i="1" dirty="0" smtClean="0"/>
              <a:t> </a:t>
            </a:r>
            <a:r>
              <a:rPr lang="en-US" sz="1600" dirty="0" smtClean="0"/>
              <a:t>Sam Redding, Marilyn Murphy, &amp; Pam Sheley, (Ed). </a:t>
            </a:r>
            <a:r>
              <a:rPr lang="en-US" sz="1600" i="1" dirty="0" smtClean="0"/>
              <a:t>Handbook on Family and Community Engagement  </a:t>
            </a:r>
            <a:r>
              <a:rPr lang="en-US" sz="1600" dirty="0" smtClean="0"/>
              <a:t>Lincoln, IL: Center on Innovation &amp; Improvement.</a:t>
            </a:r>
          </a:p>
          <a:p>
            <a:pPr>
              <a:spcBef>
                <a:spcPts val="0"/>
              </a:spcBef>
              <a:spcAft>
                <a:spcPts val="1200"/>
              </a:spcAft>
            </a:pPr>
            <a:r>
              <a:rPr lang="en-US" sz="1600" dirty="0" smtClean="0"/>
              <a:t>Rhim, L. M., (2012). </a:t>
            </a:r>
            <a:r>
              <a:rPr lang="en-US" sz="1600" i="1" dirty="0" smtClean="0"/>
              <a:t>No time to lose: Turnaround leader performance assessment</a:t>
            </a:r>
            <a:r>
              <a:rPr lang="en-US" sz="1600" dirty="0" smtClean="0"/>
              <a:t>. Charlottesville, VA Darden/Current Partnership for Leadership in Education.</a:t>
            </a:r>
          </a:p>
          <a:p>
            <a:pPr>
              <a:spcBef>
                <a:spcPts val="0"/>
              </a:spcBef>
              <a:spcAft>
                <a:spcPts val="1200"/>
              </a:spcAft>
              <a:tabLst>
                <a:tab pos="347663" algn="l"/>
              </a:tabLst>
              <a:defRPr/>
            </a:pPr>
            <a:r>
              <a:rPr lang="en-US" sz="1600" dirty="0" smtClean="0"/>
              <a:t>Rhim. L.M.,  (2011). </a:t>
            </a:r>
            <a:r>
              <a:rPr lang="en-US" sz="1600" i="1" dirty="0" smtClean="0"/>
              <a:t>Learning how to dance in the Queen City: Cincinnati public schools’ turnaround initiative</a:t>
            </a:r>
            <a:r>
              <a:rPr lang="en-US" sz="1600" dirty="0" smtClean="0"/>
              <a:t>. Charlottesville, VA: Darden School Foundation. University of Virginia.</a:t>
            </a:r>
          </a:p>
          <a:p>
            <a:pPr>
              <a:spcBef>
                <a:spcPts val="0"/>
              </a:spcBef>
              <a:spcAft>
                <a:spcPts val="1200"/>
              </a:spcAft>
              <a:tabLst>
                <a:tab pos="347663" algn="l"/>
              </a:tabLst>
              <a:defRPr/>
            </a:pPr>
            <a:r>
              <a:rPr lang="en-US" sz="1600" dirty="0" smtClean="0"/>
              <a:t>Rhim, L.M., &amp; Redding, S. (2011). </a:t>
            </a:r>
            <a:r>
              <a:rPr lang="en-US" sz="1600" i="1" dirty="0" smtClean="0"/>
              <a:t>Fulcrum of change: Leveraging 50 to turnaround 5,000</a:t>
            </a:r>
            <a:r>
              <a:rPr lang="en-US" sz="1600" dirty="0" smtClean="0"/>
              <a:t>.  Lincoln, IL: Center on Innovation &amp; Improvement.</a:t>
            </a:r>
          </a:p>
          <a:p>
            <a:pPr>
              <a:spcBef>
                <a:spcPts val="0"/>
              </a:spcBef>
              <a:spcAft>
                <a:spcPts val="1200"/>
              </a:spcAft>
            </a:pPr>
            <a:r>
              <a:rPr lang="en-US" sz="1600" dirty="0" smtClean="0"/>
              <a:t>Rhim, L. M., (2012)</a:t>
            </a:r>
            <a:r>
              <a:rPr lang="en-US" sz="1600" i="1" dirty="0" smtClean="0"/>
              <a:t>. No time to lose. </a:t>
            </a:r>
            <a:r>
              <a:rPr lang="en-US" sz="1600" dirty="0" smtClean="0"/>
              <a:t>Center on Innovation &amp; Improvement. </a:t>
            </a:r>
            <a:r>
              <a:rPr lang="en-US" sz="1600" dirty="0" smtClean="0">
                <a:hlinkClick r:id="rId3"/>
              </a:rPr>
              <a:t>http://www.centerii.org/</a:t>
            </a:r>
            <a:endParaRPr lang="en-US" sz="1600" dirty="0" smtClean="0"/>
          </a:p>
          <a:p>
            <a:pPr>
              <a:spcBef>
                <a:spcPts val="0"/>
              </a:spcBef>
              <a:spcAft>
                <a:spcPts val="1200"/>
              </a:spcAft>
            </a:pPr>
            <a:r>
              <a:rPr lang="en-US" sz="1600" dirty="0" smtClean="0"/>
              <a:t>Scott, C., McMurrer, J., McIntosh, S., &amp; Dibner, K., (201, March).</a:t>
            </a:r>
            <a:r>
              <a:rPr lang="en-US" sz="1600" b="1" dirty="0" smtClean="0"/>
              <a:t> </a:t>
            </a:r>
            <a:r>
              <a:rPr lang="en-US" sz="1600" i="1" dirty="0" smtClean="0"/>
              <a:t>Opportunities and Obstacles: Implementing Stimulus-Funded School Improvement Grants in Maryland, Michigan, and Idaho</a:t>
            </a:r>
            <a:r>
              <a:rPr lang="en-US" sz="1600" dirty="0" smtClean="0"/>
              <a:t>. Washington, DC: Center on Education Policy. </a:t>
            </a:r>
            <a:r>
              <a:rPr lang="en-US" sz="1600" dirty="0" smtClean="0">
                <a:hlinkClick r:id="rId4"/>
              </a:rPr>
              <a:t>http://www.cep-dc.org/</a:t>
            </a:r>
            <a:endParaRPr lang="en-US" sz="1600" dirty="0" smtClean="0"/>
          </a:p>
          <a:p>
            <a:pPr>
              <a:spcBef>
                <a:spcPts val="0"/>
              </a:spcBef>
              <a:spcAft>
                <a:spcPts val="1200"/>
              </a:spcAft>
            </a:pPr>
            <a:endParaRPr lang="en-US" sz="1400" dirty="0" smtClean="0"/>
          </a:p>
        </p:txBody>
      </p:sp>
      <p:sp>
        <p:nvSpPr>
          <p:cNvPr id="7" name="Date Placeholder 6"/>
          <p:cNvSpPr>
            <a:spLocks noGrp="1"/>
          </p:cNvSpPr>
          <p:nvPr>
            <p:ph type="dt" sz="half" idx="10"/>
          </p:nvPr>
        </p:nvSpPr>
        <p:spPr/>
        <p:txBody>
          <a:bodyPr/>
          <a:lstStyle/>
          <a:p>
            <a:fld id="{DF949A21-C05A-4246-A9B3-165B1344FDDF}" type="datetime1">
              <a:rPr lang="en-US" smtClean="0"/>
              <a:pPr/>
              <a:t>11/14/2012</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&amp; RESOURCES</a:t>
            </a:r>
            <a:endParaRPr lang="en-US" dirty="0"/>
          </a:p>
        </p:txBody>
      </p:sp>
      <p:sp>
        <p:nvSpPr>
          <p:cNvPr id="3" name="Content Placeholder 2"/>
          <p:cNvSpPr>
            <a:spLocks noGrp="1"/>
          </p:cNvSpPr>
          <p:nvPr>
            <p:ph idx="1"/>
          </p:nvPr>
        </p:nvSpPr>
        <p:spPr/>
        <p:txBody>
          <a:bodyPr>
            <a:normAutofit fontScale="77500" lnSpcReduction="20000"/>
          </a:bodyPr>
          <a:lstStyle/>
          <a:p>
            <a:pPr>
              <a:spcBef>
                <a:spcPts val="0"/>
              </a:spcBef>
              <a:spcAft>
                <a:spcPts val="1200"/>
              </a:spcAft>
            </a:pPr>
            <a:r>
              <a:rPr lang="en-US" sz="2800" dirty="0" smtClean="0"/>
              <a:t>Stark Rentner, D., &amp; Kober, N., (2012, February). </a:t>
            </a:r>
            <a:r>
              <a:rPr lang="en-US" sz="2800" i="1" dirty="0" smtClean="0"/>
              <a:t>After the Stimulus Money Ends: The Status of State K-12 Education Funding and Reforms. </a:t>
            </a:r>
            <a:r>
              <a:rPr lang="en-US" sz="2800" dirty="0" smtClean="0"/>
              <a:t>Washington, DC: Center on Education Policy. </a:t>
            </a:r>
            <a:r>
              <a:rPr lang="en-US" sz="2800" dirty="0" smtClean="0">
                <a:hlinkClick r:id="rId2"/>
              </a:rPr>
              <a:t>http://www.cep-dc.org/</a:t>
            </a:r>
            <a:endParaRPr lang="en-US" sz="2800" dirty="0" smtClean="0"/>
          </a:p>
          <a:p>
            <a:pPr>
              <a:spcBef>
                <a:spcPts val="0"/>
              </a:spcBef>
              <a:spcAft>
                <a:spcPts val="1200"/>
              </a:spcAft>
            </a:pPr>
            <a:r>
              <a:rPr lang="en-US" sz="2800" dirty="0" smtClean="0"/>
              <a:t>Steiner, L., &amp; Hassel, E., (2011). </a:t>
            </a:r>
            <a:r>
              <a:rPr lang="en-US" sz="2800" i="1" dirty="0" smtClean="0"/>
              <a:t>Using competencies to improve school turnaround principal success</a:t>
            </a:r>
            <a:r>
              <a:rPr lang="en-US" sz="2800" dirty="0" smtClean="0"/>
              <a:t>. Charlottesville, VA: Darden School Foundation. University of Virginia</a:t>
            </a:r>
            <a:r>
              <a:rPr lang="en-US" sz="2400" dirty="0" smtClean="0"/>
              <a:t>.</a:t>
            </a:r>
            <a:endParaRPr lang="en-US" sz="2560" dirty="0" smtClean="0"/>
          </a:p>
          <a:p>
            <a:pPr lvl="0">
              <a:lnSpc>
                <a:spcPct val="120000"/>
              </a:lnSpc>
              <a:spcBef>
                <a:spcPts val="0"/>
              </a:spcBef>
              <a:spcAft>
                <a:spcPts val="1200"/>
              </a:spcAft>
            </a:pPr>
            <a:r>
              <a:rPr lang="en-US" sz="2560" dirty="0" smtClean="0"/>
              <a:t>Yatsko, S &amp; Bowen, M. (2011). Beating the odds: How state education agencies can better support school turnarounds. PIE Network Summit Policy Brief. </a:t>
            </a:r>
            <a:r>
              <a:rPr lang="en-US" sz="2560" dirty="0" smtClean="0">
                <a:hlinkClick r:id="rId3"/>
              </a:rPr>
              <a:t>http://www.crpe.org/cs/crpe/view/csr_pubs/464</a:t>
            </a:r>
            <a:r>
              <a:rPr lang="en-US" sz="2560" dirty="0" smtClean="0"/>
              <a:t>.</a:t>
            </a:r>
          </a:p>
          <a:p>
            <a:pPr lvl="0">
              <a:lnSpc>
                <a:spcPct val="120000"/>
              </a:lnSpc>
              <a:spcBef>
                <a:spcPts val="0"/>
              </a:spcBef>
              <a:spcAft>
                <a:spcPts val="1200"/>
              </a:spcAft>
            </a:pPr>
            <a:r>
              <a:rPr lang="en-US" sz="2560" dirty="0" smtClean="0"/>
              <a:t>Yatsko, S., Lake, R., Nelson, E. C., &amp; Bowen, M. (2012). </a:t>
            </a:r>
            <a:r>
              <a:rPr lang="en-US" sz="2560" i="1" dirty="0" smtClean="0"/>
              <a:t>Tinkering toward transformation: A look at federal school improvement grant implementation. </a:t>
            </a:r>
            <a:r>
              <a:rPr lang="en-US" sz="2560" dirty="0" smtClean="0"/>
              <a:t>Seattle, WA: Center on Reinventing Public Education.</a:t>
            </a:r>
          </a:p>
          <a:p>
            <a:endParaRPr lang="en-US" dirty="0"/>
          </a:p>
        </p:txBody>
      </p:sp>
      <p:sp>
        <p:nvSpPr>
          <p:cNvPr id="4" name="Date Placeholder 3"/>
          <p:cNvSpPr>
            <a:spLocks noGrp="1"/>
          </p:cNvSpPr>
          <p:nvPr>
            <p:ph type="dt" sz="half" idx="10"/>
          </p:nvPr>
        </p:nvSpPr>
        <p:spPr/>
        <p:txBody>
          <a:bodyPr/>
          <a:lstStyle/>
          <a:p>
            <a:fld id="{0F1FFD64-8960-694D-B393-E0A819D108DF}"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03460728"/>
              </p:ext>
            </p:extLst>
          </p:nvPr>
        </p:nvGraphicFramePr>
        <p:xfrm>
          <a:off x="254000" y="1600200"/>
          <a:ext cx="8610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1EB651FC-FAA3-454A-9C1C-6E8AED7B4EFD}"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US" dirty="0" smtClean="0"/>
              <a:t>YOUR CHARGE…</a:t>
            </a:r>
          </a:p>
        </p:txBody>
      </p:sp>
      <p:sp>
        <p:nvSpPr>
          <p:cNvPr id="8" name="Date Placeholder 7"/>
          <p:cNvSpPr>
            <a:spLocks noGrp="1"/>
          </p:cNvSpPr>
          <p:nvPr>
            <p:ph type="dt" sz="half" idx="10"/>
          </p:nvPr>
        </p:nvSpPr>
        <p:spPr/>
        <p:txBody>
          <a:bodyPr/>
          <a:lstStyle/>
          <a:p>
            <a:fld id="{EEB2101E-C0E2-DF4B-9098-C0C282BF57B0}"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lstStyle/>
          <a:p>
            <a:fld id="{3BFD7760-F8FE-4D7B-A059-AC39C9F5AD0C}" type="slidenum">
              <a:rPr lang="en-US" smtClean="0"/>
              <a:pPr/>
              <a:t>5</a:t>
            </a:fld>
            <a:endParaRPr lang="en-US" dirty="0"/>
          </a:p>
        </p:txBody>
      </p:sp>
      <p:graphicFrame>
        <p:nvGraphicFramePr>
          <p:cNvPr id="7" name="Content Placeholder 6"/>
          <p:cNvGraphicFramePr>
            <a:graphicFrameLocks noGrp="1"/>
          </p:cNvGraphicFramePr>
          <p:nvPr>
            <p:ph sz="quarter" idx="1"/>
          </p:nvPr>
        </p:nvGraphicFramePr>
        <p:xfrm>
          <a:off x="457200" y="1455738"/>
          <a:ext cx="8229600" cy="4738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graphicEl>
                                              <a:dgm id="{850ADFD2-65B5-114B-BBB5-354FACD9E986}"/>
                                            </p:graphicEl>
                                          </p:spTgt>
                                        </p:tgtEl>
                                        <p:attrNameLst>
                                          <p:attrName>style.visibility</p:attrName>
                                        </p:attrNameLst>
                                      </p:cBhvr>
                                      <p:to>
                                        <p:strVal val="visible"/>
                                      </p:to>
                                    </p:set>
                                    <p:animEffect transition="in" filter="fade">
                                      <p:cBhvr>
                                        <p:cTn id="7" dur="1000"/>
                                        <p:tgtEl>
                                          <p:spTgt spid="7">
                                            <p:graphicEl>
                                              <a:dgm id="{850ADFD2-65B5-114B-BBB5-354FACD9E986}"/>
                                            </p:graphicEl>
                                          </p:spTgt>
                                        </p:tgtEl>
                                      </p:cBhvr>
                                    </p:animEffect>
                                    <p:anim calcmode="lin" valueType="num">
                                      <p:cBhvr>
                                        <p:cTn id="8" dur="1000" fill="hold"/>
                                        <p:tgtEl>
                                          <p:spTgt spid="7">
                                            <p:graphicEl>
                                              <a:dgm id="{850ADFD2-65B5-114B-BBB5-354FACD9E986}"/>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7">
                                            <p:graphicEl>
                                              <a:dgm id="{850ADFD2-65B5-114B-BBB5-354FACD9E986}"/>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graphicEl>
                                              <a:dgm id="{850ADFD2-65B5-114B-BBB5-354FACD9E986}"/>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graphicEl>
                                              <a:dgm id="{F19C676E-1888-EA4B-AAAF-2544A4DE0157}"/>
                                            </p:graphicEl>
                                          </p:spTgt>
                                        </p:tgtEl>
                                        <p:attrNameLst>
                                          <p:attrName>style.visibility</p:attrName>
                                        </p:attrNameLst>
                                      </p:cBhvr>
                                      <p:to>
                                        <p:strVal val="visible"/>
                                      </p:to>
                                    </p:set>
                                    <p:animEffect transition="in" filter="fade">
                                      <p:cBhvr>
                                        <p:cTn id="13" dur="1000"/>
                                        <p:tgtEl>
                                          <p:spTgt spid="7">
                                            <p:graphicEl>
                                              <a:dgm id="{F19C676E-1888-EA4B-AAAF-2544A4DE0157}"/>
                                            </p:graphicEl>
                                          </p:spTgt>
                                        </p:tgtEl>
                                      </p:cBhvr>
                                    </p:animEffect>
                                    <p:anim calcmode="lin" valueType="num">
                                      <p:cBhvr>
                                        <p:cTn id="14" dur="1000" fill="hold"/>
                                        <p:tgtEl>
                                          <p:spTgt spid="7">
                                            <p:graphicEl>
                                              <a:dgm id="{F19C676E-1888-EA4B-AAAF-2544A4DE0157}"/>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7">
                                            <p:graphicEl>
                                              <a:dgm id="{F19C676E-1888-EA4B-AAAF-2544A4DE0157}"/>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graphicEl>
                                              <a:dgm id="{F19C676E-1888-EA4B-AAAF-2544A4DE0157}"/>
                                            </p:graphic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
                                            <p:graphicEl>
                                              <a:dgm id="{1BC169AF-1C01-A147-8F17-39CBEC880A23}"/>
                                            </p:graphicEl>
                                          </p:spTgt>
                                        </p:tgtEl>
                                        <p:attrNameLst>
                                          <p:attrName>style.visibility</p:attrName>
                                        </p:attrNameLst>
                                      </p:cBhvr>
                                      <p:to>
                                        <p:strVal val="visible"/>
                                      </p:to>
                                    </p:set>
                                    <p:animEffect transition="in" filter="fade">
                                      <p:cBhvr>
                                        <p:cTn id="19" dur="1000"/>
                                        <p:tgtEl>
                                          <p:spTgt spid="7">
                                            <p:graphicEl>
                                              <a:dgm id="{1BC169AF-1C01-A147-8F17-39CBEC880A23}"/>
                                            </p:graphicEl>
                                          </p:spTgt>
                                        </p:tgtEl>
                                      </p:cBhvr>
                                    </p:animEffect>
                                    <p:anim calcmode="lin" valueType="num">
                                      <p:cBhvr>
                                        <p:cTn id="20" dur="1000" fill="hold"/>
                                        <p:tgtEl>
                                          <p:spTgt spid="7">
                                            <p:graphicEl>
                                              <a:dgm id="{1BC169AF-1C01-A147-8F17-39CBEC880A23}"/>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7">
                                            <p:graphicEl>
                                              <a:dgm id="{1BC169AF-1C01-A147-8F17-39CBEC880A23}"/>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graphicEl>
                                              <a:dgm id="{1BC169AF-1C01-A147-8F17-39CBEC880A23}"/>
                                            </p:graphic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7">
                                            <p:graphicEl>
                                              <a:dgm id="{E206F2A3-C356-6149-971A-F24D4DB95B8F}"/>
                                            </p:graphicEl>
                                          </p:spTgt>
                                        </p:tgtEl>
                                        <p:attrNameLst>
                                          <p:attrName>style.visibility</p:attrName>
                                        </p:attrNameLst>
                                      </p:cBhvr>
                                      <p:to>
                                        <p:strVal val="visible"/>
                                      </p:to>
                                    </p:set>
                                    <p:animEffect transition="in" filter="fade">
                                      <p:cBhvr>
                                        <p:cTn id="25" dur="1000"/>
                                        <p:tgtEl>
                                          <p:spTgt spid="7">
                                            <p:graphicEl>
                                              <a:dgm id="{E206F2A3-C356-6149-971A-F24D4DB95B8F}"/>
                                            </p:graphicEl>
                                          </p:spTgt>
                                        </p:tgtEl>
                                      </p:cBhvr>
                                    </p:animEffect>
                                    <p:anim calcmode="lin" valueType="num">
                                      <p:cBhvr>
                                        <p:cTn id="26" dur="1000" fill="hold"/>
                                        <p:tgtEl>
                                          <p:spTgt spid="7">
                                            <p:graphicEl>
                                              <a:dgm id="{E206F2A3-C356-6149-971A-F24D4DB95B8F}"/>
                                            </p:graphicEl>
                                          </p:spTgt>
                                        </p:tgtEl>
                                        <p:attrNameLst>
                                          <p:attrName>ppt_x</p:attrName>
                                        </p:attrNameLst>
                                      </p:cBhvr>
                                      <p:tavLst>
                                        <p:tav tm="0">
                                          <p:val>
                                            <p:strVal val="#ppt_x"/>
                                          </p:val>
                                        </p:tav>
                                        <p:tav tm="100000">
                                          <p:val>
                                            <p:strVal val="#ppt_x"/>
                                          </p:val>
                                        </p:tav>
                                      </p:tavLst>
                                    </p:anim>
                                    <p:anim calcmode="lin" valueType="num">
                                      <p:cBhvr>
                                        <p:cTn id="27" dur="900" decel="100000" fill="hold"/>
                                        <p:tgtEl>
                                          <p:spTgt spid="7">
                                            <p:graphicEl>
                                              <a:dgm id="{E206F2A3-C356-6149-971A-F24D4DB95B8F}"/>
                                            </p:graphic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graphicEl>
                                              <a:dgm id="{E206F2A3-C356-6149-971A-F24D4DB95B8F}"/>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74DB93EF-E919-3046-8BBB-6330FBB04D9C}" type="datetime1">
              <a:rPr lang="en-US" smtClean="0"/>
              <a:pPr/>
              <a:t>11/14/2012</a:t>
            </a:fld>
            <a:endParaRPr lang="en-US" dirty="0"/>
          </a:p>
        </p:txBody>
      </p:sp>
      <p:sp>
        <p:nvSpPr>
          <p:cNvPr id="6" name="Footer Placeholder 5"/>
          <p:cNvSpPr>
            <a:spLocks noGrp="1"/>
          </p:cNvSpPr>
          <p:nvPr>
            <p:ph type="ftr" sz="quarter" idx="11"/>
          </p:nvPr>
        </p:nvSpPr>
        <p:spPr/>
        <p:txBody>
          <a:bodyPr/>
          <a:lstStyle/>
          <a:p>
            <a:r>
              <a:rPr lang="en-US" dirty="0" smtClean="0"/>
              <a:t>ADI for Bureau of Indian Education</a:t>
            </a:r>
            <a:endParaRPr lang="en-US" dirty="0"/>
          </a:p>
        </p:txBody>
      </p:sp>
      <p:sp>
        <p:nvSpPr>
          <p:cNvPr id="5" name="Slide Number Placeholder 4"/>
          <p:cNvSpPr>
            <a:spLocks noGrp="1"/>
          </p:cNvSpPr>
          <p:nvPr>
            <p:ph type="sldNum" sz="quarter" idx="12"/>
          </p:nvPr>
        </p:nvSpPr>
        <p:spPr/>
        <p:txBody>
          <a:bodyPr>
            <a:normAutofit/>
          </a:bodyPr>
          <a:lstStyle/>
          <a:p>
            <a:fld id="{30C74910-BE74-CE44-BB36-41132D026565}"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2746ADE-60EC-6442-BD87-E70BAE643D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Sources</a:t>
            </a:r>
            <a:endParaRPr lang="en-US" dirty="0"/>
          </a:p>
        </p:txBody>
      </p:sp>
      <p:sp>
        <p:nvSpPr>
          <p:cNvPr id="4" name="Date Placeholder 3"/>
          <p:cNvSpPr>
            <a:spLocks noGrp="1"/>
          </p:cNvSpPr>
          <p:nvPr>
            <p:ph type="dt" sz="half" idx="10"/>
          </p:nvPr>
        </p:nvSpPr>
        <p:spPr/>
        <p:txBody>
          <a:bodyPr/>
          <a:lstStyle/>
          <a:p>
            <a:fld id="{8AA05281-7447-E941-BDA7-1CD21355F6FD}"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7</a:t>
            </a:fld>
            <a:endParaRPr lang="en-US" dirty="0"/>
          </a:p>
        </p:txBody>
      </p:sp>
      <p:graphicFrame>
        <p:nvGraphicFramePr>
          <p:cNvPr id="7"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lvl="0" algn="l"/>
            <a:r>
              <a:rPr lang="en-US" dirty="0" smtClean="0"/>
              <a:t>Characteristics of Successful Turnarounds*</a:t>
            </a:r>
          </a:p>
        </p:txBody>
      </p:sp>
      <p:sp>
        <p:nvSpPr>
          <p:cNvPr id="11" name="Date Placeholder 10"/>
          <p:cNvSpPr>
            <a:spLocks noGrp="1"/>
          </p:cNvSpPr>
          <p:nvPr>
            <p:ph type="dt" sz="half" idx="10"/>
          </p:nvPr>
        </p:nvSpPr>
        <p:spPr/>
        <p:txBody>
          <a:bodyPr/>
          <a:lstStyle/>
          <a:p>
            <a:fld id="{BCA07A78-0314-CF4D-824D-5411BC75E8B4}" type="datetime1">
              <a:rPr lang="en-US" smtClean="0"/>
              <a:pPr/>
              <a:t>11/14/2012</a:t>
            </a:fld>
            <a:endParaRPr lang="en-US" dirty="0"/>
          </a:p>
        </p:txBody>
      </p:sp>
      <p:sp>
        <p:nvSpPr>
          <p:cNvPr id="10" name="Footer Placeholder 9"/>
          <p:cNvSpPr>
            <a:spLocks noGrp="1"/>
          </p:cNvSpPr>
          <p:nvPr>
            <p:ph type="ftr" sz="quarter" idx="11"/>
          </p:nvPr>
        </p:nvSpPr>
        <p:spPr/>
        <p:txBody>
          <a:bodyPr/>
          <a:lstStyle/>
          <a:p>
            <a:r>
              <a:rPr lang="en-US" dirty="0" smtClean="0"/>
              <a:t>ADI for Bureau of Indian Education</a:t>
            </a:r>
            <a:endParaRPr lang="en-US" dirty="0"/>
          </a:p>
        </p:txBody>
      </p:sp>
      <p:sp>
        <p:nvSpPr>
          <p:cNvPr id="9" name="Slide Number Placeholder 8"/>
          <p:cNvSpPr>
            <a:spLocks noGrp="1"/>
          </p:cNvSpPr>
          <p:nvPr>
            <p:ph type="sldNum" sz="quarter" idx="12"/>
          </p:nvPr>
        </p:nvSpPr>
        <p:spPr/>
        <p:txBody>
          <a:bodyPr/>
          <a:lstStyle/>
          <a:p>
            <a:fld id="{3BFD7760-F8FE-4D7B-A059-AC39C9F5AD0C}" type="slidenum">
              <a:rPr lang="en-US" smtClean="0"/>
              <a:pPr/>
              <a:t>8</a:t>
            </a:fld>
            <a:endParaRPr lang="en-US" dirty="0"/>
          </a:p>
        </p:txBody>
      </p:sp>
      <p:graphicFrame>
        <p:nvGraphicFramePr>
          <p:cNvPr id="7" name="Content Placeholder 6"/>
          <p:cNvGraphicFramePr>
            <a:graphicFrameLocks noGrp="1"/>
          </p:cNvGraphicFramePr>
          <p:nvPr>
            <p:ph sz="quarter" idx="1"/>
          </p:nvPr>
        </p:nvGraphicFramePr>
        <p:xfrm>
          <a:off x="457200" y="1663700"/>
          <a:ext cx="8229600" cy="3982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7200" y="5646003"/>
            <a:ext cx="8229600" cy="584776"/>
          </a:xfrm>
          <a:prstGeom prst="rect">
            <a:avLst/>
          </a:prstGeom>
          <a:noFill/>
        </p:spPr>
        <p:txBody>
          <a:bodyPr wrap="square" rtlCol="0">
            <a:spAutoFit/>
          </a:bodyPr>
          <a:lstStyle/>
          <a:p>
            <a:r>
              <a:rPr lang="en-US" sz="1600" i="1" dirty="0" smtClean="0"/>
              <a:t>*Public Impact (2007). School Turnarounds: A Review of the Cross-Sector Evidence on Dramatic Organizational Improvement </a:t>
            </a:r>
            <a:r>
              <a:rPr lang="en-US" sz="1600" u="sng" dirty="0" smtClean="0">
                <a:hlinkClick r:id="rId8"/>
              </a:rPr>
              <a:t>www.centerii.org/restructuring/resources/turnarounds.html</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7">
                                            <p:graphicEl>
                                              <a:dgm id="{35419D14-8237-1048-B855-D817BC345BD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7">
                                            <p:graphicEl>
                                              <a:dgm id="{4C43809B-5827-F84D-AF77-2C360597E8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23280A0-A2F7-F84A-A2AB-883E856B0B1B}" type="datetime1">
              <a:rPr lang="en-US" smtClean="0"/>
              <a:pPr/>
              <a:t>11/14/2012</a:t>
            </a:fld>
            <a:endParaRPr lang="en-US" dirty="0"/>
          </a:p>
        </p:txBody>
      </p:sp>
      <p:sp>
        <p:nvSpPr>
          <p:cNvPr id="5" name="Footer Placeholder 4"/>
          <p:cNvSpPr>
            <a:spLocks noGrp="1"/>
          </p:cNvSpPr>
          <p:nvPr>
            <p:ph type="ftr" sz="quarter" idx="11"/>
          </p:nvPr>
        </p:nvSpPr>
        <p:spPr/>
        <p:txBody>
          <a:bodyPr/>
          <a:lstStyle/>
          <a:p>
            <a:r>
              <a:rPr lang="en-US" dirty="0" smtClean="0"/>
              <a:t>ADI for Bureau of Indian Education</a:t>
            </a:r>
            <a:endParaRPr lang="en-US" dirty="0"/>
          </a:p>
        </p:txBody>
      </p:sp>
      <p:sp>
        <p:nvSpPr>
          <p:cNvPr id="6" name="Slide Number Placeholder 5"/>
          <p:cNvSpPr>
            <a:spLocks noGrp="1"/>
          </p:cNvSpPr>
          <p:nvPr>
            <p:ph type="sldNum" sz="quarter" idx="12"/>
          </p:nvPr>
        </p:nvSpPr>
        <p:spPr/>
        <p:txBody>
          <a:bodyPr/>
          <a:lstStyle/>
          <a:p>
            <a:fld id="{30C74910-BE74-CE44-BB36-41132D02656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1115</TotalTime>
  <Words>3352</Words>
  <Application>Microsoft Office PowerPoint</Application>
  <PresentationFormat>On-screen Show (4:3)</PresentationFormat>
  <Paragraphs>374</Paragraphs>
  <Slides>42</Slides>
  <Notes>19</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42</vt:i4>
      </vt:variant>
    </vt:vector>
  </HeadingPairs>
  <TitlesOfParts>
    <vt:vector size="44" baseType="lpstr">
      <vt:lpstr>Office Theme</vt:lpstr>
      <vt:lpstr>!OLE_LINK1</vt:lpstr>
      <vt:lpstr>Leading Change: Rapid Improvement in BIE Schools  Mentor and Principal Training  Lauren Morando Rhim  Bureau of Indian Education November 2012    </vt:lpstr>
      <vt:lpstr>Session Objectives</vt:lpstr>
      <vt:lpstr>Rapid Improvement/ Turnaround </vt:lpstr>
      <vt:lpstr>PowerPoint Presentation</vt:lpstr>
      <vt:lpstr>YOUR CHARGE…</vt:lpstr>
      <vt:lpstr>PowerPoint Presentation</vt:lpstr>
      <vt:lpstr>Data Sources</vt:lpstr>
      <vt:lpstr>Characteristics of Successful Turnarounds*</vt:lpstr>
      <vt:lpstr>PowerPoint Presentation</vt:lpstr>
      <vt:lpstr>LEADER ACTION #1</vt:lpstr>
      <vt:lpstr>LEADER ACTION #2</vt:lpstr>
      <vt:lpstr>LEADER ACTION #3</vt:lpstr>
      <vt:lpstr>LEADER ACTION #4</vt:lpstr>
      <vt:lpstr>LEADER ACTION #5</vt:lpstr>
      <vt:lpstr>LEADER ACTION #6</vt:lpstr>
      <vt:lpstr>LEADER ACTION #7:</vt:lpstr>
      <vt:lpstr>Leader Actions  Leader Indicators</vt:lpstr>
      <vt:lpstr>PowerPoint Presentation</vt:lpstr>
      <vt:lpstr>GUIDING PRINCIPLE #1</vt:lpstr>
      <vt:lpstr>GUIDING PRINCIPLE #2:</vt:lpstr>
      <vt:lpstr>GUIDING PRINCIPLE #2:</vt:lpstr>
      <vt:lpstr>GUIDING PRINCIPLE #2: Leadership Matters at all Levels….</vt:lpstr>
      <vt:lpstr>GUIDING PRINCIPLE #3: </vt:lpstr>
      <vt:lpstr> GUIDING PRINCIPLE #3:  …risks involved with changing norms</vt:lpstr>
      <vt:lpstr>GUIDING PRINCIPLE #4: Mindset matters…</vt:lpstr>
      <vt:lpstr>GUIDING PRINCIPLE #5:</vt:lpstr>
      <vt:lpstr>Resource Allocation Matters:  Key Resources…</vt:lpstr>
      <vt:lpstr>GUIDING PRINCIPLE #6:</vt:lpstr>
      <vt:lpstr> </vt:lpstr>
      <vt:lpstr>GUIDING PRINCIPLE #7: </vt:lpstr>
      <vt:lpstr>GUIDING PRINCIPLE #7: </vt:lpstr>
      <vt:lpstr>GUIDING PRINCIPLE #8:</vt:lpstr>
      <vt:lpstr>YOUR CHARGE…</vt:lpstr>
      <vt:lpstr>PowerPoint Presentation</vt:lpstr>
      <vt:lpstr>PowerPoint Presentation</vt:lpstr>
      <vt:lpstr>PowerPoint Presentation</vt:lpstr>
      <vt:lpstr>Sources and Resources</vt:lpstr>
      <vt:lpstr>Sources and Resources</vt:lpstr>
      <vt:lpstr>SOURCES &amp; RESOURCES</vt:lpstr>
      <vt:lpstr>SOURCES &amp; RESOURCES</vt:lpstr>
      <vt:lpstr>SOURCES &amp; RESOURCES</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District Improvement:  Optimizing the Role of the State Education Agency </dc:title>
  <dc:creator>Lauren Rhim</dc:creator>
  <cp:lastModifiedBy>Pam Sheley</cp:lastModifiedBy>
  <cp:revision>56</cp:revision>
  <dcterms:created xsi:type="dcterms:W3CDTF">2012-11-12T16:21:05Z</dcterms:created>
  <dcterms:modified xsi:type="dcterms:W3CDTF">2012-11-14T13:18:30Z</dcterms:modified>
</cp:coreProperties>
</file>