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3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2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3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62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15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9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4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D424-6C62-402D-9195-457E42F768C8}" type="datetimeFigureOut">
              <a:rPr lang="en-US" smtClean="0"/>
              <a:t>11/2/2012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4A87C-A8F7-4B2A-85EC-03D3327BB7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2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in Korea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Principal Leadership Academy</a:t>
            </a:r>
          </a:p>
          <a:p>
            <a:r>
              <a:rPr lang="en-US" dirty="0" smtClean="0"/>
              <a:t>November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m Redding\Documents\2012 New Work\OTHER CURRENT PROJECTS\BIE Summer Institute\DSC_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055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015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am Redding\Documents\2012 New Work\OTHER CURRENT PROJECTS\BIE Summer Institute\DSC_07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05963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9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am Redding\Documents\2012 New Work\OTHER CURRENT PROJECTS\BIE Summer Institute\DSC_0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920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033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am Redding\Documents\2012 New Work\OTHER CURRENT PROJECTS\BIE Summer Institute\DSC_06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9205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0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96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245934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5800"/>
            <a:ext cx="7543800" cy="5657850"/>
          </a:xfrm>
        </p:spPr>
      </p:pic>
    </p:spTree>
    <p:extLst>
      <p:ext uri="{BB962C8B-B14F-4D97-AF65-F5344CB8AC3E}">
        <p14:creationId xmlns:p14="http://schemas.microsoft.com/office/powerpoint/2010/main" val="2411371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9600"/>
            <a:ext cx="7696200" cy="5772150"/>
          </a:xfrm>
        </p:spPr>
      </p:pic>
    </p:spTree>
    <p:extLst>
      <p:ext uri="{BB962C8B-B14F-4D97-AF65-F5344CB8AC3E}">
        <p14:creationId xmlns:p14="http://schemas.microsoft.com/office/powerpoint/2010/main" val="3033878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33400"/>
            <a:ext cx="7772400" cy="5829300"/>
          </a:xfrm>
        </p:spPr>
      </p:pic>
    </p:spTree>
    <p:extLst>
      <p:ext uri="{BB962C8B-B14F-4D97-AF65-F5344CB8AC3E}">
        <p14:creationId xmlns:p14="http://schemas.microsoft.com/office/powerpoint/2010/main" val="3444791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457200"/>
            <a:ext cx="4495800" cy="5994400"/>
          </a:xfrm>
        </p:spPr>
      </p:pic>
    </p:spTree>
    <p:extLst>
      <p:ext uri="{BB962C8B-B14F-4D97-AF65-F5344CB8AC3E}">
        <p14:creationId xmlns:p14="http://schemas.microsoft.com/office/powerpoint/2010/main" val="438266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6096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202206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</a:p>
          <a:p>
            <a:pPr marL="0" indent="0">
              <a:buNone/>
            </a:pPr>
            <a:r>
              <a:rPr lang="en-US" dirty="0" smtClean="0"/>
              <a:t>4.</a:t>
            </a:r>
          </a:p>
          <a:p>
            <a:pPr marL="0" indent="0">
              <a:buNone/>
            </a:pPr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Perceptions of Korean Schools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29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96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159478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334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2904369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518400" cy="5638800"/>
          </a:xfrm>
        </p:spPr>
      </p:pic>
    </p:spTree>
    <p:extLst>
      <p:ext uri="{BB962C8B-B14F-4D97-AF65-F5344CB8AC3E}">
        <p14:creationId xmlns:p14="http://schemas.microsoft.com/office/powerpoint/2010/main" val="2819475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723785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1548384"/>
            <a:ext cx="6028944" cy="4523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3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6096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1490256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3400"/>
            <a:ext cx="7518400" cy="5638800"/>
          </a:xfrm>
        </p:spPr>
      </p:pic>
    </p:spTree>
    <p:extLst>
      <p:ext uri="{BB962C8B-B14F-4D97-AF65-F5344CB8AC3E}">
        <p14:creationId xmlns:p14="http://schemas.microsoft.com/office/powerpoint/2010/main" val="2912258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85800"/>
            <a:ext cx="7620000" cy="5715000"/>
          </a:xfrm>
        </p:spPr>
      </p:pic>
    </p:spTree>
    <p:extLst>
      <p:ext uri="{BB962C8B-B14F-4D97-AF65-F5344CB8AC3E}">
        <p14:creationId xmlns:p14="http://schemas.microsoft.com/office/powerpoint/2010/main" val="4147232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m Redding\Documents\2012 New Work\OTHER CURRENT PROJECTS\BIE Summer Institute\DSC_0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267" y="1548938"/>
            <a:ext cx="6737465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Instrumental Music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609600"/>
            <a:ext cx="7518400" cy="5638800"/>
          </a:xfrm>
        </p:spPr>
      </p:pic>
    </p:spTree>
    <p:extLst>
      <p:ext uri="{BB962C8B-B14F-4D97-AF65-F5344CB8AC3E}">
        <p14:creationId xmlns:p14="http://schemas.microsoft.com/office/powerpoint/2010/main" val="443259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Innovation &amp; Turnaround </a:t>
            </a:r>
            <a:br>
              <a:rPr lang="en-US" dirty="0" smtClean="0"/>
            </a:br>
            <a:r>
              <a:rPr lang="en-US" dirty="0" smtClean="0"/>
              <a:t>in a Korean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962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1548384"/>
            <a:ext cx="6028944" cy="4523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 Music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25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33400"/>
            <a:ext cx="7721600" cy="5791200"/>
          </a:xfrm>
        </p:spPr>
      </p:pic>
    </p:spTree>
    <p:extLst>
      <p:ext uri="{BB962C8B-B14F-4D97-AF65-F5344CB8AC3E}">
        <p14:creationId xmlns:p14="http://schemas.microsoft.com/office/powerpoint/2010/main" val="32749600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</a:p>
          <a:p>
            <a:pPr marL="0" indent="0">
              <a:buNone/>
            </a:pPr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Observations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Strong </a:t>
            </a:r>
            <a:r>
              <a:rPr lang="en-US" u="sng" dirty="0" smtClean="0"/>
              <a:t>leadership</a:t>
            </a:r>
            <a:r>
              <a:rPr lang="en-US" dirty="0" smtClean="0"/>
              <a:t> by principal</a:t>
            </a:r>
          </a:p>
          <a:p>
            <a:r>
              <a:rPr lang="en-US" dirty="0" smtClean="0"/>
              <a:t>Teacher instructional </a:t>
            </a:r>
            <a:r>
              <a:rPr lang="en-US" u="sng" dirty="0" smtClean="0"/>
              <a:t>teams plan instruction</a:t>
            </a:r>
          </a:p>
          <a:p>
            <a:r>
              <a:rPr lang="en-US" dirty="0" smtClean="0"/>
              <a:t>Instruction is </a:t>
            </a:r>
            <a:r>
              <a:rPr lang="en-US" u="sng" dirty="0" smtClean="0"/>
              <a:t>aligned</a:t>
            </a:r>
            <a:r>
              <a:rPr lang="en-US" dirty="0" smtClean="0"/>
              <a:t> to standards</a:t>
            </a:r>
          </a:p>
          <a:p>
            <a:r>
              <a:rPr lang="en-US" dirty="0" smtClean="0"/>
              <a:t>Teachers </a:t>
            </a:r>
            <a:r>
              <a:rPr lang="en-US" u="sng" dirty="0" smtClean="0"/>
              <a:t>directly</a:t>
            </a:r>
            <a:r>
              <a:rPr lang="en-US" dirty="0" smtClean="0"/>
              <a:t> teach</a:t>
            </a:r>
          </a:p>
          <a:p>
            <a:r>
              <a:rPr lang="en-US" dirty="0" smtClean="0"/>
              <a:t>Teachers </a:t>
            </a:r>
            <a:r>
              <a:rPr lang="en-US" u="sng" dirty="0" smtClean="0"/>
              <a:t>interact</a:t>
            </a:r>
          </a:p>
          <a:p>
            <a:r>
              <a:rPr lang="en-US" dirty="0" smtClean="0"/>
              <a:t>Student </a:t>
            </a:r>
            <a:r>
              <a:rPr lang="en-US" u="sng" dirty="0" smtClean="0"/>
              <a:t>groups</a:t>
            </a:r>
            <a:r>
              <a:rPr lang="en-US" dirty="0" smtClean="0"/>
              <a:t> and </a:t>
            </a:r>
            <a:r>
              <a:rPr lang="en-US" u="sng" dirty="0" smtClean="0"/>
              <a:t>individual</a:t>
            </a:r>
            <a:r>
              <a:rPr lang="en-US" dirty="0" smtClean="0"/>
              <a:t> assignments for mastery, including homework</a:t>
            </a:r>
          </a:p>
          <a:p>
            <a:r>
              <a:rPr lang="en-US" dirty="0" smtClean="0"/>
              <a:t>“</a:t>
            </a:r>
            <a:r>
              <a:rPr lang="en-US" u="sng" dirty="0" smtClean="0"/>
              <a:t>Happy school</a:t>
            </a:r>
            <a:r>
              <a:rPr lang="en-US" dirty="0" smtClean="0"/>
              <a:t>” ingredients</a:t>
            </a:r>
          </a:p>
          <a:p>
            <a:pPr lvl="1"/>
            <a:r>
              <a:rPr lang="en-US" dirty="0" smtClean="0"/>
              <a:t>Activity classes</a:t>
            </a:r>
          </a:p>
          <a:p>
            <a:pPr lvl="1"/>
            <a:r>
              <a:rPr lang="en-US" dirty="0" smtClean="0"/>
              <a:t>Faculty advocate for each student</a:t>
            </a:r>
          </a:p>
          <a:p>
            <a:pPr lvl="1"/>
            <a:r>
              <a:rPr lang="en-US" dirty="0" smtClean="0"/>
              <a:t>High energy in classes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this school turned around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30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you be a change agent?</a:t>
            </a:r>
          </a:p>
          <a:p>
            <a:r>
              <a:rPr lang="en-US" dirty="0" smtClean="0"/>
              <a:t>What tools can assist you in changing school culture?</a:t>
            </a:r>
          </a:p>
          <a:p>
            <a:r>
              <a:rPr lang="en-US" dirty="0" smtClean="0"/>
              <a:t>Where are your </a:t>
            </a:r>
            <a:r>
              <a:rPr lang="en-US" smtClean="0"/>
              <a:t>leverage points?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Change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Toegyewon</a:t>
            </a:r>
            <a:r>
              <a:rPr lang="en-US" dirty="0" smtClean="0"/>
              <a:t> High School</a:t>
            </a:r>
            <a:br>
              <a:rPr lang="en-US" dirty="0" smtClean="0"/>
            </a:br>
            <a:r>
              <a:rPr lang="en-US" dirty="0" smtClean="0"/>
              <a:t>Near Seoul, Korea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828800"/>
            <a:ext cx="603461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57200"/>
            <a:ext cx="4419600" cy="5898099"/>
          </a:xfrm>
        </p:spPr>
      </p:pic>
    </p:spTree>
    <p:extLst>
      <p:ext uri="{BB962C8B-B14F-4D97-AF65-F5344CB8AC3E}">
        <p14:creationId xmlns:p14="http://schemas.microsoft.com/office/powerpoint/2010/main" val="1019885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1548384"/>
            <a:ext cx="6028944" cy="4523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Neighborhood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4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 Redding\Documents\2012 New Work\OTHER CURRENT PROJECTS\BIE Summer Institute\DSC_0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267" y="1548938"/>
            <a:ext cx="6737465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with Principal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0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m Redding\Documents\2012 New Work\OTHER CURRENT PROJECTS\BIE Summer Institute\DSC_0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3267" y="1548938"/>
            <a:ext cx="6737465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Their Turnaround 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8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7528" y="1548384"/>
            <a:ext cx="6028944" cy="45232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Visiting Classrooms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02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132</Words>
  <Application>Microsoft Office PowerPoint</Application>
  <PresentationFormat>On-screen Show (4:3)</PresentationFormat>
  <Paragraphs>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Change in Korea</vt:lpstr>
      <vt:lpstr>Your Perceptions of Korean Schools </vt:lpstr>
      <vt:lpstr>Innovation &amp; Turnaround  in a Korean School</vt:lpstr>
      <vt:lpstr>Toegyewon High School Near Seoul, Korea</vt:lpstr>
      <vt:lpstr>PowerPoint Presentation</vt:lpstr>
      <vt:lpstr>School Neighborhood</vt:lpstr>
      <vt:lpstr>Meeting with Principal</vt:lpstr>
      <vt:lpstr>Their Turnaround Story</vt:lpstr>
      <vt:lpstr>Visiting Classrooms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 Class</vt:lpstr>
      <vt:lpstr>PowerPoint Presentation</vt:lpstr>
      <vt:lpstr>PowerPoint Presentation</vt:lpstr>
      <vt:lpstr>PowerPoint Presentation</vt:lpstr>
      <vt:lpstr>Instrumental Music Class</vt:lpstr>
      <vt:lpstr>PowerPoint Presentation</vt:lpstr>
      <vt:lpstr>Vocal Music Class</vt:lpstr>
      <vt:lpstr>PowerPoint Presentation</vt:lpstr>
      <vt:lpstr>Your Observations</vt:lpstr>
      <vt:lpstr>How this school turned around</vt:lpstr>
      <vt:lpstr>Your Change Leadership</vt:lpstr>
    </vt:vector>
  </TitlesOfParts>
  <Company>Academic Development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in Korea</dc:title>
  <dc:creator>Sam Redding</dc:creator>
  <cp:lastModifiedBy>Sam Redding</cp:lastModifiedBy>
  <cp:revision>2</cp:revision>
  <dcterms:created xsi:type="dcterms:W3CDTF">2012-11-03T00:11:53Z</dcterms:created>
  <dcterms:modified xsi:type="dcterms:W3CDTF">2012-11-03T00:13:11Z</dcterms:modified>
</cp:coreProperties>
</file>