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14" autoAdjust="0"/>
  </p:normalViewPr>
  <p:slideViewPr>
    <p:cSldViewPr>
      <p:cViewPr varScale="1">
        <p:scale>
          <a:sx n="72" d="100"/>
          <a:sy n="72" d="100"/>
        </p:scale>
        <p:origin x="-7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FE85B40-FADE-4673-9D60-6D946E9460A8}" type="datetimeFigureOut">
              <a:rPr lang="en-US" smtClean="0"/>
              <a:pPr/>
              <a:t>7/8/2013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16E31CA-1B63-4767-9B47-EED80EF050F8}"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E85B40-FADE-4673-9D60-6D946E9460A8}" type="datetimeFigureOut">
              <a:rPr lang="en-US" smtClean="0"/>
              <a:pPr/>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E85B40-FADE-4673-9D60-6D946E9460A8}" type="datetimeFigureOut">
              <a:rPr lang="en-US" smtClean="0"/>
              <a:pPr/>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E85B40-FADE-4673-9D60-6D946E9460A8}" type="datetimeFigureOut">
              <a:rPr lang="en-US" smtClean="0"/>
              <a:pPr/>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E85B40-FADE-4673-9D60-6D946E9460A8}" type="datetimeFigureOut">
              <a:rPr lang="en-US" smtClean="0"/>
              <a:pPr/>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16E31CA-1B63-4767-9B47-EED80EF050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E85B40-FADE-4673-9D60-6D946E9460A8}" type="datetimeFigureOut">
              <a:rPr lang="en-US" smtClean="0"/>
              <a:pPr/>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E85B40-FADE-4673-9D60-6D946E9460A8}" type="datetimeFigureOut">
              <a:rPr lang="en-US" smtClean="0"/>
              <a:pPr/>
              <a:t>7/8/2013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E85B40-FADE-4673-9D60-6D946E9460A8}" type="datetimeFigureOut">
              <a:rPr lang="en-US" smtClean="0"/>
              <a:pPr/>
              <a:t>7/8/2013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85B40-FADE-4673-9D60-6D946E9460A8}" type="datetimeFigureOut">
              <a:rPr lang="en-US" smtClean="0"/>
              <a:pPr/>
              <a:t>7/8/2013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E85B40-FADE-4673-9D60-6D946E9460A8}" type="datetimeFigureOut">
              <a:rPr lang="en-US" smtClean="0"/>
              <a:pPr/>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E85B40-FADE-4673-9D60-6D946E9460A8}" type="datetimeFigureOut">
              <a:rPr lang="en-US" smtClean="0"/>
              <a:pPr/>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E31CA-1B63-4767-9B47-EED80EF050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FE85B40-FADE-4673-9D60-6D946E9460A8}" type="datetimeFigureOut">
              <a:rPr lang="en-US" smtClean="0"/>
              <a:pPr/>
              <a:t>7/8/2013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16E31CA-1B63-4767-9B47-EED80EF050F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Principal Leadership Academy </a:t>
            </a:r>
            <a:br>
              <a:rPr lang="en-US" dirty="0" smtClean="0"/>
            </a:br>
            <a:r>
              <a:rPr lang="en-US" dirty="0" smtClean="0"/>
              <a:t>Dunseith Day School</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Projects:</a:t>
            </a:r>
          </a:p>
          <a:p>
            <a:r>
              <a:rPr lang="en-US" dirty="0" smtClean="0"/>
              <a:t>Renewing for Future Generations</a:t>
            </a:r>
          </a:p>
          <a:p>
            <a:r>
              <a:rPr lang="en-US" dirty="0" smtClean="0"/>
              <a:t>and</a:t>
            </a:r>
          </a:p>
          <a:p>
            <a:r>
              <a:rPr lang="en-US" dirty="0" smtClean="0"/>
              <a:t>Common Core Transition</a:t>
            </a:r>
            <a:endParaRPr lang="en-US" dirty="0"/>
          </a:p>
        </p:txBody>
      </p:sp>
      <p:pic>
        <p:nvPicPr>
          <p:cNvPr id="4" name="Picture 3" descr="Picture 10-6-04 014.jpg"/>
          <p:cNvPicPr>
            <a:picLocks noChangeAspect="1"/>
          </p:cNvPicPr>
          <p:nvPr/>
        </p:nvPicPr>
        <p:blipFill>
          <a:blip r:embed="rId2" cstate="print"/>
          <a:stretch>
            <a:fillRect/>
          </a:stretch>
        </p:blipFill>
        <p:spPr>
          <a:xfrm>
            <a:off x="6858000" y="4876800"/>
            <a:ext cx="2286000" cy="1981200"/>
          </a:xfrm>
          <a:prstGeom prst="rect">
            <a:avLst/>
          </a:prstGeom>
        </p:spPr>
      </p:pic>
      <p:pic>
        <p:nvPicPr>
          <p:cNvPr id="5" name="Picture 4" descr="Picture 10-6-04 015.jpg"/>
          <p:cNvPicPr>
            <a:picLocks noChangeAspect="1"/>
          </p:cNvPicPr>
          <p:nvPr/>
        </p:nvPicPr>
        <p:blipFill>
          <a:blip r:embed="rId3" cstate="print"/>
          <a:stretch>
            <a:fillRect/>
          </a:stretch>
        </p:blipFill>
        <p:spPr>
          <a:xfrm>
            <a:off x="0" y="4800600"/>
            <a:ext cx="2362200" cy="2057400"/>
          </a:xfrm>
          <a:prstGeom prst="rect">
            <a:avLst/>
          </a:prstGeom>
        </p:spPr>
      </p:pic>
      <p:pic>
        <p:nvPicPr>
          <p:cNvPr id="6" name="Picture 5" descr="100th Anniversa (282).JPG"/>
          <p:cNvPicPr>
            <a:picLocks noChangeAspect="1"/>
          </p:cNvPicPr>
          <p:nvPr/>
        </p:nvPicPr>
        <p:blipFill>
          <a:blip r:embed="rId4" cstate="print"/>
          <a:stretch>
            <a:fillRect/>
          </a:stretch>
        </p:blipFill>
        <p:spPr>
          <a:xfrm>
            <a:off x="2362200" y="4876800"/>
            <a:ext cx="2209800" cy="1981200"/>
          </a:xfrm>
          <a:prstGeom prst="rect">
            <a:avLst/>
          </a:prstGeom>
        </p:spPr>
      </p:pic>
      <p:pic>
        <p:nvPicPr>
          <p:cNvPr id="7" name="Picture 6" descr="100th Anniversa (441).JPG"/>
          <p:cNvPicPr>
            <a:picLocks noChangeAspect="1"/>
          </p:cNvPicPr>
          <p:nvPr/>
        </p:nvPicPr>
        <p:blipFill>
          <a:blip r:embed="rId5" cstate="print"/>
          <a:stretch>
            <a:fillRect/>
          </a:stretch>
        </p:blipFill>
        <p:spPr>
          <a:xfrm>
            <a:off x="4572000" y="4876800"/>
            <a:ext cx="2286000" cy="1981200"/>
          </a:xfrm>
          <a:prstGeom prst="rect">
            <a:avLst/>
          </a:prstGeom>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Why?</a:t>
            </a:r>
            <a:endParaRPr lang="en-US" dirty="0"/>
          </a:p>
        </p:txBody>
      </p:sp>
      <p:sp>
        <p:nvSpPr>
          <p:cNvPr id="3" name="Content Placeholder 2"/>
          <p:cNvSpPr>
            <a:spLocks noGrp="1"/>
          </p:cNvSpPr>
          <p:nvPr>
            <p:ph idx="1"/>
          </p:nvPr>
        </p:nvSpPr>
        <p:spPr/>
        <p:txBody>
          <a:bodyPr>
            <a:normAutofit lnSpcReduction="10000"/>
          </a:bodyPr>
          <a:lstStyle/>
          <a:p>
            <a:r>
              <a:rPr lang="en-US" dirty="0" smtClean="0"/>
              <a:t>Our children, parents, and community have only a handful of tribal members who know the tribal languages that were handed down generation after generation.   Our children’s future need to include their language.   Families  speak only bits and pieces of the language and we are confusing the children by not teaching them the proper way to use their own language.  </a:t>
            </a:r>
          </a:p>
          <a:p>
            <a:r>
              <a:rPr lang="en-US" dirty="0" smtClean="0"/>
              <a:t>We now learn and teach the Ojibwa language thanks to the PLAN.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 is working:</a:t>
            </a:r>
            <a:endParaRPr lang="en-US" dirty="0"/>
          </a:p>
        </p:txBody>
      </p:sp>
      <p:sp>
        <p:nvSpPr>
          <p:cNvPr id="3" name="Content Placeholder 2"/>
          <p:cNvSpPr>
            <a:spLocks noGrp="1"/>
          </p:cNvSpPr>
          <p:nvPr>
            <p:ph idx="1"/>
          </p:nvPr>
        </p:nvSpPr>
        <p:spPr/>
        <p:txBody>
          <a:bodyPr/>
          <a:lstStyle/>
          <a:p>
            <a:r>
              <a:rPr lang="en-US" dirty="0" smtClean="0"/>
              <a:t>Our own resources</a:t>
            </a:r>
          </a:p>
          <a:p>
            <a:r>
              <a:rPr lang="en-US" dirty="0" smtClean="0"/>
              <a:t>Other resources</a:t>
            </a:r>
          </a:p>
          <a:p>
            <a:r>
              <a:rPr lang="en-US" dirty="0" smtClean="0"/>
              <a:t>The lesson plans </a:t>
            </a:r>
          </a:p>
          <a:p>
            <a:r>
              <a:rPr lang="en-US" dirty="0" smtClean="0"/>
              <a:t>Word or phrase of the week</a:t>
            </a:r>
          </a:p>
          <a:p>
            <a:r>
              <a:rPr lang="en-US" dirty="0" smtClean="0"/>
              <a:t>Language  Endorsements</a:t>
            </a:r>
          </a:p>
          <a:p>
            <a:r>
              <a:rPr lang="en-US" dirty="0" smtClean="0"/>
              <a:t>Everyone is involved</a:t>
            </a:r>
          </a:p>
          <a:p>
            <a:r>
              <a:rPr lang="en-US" dirty="0" smtClean="0"/>
              <a:t>NWEA Data</a:t>
            </a:r>
          </a:p>
          <a:p>
            <a:r>
              <a:rPr lang="en-US" smtClean="0"/>
              <a:t>THE STUDENTS LOVE IT!!!!!!</a:t>
            </a:r>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51</TotalTime>
  <Words>126</Words>
  <Application>Microsoft Office PowerPoint</Application>
  <PresentationFormat>On-screen Show (4:3)</PresentationFormat>
  <Paragraphs>17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Apex</vt:lpstr>
      <vt:lpstr>Principal Leadership Academy  Dunseith Day School</vt:lpstr>
      <vt:lpstr>The Future, Why?</vt:lpstr>
      <vt:lpstr>The Plan is working: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Leadership Academy  Dunseith Day School</dc:title>
  <dc:creator>ystclaire</dc:creator>
  <cp:lastModifiedBy>ystclaire</cp:lastModifiedBy>
  <cp:revision>4</cp:revision>
  <dcterms:created xsi:type="dcterms:W3CDTF">2013-07-08T20:37:49Z</dcterms:created>
  <dcterms:modified xsi:type="dcterms:W3CDTF">2013-07-08T21:30:43Z</dcterms:modified>
</cp:coreProperties>
</file>