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05" autoAdjust="0"/>
    <p:restoredTop sz="86441" autoAdjust="0"/>
  </p:normalViewPr>
  <p:slideViewPr>
    <p:cSldViewPr>
      <p:cViewPr varScale="1">
        <p:scale>
          <a:sx n="38" d="100"/>
          <a:sy n="38" d="100"/>
        </p:scale>
        <p:origin x="-102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6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F3D71DA-5EB7-469C-A0B0-1B053686A08F}" type="datetimeFigureOut">
              <a:rPr lang="en-US" smtClean="0"/>
              <a:t>7/8/2013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FE3C1EE-E9C4-48E2-876C-37739A6909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K-6 grade school</a:t>
            </a:r>
          </a:p>
          <a:p>
            <a:r>
              <a:rPr lang="en-US" dirty="0" smtClean="0"/>
              <a:t>200 students 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914651"/>
          </a:xfrm>
        </p:spPr>
        <p:txBody>
          <a:bodyPr>
            <a:normAutofit fontScale="90000"/>
          </a:bodyPr>
          <a:lstStyle/>
          <a:p>
            <a:r>
              <a:rPr lang="en-US" dirty="0"/>
              <a:t>Focus on implementing Common Core Standards and Instruction at Isleta Elementary School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We achieved most of the goal for this school year, with the limited resources we had. </a:t>
            </a:r>
          </a:p>
          <a:p>
            <a:r>
              <a:rPr lang="en-US" dirty="0" smtClean="0"/>
              <a:t> The teachers are familiar with the CCSS, unwrapping, and developing lessons using the  Rigorous Lesson Plan Format introduced by the New Mexico Education Line Office in Fall 2012.  </a:t>
            </a:r>
          </a:p>
          <a:p>
            <a:r>
              <a:rPr lang="en-US" dirty="0" smtClean="0"/>
              <a:t>Our evidence includes lesson plans, agendas, and sign-in sheets </a:t>
            </a:r>
          </a:p>
          <a:p>
            <a:r>
              <a:rPr lang="en-US" dirty="0" smtClean="0"/>
              <a:t>Weekly Co-planning: evidence of co-planning include sign-in sheets and a form that the teachers fill out when they meet.  </a:t>
            </a:r>
          </a:p>
          <a:p>
            <a:r>
              <a:rPr lang="en-US" dirty="0" smtClean="0"/>
              <a:t>Observations of teachers teaching the CCSS.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Explain whether or not you achieved the Goal and how you know.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Teachers at Isleta were introduce to Common Core Standards starting in the Fall 2011</a:t>
            </a:r>
          </a:p>
          <a:p>
            <a:r>
              <a:rPr lang="en-US" dirty="0" smtClean="0"/>
              <a:t>Teachers at Isleta were trained on unwrapping CCSS in Fall 2012 by the NM South Education Line Office in September during a two day  work session.  Teachers unwrapped a Math and ELA standard with a group of other grade level teachers.</a:t>
            </a:r>
          </a:p>
          <a:p>
            <a:r>
              <a:rPr lang="en-US" dirty="0" smtClean="0"/>
              <a:t>Teachers practice unwrapping all year and submitted binders at the end of the year with their grade level CCSS unwrapped in both Math and ELA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Objective I:  Train classroom teachers on the Common Core State Standards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met the objective:  We have documentation through training from the  Write Tools, student work, and lesson plans. </a:t>
            </a:r>
          </a:p>
          <a:p>
            <a:r>
              <a:rPr lang="en-US" dirty="0" smtClean="0"/>
              <a:t>Teachers use the strategies from Write Tools to develop writing pieces in Informational Text and Narrative writing.  </a:t>
            </a:r>
          </a:p>
          <a:p>
            <a:r>
              <a:rPr lang="en-US" dirty="0" smtClean="0"/>
              <a:t>Teachers will continue to get training from the Write Tools to assist in the rigor of writing CCSS require.  </a:t>
            </a:r>
          </a:p>
          <a:p>
            <a:r>
              <a:rPr lang="en-US" dirty="0" smtClean="0"/>
              <a:t>Teachers will receive GLAD training on strategies to get students writing using ELL strategies.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2800" smtClean="0"/>
              <a:t>Objective II:  Increase the complex writing expectations of the CCSS, in reading, math, science, and social studies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met the objective</a:t>
            </a:r>
          </a:p>
          <a:p>
            <a:r>
              <a:rPr lang="en-US" dirty="0" smtClean="0"/>
              <a:t>Teachers created  Lesson Plans with CCSS , unwrapped standards, and observations </a:t>
            </a:r>
          </a:p>
          <a:p>
            <a:r>
              <a:rPr lang="en-US" dirty="0" smtClean="0"/>
              <a:t>The teachers have data binders that include CFA used throughout the school year. </a:t>
            </a:r>
          </a:p>
          <a:p>
            <a:r>
              <a:rPr lang="en-US" dirty="0" smtClean="0"/>
              <a:t>We need more training on lesson planning and creating better CFA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Objective  III:  Lesson Plans with CCSS and Common Formative Assessements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students who received instruction in CCSS, did well on the NWEA CCSS Assessment </a:t>
            </a:r>
          </a:p>
          <a:p>
            <a:r>
              <a:rPr lang="en-US" dirty="0" smtClean="0"/>
              <a:t>If you don’t teach the CCSS with the rigor it requires, your students won’t do well on the assessment </a:t>
            </a:r>
          </a:p>
          <a:p>
            <a:r>
              <a:rPr lang="en-US" dirty="0" smtClean="0"/>
              <a:t>Our school teachers were taught to follow scripted text books and were apart of BIE Reads, it was hard to get them away from just using the textbook.  </a:t>
            </a:r>
          </a:p>
          <a:p>
            <a:r>
              <a:rPr lang="en-US" dirty="0" smtClean="0"/>
              <a:t>Instructional Leader (Principal) needs to be apart of the discussions when the teachers are planning, teaching and getting </a:t>
            </a:r>
            <a:r>
              <a:rPr lang="en-US" smtClean="0"/>
              <a:t>trained on the CCSS.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 did I learn?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</TotalTime>
  <Words>460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Focus on implementing Common Core Standards and Instruction at Isleta Elementary School  </vt:lpstr>
      <vt:lpstr>Explain whether or not you achieved the Goal and how you know. </vt:lpstr>
      <vt:lpstr>Objective I:  Train classroom teachers on the Common Core State Standards </vt:lpstr>
      <vt:lpstr>Objective II:  Increase the complex writing expectations of the CCSS, in reading, math, science, and social studies</vt:lpstr>
      <vt:lpstr>Objective  III:  Lesson Plans with CCSS and Common Formative Assessements </vt:lpstr>
      <vt:lpstr>What did I learn? </vt:lpstr>
    </vt:vector>
  </TitlesOfParts>
  <Company>Isleta Elementary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on implementing Common Core Standards and Instruction at Isleta Elementary School  </dc:title>
  <dc:creator>Net Admin</dc:creator>
  <cp:lastModifiedBy>Net Admin</cp:lastModifiedBy>
  <cp:revision>6</cp:revision>
  <dcterms:created xsi:type="dcterms:W3CDTF">2013-07-08T21:55:48Z</dcterms:created>
  <dcterms:modified xsi:type="dcterms:W3CDTF">2013-07-08T22:26:05Z</dcterms:modified>
</cp:coreProperties>
</file>