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3383571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352588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391882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64104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167301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3495443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284433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192586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178304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160123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E3B7C-E5F0-48E6-839A-887FD85317AD}" type="datetimeFigureOut">
              <a:rPr lang="en-US" smtClean="0"/>
              <a:t>7/19/2013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462E94-65C2-405C-9254-B3F1429A886A}" type="slidenum">
              <a:rPr lang="en-US" smtClean="0"/>
              <a:t>‹#›</a:t>
            </a:fld>
            <a:endParaRPr lang="en-US" dirty="0"/>
          </a:p>
        </p:txBody>
      </p:sp>
    </p:spTree>
    <p:extLst>
      <p:ext uri="{BB962C8B-B14F-4D97-AF65-F5344CB8AC3E}">
        <p14:creationId xmlns:p14="http://schemas.microsoft.com/office/powerpoint/2010/main" val="2415734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E3B7C-E5F0-48E6-839A-887FD85317AD}" type="datetimeFigureOut">
              <a:rPr lang="en-US" smtClean="0"/>
              <a:t>7/19/2013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62E94-65C2-405C-9254-B3F1429A886A}" type="slidenum">
              <a:rPr lang="en-US" smtClean="0"/>
              <a:t>‹#›</a:t>
            </a:fld>
            <a:endParaRPr lang="en-US" dirty="0"/>
          </a:p>
        </p:txBody>
      </p:sp>
    </p:spTree>
    <p:extLst>
      <p:ext uri="{BB962C8B-B14F-4D97-AF65-F5344CB8AC3E}">
        <p14:creationId xmlns:p14="http://schemas.microsoft.com/office/powerpoint/2010/main" val="422275802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ENGAGING PEOPLE THROUGH LANGUAGE AND CULTURE</a:t>
            </a:r>
            <a:endParaRPr lang="en-US" dirty="0"/>
          </a:p>
        </p:txBody>
      </p:sp>
      <p:sp>
        <p:nvSpPr>
          <p:cNvPr id="5" name="Content Placeholder 4"/>
          <p:cNvSpPr>
            <a:spLocks noGrp="1"/>
          </p:cNvSpPr>
          <p:nvPr>
            <p:ph idx="1"/>
          </p:nvPr>
        </p:nvSpPr>
        <p:spPr/>
        <p:txBody>
          <a:bodyPr/>
          <a:lstStyle/>
          <a:p>
            <a:pPr marL="0" indent="0" algn="ctr">
              <a:buNone/>
            </a:pPr>
            <a:r>
              <a:rPr lang="en-US" dirty="0" smtClean="0"/>
              <a:t>Gary </a:t>
            </a:r>
            <a:r>
              <a:rPr lang="en-US" dirty="0" err="1" smtClean="0"/>
              <a:t>Polacca</a:t>
            </a:r>
            <a:endParaRPr lang="en-US" dirty="0" smtClean="0"/>
          </a:p>
          <a:p>
            <a:pPr algn="ctr"/>
            <a:r>
              <a:rPr lang="en-US" dirty="0" smtClean="0"/>
              <a:t>PRINCIPAL’S LEADERSHIP ACADEMY </a:t>
            </a:r>
            <a:endParaRPr lang="en-US" dirty="0"/>
          </a:p>
          <a:p>
            <a:pPr marL="0" indent="0" algn="ctr">
              <a:buNone/>
            </a:pPr>
            <a:endParaRPr lang="en-US" dirty="0" smtClean="0"/>
          </a:p>
          <a:p>
            <a:pPr marL="0" indent="0" algn="ctr">
              <a:buNone/>
            </a:pPr>
            <a:r>
              <a:rPr lang="en-US" dirty="0" smtClean="0"/>
              <a:t>KEAMS CANYON ELEMENTARY SCHOOL</a:t>
            </a:r>
          </a:p>
          <a:p>
            <a:pPr algn="ctr"/>
            <a:r>
              <a:rPr lang="en-US" sz="2000" dirty="0" smtClean="0"/>
              <a:t>K-2 SCHOOL</a:t>
            </a:r>
            <a:endParaRPr lang="en-US" sz="2000" dirty="0"/>
          </a:p>
        </p:txBody>
      </p:sp>
    </p:spTree>
    <p:extLst>
      <p:ext uri="{BB962C8B-B14F-4D97-AF65-F5344CB8AC3E}">
        <p14:creationId xmlns:p14="http://schemas.microsoft.com/office/powerpoint/2010/main" val="293610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GOAL FOR THE PROJECT</a:t>
            </a:r>
            <a:endParaRPr lang="en-US" sz="3600" dirty="0"/>
          </a:p>
        </p:txBody>
      </p:sp>
      <p:sp>
        <p:nvSpPr>
          <p:cNvPr id="3" name="Content Placeholder 2"/>
          <p:cNvSpPr>
            <a:spLocks noGrp="1"/>
          </p:cNvSpPr>
          <p:nvPr>
            <p:ph idx="1"/>
          </p:nvPr>
        </p:nvSpPr>
        <p:spPr/>
        <p:txBody>
          <a:bodyPr>
            <a:normAutofit/>
          </a:bodyPr>
          <a:lstStyle/>
          <a:p>
            <a:pPr algn="ctr"/>
            <a:r>
              <a:rPr lang="en-US" sz="2800" dirty="0" smtClean="0"/>
              <a:t>THE SCHOOL WILL BRING AWARENESS TO STUDENTS OF THEIR NATIVE IDENTITY THROUGH EVENTS AND PROJECTS THAT WILL HELP NATIVE STUDENTS TO DEVELOP AN UNDERSTANDING OF THEIR CULTURAL IDENTITY, THROUGH THE USE OF VARIOUS RESOURCES ASSOCIATED WITH THE CUSTOMS, VALUES, NORMS, AND TRADITIONS OF THEIR CULTURE.  </a:t>
            </a:r>
            <a:endParaRPr lang="en-US" sz="2800" dirty="0"/>
          </a:p>
        </p:txBody>
      </p:sp>
    </p:spTree>
    <p:extLst>
      <p:ext uri="{BB962C8B-B14F-4D97-AF65-F5344CB8AC3E}">
        <p14:creationId xmlns:p14="http://schemas.microsoft.com/office/powerpoint/2010/main" val="363858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200" dirty="0" smtClean="0"/>
              <a:t>THE SCHOOL WILL INCLUDE TRIBAL ELDERS IN TEACHING THE CULTURE, CUSTOMS AND VALUES </a:t>
            </a:r>
            <a:endParaRPr lang="en-US" sz="3200" dirty="0"/>
          </a:p>
        </p:txBody>
      </p:sp>
      <p:sp>
        <p:nvSpPr>
          <p:cNvPr id="3" name="Content Placeholder 2"/>
          <p:cNvSpPr>
            <a:spLocks noGrp="1"/>
          </p:cNvSpPr>
          <p:nvPr>
            <p:ph idx="1"/>
          </p:nvPr>
        </p:nvSpPr>
        <p:spPr>
          <a:xfrm>
            <a:off x="457200" y="1905000"/>
            <a:ext cx="8229600" cy="4221163"/>
          </a:xfrm>
        </p:spPr>
        <p:txBody>
          <a:bodyPr>
            <a:normAutofit/>
          </a:bodyPr>
          <a:lstStyle/>
          <a:p>
            <a:pPr marL="0" indent="0">
              <a:buNone/>
            </a:pPr>
            <a:r>
              <a:rPr lang="en-US" sz="2400" dirty="0" smtClean="0"/>
              <a:t>·  Native Indian Awareness Week held in recognition of culture and traditions of the Hopi and Navajo Tribes.  </a:t>
            </a:r>
          </a:p>
          <a:p>
            <a:pPr marL="0" indent="0">
              <a:buNone/>
            </a:pPr>
            <a:r>
              <a:rPr lang="en-US" sz="2400" dirty="0" smtClean="0"/>
              <a:t>·  Native Elders were part of the demonstration activities which included the various arts and crafts of the tribes.</a:t>
            </a:r>
          </a:p>
          <a:p>
            <a:pPr marL="0" indent="0">
              <a:buNone/>
            </a:pPr>
            <a:r>
              <a:rPr lang="en-US" sz="2400" dirty="0" smtClean="0"/>
              <a:t>·  Native Elders sang traditional songs which the students of both the Hopi and Navajo preformed traditional dances.  </a:t>
            </a:r>
          </a:p>
          <a:p>
            <a:pPr marL="0" indent="0">
              <a:buNone/>
            </a:pPr>
            <a:r>
              <a:rPr lang="en-US" sz="2400" dirty="0" smtClean="0"/>
              <a:t>·  Native Elders were invited to present the traditional values and norms that tribal members are expected to live by thereby creating a healthy and safe home environment for our students.</a:t>
            </a:r>
            <a:endParaRPr lang="en-US" sz="2400" dirty="0"/>
          </a:p>
        </p:txBody>
      </p:sp>
    </p:spTree>
    <p:extLst>
      <p:ext uri="{BB962C8B-B14F-4D97-AF65-F5344CB8AC3E}">
        <p14:creationId xmlns:p14="http://schemas.microsoft.com/office/powerpoint/2010/main" val="1511237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THE PHYSICAL APPEARANCE OF THE SCHOOL REFLECTS THE TRIBAL CULTURE</a:t>
            </a:r>
            <a:endParaRPr lang="en-US" sz="3600" dirty="0"/>
          </a:p>
        </p:txBody>
      </p:sp>
      <p:sp>
        <p:nvSpPr>
          <p:cNvPr id="3" name="Content Placeholder 2"/>
          <p:cNvSpPr>
            <a:spLocks noGrp="1"/>
          </p:cNvSpPr>
          <p:nvPr>
            <p:ph idx="1"/>
          </p:nvPr>
        </p:nvSpPr>
        <p:spPr/>
        <p:txBody>
          <a:bodyPr>
            <a:normAutofit/>
          </a:bodyPr>
          <a:lstStyle/>
          <a:p>
            <a:pPr marL="0" indent="0">
              <a:buNone/>
            </a:pPr>
            <a:r>
              <a:rPr lang="en-US" sz="2400" dirty="0" smtClean="0"/>
              <a:t>·  Students were engaged in various art projects which reflected the symbols and artistic creations of both the Hopi and Navajo cultures.  Projects were displayed throughout the school.  </a:t>
            </a:r>
          </a:p>
          <a:p>
            <a:pPr marL="0" indent="0">
              <a:buNone/>
            </a:pPr>
            <a:r>
              <a:rPr lang="en-US" sz="2400" dirty="0" smtClean="0"/>
              <a:t>·  Language Development will be included as part of our 21</a:t>
            </a:r>
            <a:r>
              <a:rPr lang="en-US" sz="2400" baseline="30000" dirty="0" smtClean="0"/>
              <a:t>st</a:t>
            </a:r>
            <a:r>
              <a:rPr lang="en-US" sz="2400" dirty="0" smtClean="0"/>
              <a:t> Century afterschool program, which will utilize parents who are knowledgeable in the area of tribal language and culture of the Hopi and Navajo people.  </a:t>
            </a:r>
            <a:endParaRPr lang="en-US" sz="2400" dirty="0"/>
          </a:p>
        </p:txBody>
      </p:sp>
    </p:spTree>
    <p:extLst>
      <p:ext uri="{BB962C8B-B14F-4D97-AF65-F5344CB8AC3E}">
        <p14:creationId xmlns:p14="http://schemas.microsoft.com/office/powerpoint/2010/main" val="271259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SCHOOL WILL UTILIZE THE VALUES OF THE TRIBES IN CREATING PROCEDURES THAT ENABLES A POSITIVE, HEALTHY AND SAFE LEARNING ENVIRONMENT.  </a:t>
            </a:r>
            <a:endParaRPr lang="en-US" sz="2800"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t>·  Native Elders presented on the morals and values of the Hopi and Navajo people, especially as it related to respect, listening, and motivation to do well in all areas, “Walking in Beauty,” and “What is a Hopi.”</a:t>
            </a:r>
          </a:p>
          <a:p>
            <a:pPr marL="0" indent="0">
              <a:buNone/>
            </a:pPr>
            <a:r>
              <a:rPr lang="en-US" sz="2400" dirty="0" smtClean="0"/>
              <a:t>·  CST team implemented behavior issues as part of CST determination.  Parents were included and communicated how the school might help them with behavior issues.</a:t>
            </a:r>
          </a:p>
          <a:p>
            <a:pPr marL="0" indent="0">
              <a:buNone/>
            </a:pPr>
            <a:r>
              <a:rPr lang="en-US" sz="2400" dirty="0" smtClean="0"/>
              <a:t>·  PBIS (Positive Behavioral Intervention and Supports) Model was created as part of the school’s attempt to create a more positive/safe learning structure.  </a:t>
            </a:r>
          </a:p>
          <a:p>
            <a:pPr marL="0" indent="0">
              <a:buNone/>
            </a:pPr>
            <a:r>
              <a:rPr lang="en-US" sz="2400" dirty="0" smtClean="0"/>
              <a:t>·  Staff, students, parents, and visitors will be positive in all communication and interactions.  Supporting students in their attempt to progress academically and socially.</a:t>
            </a:r>
          </a:p>
        </p:txBody>
      </p:sp>
    </p:spTree>
    <p:extLst>
      <p:ext uri="{BB962C8B-B14F-4D97-AF65-F5344CB8AC3E}">
        <p14:creationId xmlns:p14="http://schemas.microsoft.com/office/powerpoint/2010/main" val="3428484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403</Words>
  <Application>Microsoft Office PowerPoint</Application>
  <PresentationFormat>On-screen Show (4:3)</PresentationFormat>
  <Paragraphs>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ENGAGING PEOPLE THROUGH LANGUAGE AND CULTURE</vt:lpstr>
      <vt:lpstr>GOAL FOR THE PROJECT</vt:lpstr>
      <vt:lpstr>THE SCHOOL WILL INCLUDE TRIBAL ELDERS IN TEACHING THE CULTURE, CUSTOMS AND VALUES </vt:lpstr>
      <vt:lpstr>THE PHYSICAL APPEARANCE OF THE SCHOOL REFLECTS THE TRIBAL CULTURE</vt:lpstr>
      <vt:lpstr>THE SCHOOL WILL UTILIZE THE VALUES OF THE TRIBES IN CREATING PROCEDURES THAT ENABLES A POSITIVE, HEALTHY AND SAFE LEARNING ENVIRONMENT.  </vt:lpstr>
    </vt:vector>
  </TitlesOfParts>
  <Company>Keams Canyon Elementary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PEOPLE THROUGH LANGUAGE AND CULTURE</dc:title>
  <dc:creator>Polacca, Gary</dc:creator>
  <cp:lastModifiedBy>Polacca, Gary</cp:lastModifiedBy>
  <cp:revision>12</cp:revision>
  <dcterms:created xsi:type="dcterms:W3CDTF">2013-07-19T17:33:21Z</dcterms:created>
  <dcterms:modified xsi:type="dcterms:W3CDTF">2013-07-19T18:37:49Z</dcterms:modified>
</cp:coreProperties>
</file>