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63" r:id="rId5"/>
    <p:sldId id="278" r:id="rId6"/>
    <p:sldId id="264" r:id="rId7"/>
    <p:sldId id="257" r:id="rId8"/>
    <p:sldId id="283" r:id="rId9"/>
    <p:sldId id="258" r:id="rId10"/>
    <p:sldId id="284" r:id="rId11"/>
    <p:sldId id="271" r:id="rId12"/>
    <p:sldId id="274" r:id="rId13"/>
    <p:sldId id="265" r:id="rId14"/>
    <p:sldId id="259" r:id="rId15"/>
    <p:sldId id="279" r:id="rId16"/>
    <p:sldId id="280" r:id="rId17"/>
    <p:sldId id="272" r:id="rId18"/>
    <p:sldId id="275" r:id="rId19"/>
    <p:sldId id="266" r:id="rId20"/>
    <p:sldId id="260" r:id="rId21"/>
    <p:sldId id="281" r:id="rId22"/>
    <p:sldId id="282" r:id="rId23"/>
    <p:sldId id="273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000DAD-6132-4A77-AC62-DD6868E42927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0E98651B-F3E6-4416-A53B-236166CBA88D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900" b="1" dirty="0" smtClean="0"/>
            <a:t>Professional Development</a:t>
          </a:r>
          <a:endParaRPr lang="en-US" sz="1900" b="1" dirty="0"/>
        </a:p>
      </dgm:t>
    </dgm:pt>
    <dgm:pt modelId="{BC6300E9-65FD-4959-9073-44DBAD2A905E}" type="parTrans" cxnId="{CB08B479-DE6F-4ABD-A655-DEF3DEB04D85}">
      <dgm:prSet/>
      <dgm:spPr/>
      <dgm:t>
        <a:bodyPr/>
        <a:lstStyle/>
        <a:p>
          <a:endParaRPr lang="en-US"/>
        </a:p>
      </dgm:t>
    </dgm:pt>
    <dgm:pt modelId="{B41C3C28-9A92-4ADF-8155-77ECE018C84F}" type="sibTrans" cxnId="{CB08B479-DE6F-4ABD-A655-DEF3DEB04D85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BDB4DD35-B0AD-425C-85B1-5BCCA3FBFF47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400" b="1" dirty="0" smtClean="0"/>
            <a:t>Teams</a:t>
          </a:r>
          <a:endParaRPr lang="en-US" sz="2400" b="1" dirty="0"/>
        </a:p>
      </dgm:t>
    </dgm:pt>
    <dgm:pt modelId="{6A1EEBD0-55DB-42FA-B266-41924FAC89BE}" type="parTrans" cxnId="{FB18DE07-969E-47F0-8000-50F1B692F4DB}">
      <dgm:prSet/>
      <dgm:spPr/>
      <dgm:t>
        <a:bodyPr/>
        <a:lstStyle/>
        <a:p>
          <a:endParaRPr lang="en-US"/>
        </a:p>
      </dgm:t>
    </dgm:pt>
    <dgm:pt modelId="{F1C6BE97-3263-4545-92C6-E19FBC7F7B8B}" type="sibTrans" cxnId="{FB18DE07-969E-47F0-8000-50F1B692F4DB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17804D43-2182-468D-AE7A-4B9617A463A8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400" b="1" dirty="0" smtClean="0"/>
            <a:t>Principal</a:t>
          </a:r>
          <a:endParaRPr lang="en-US" sz="2400" b="1" dirty="0"/>
        </a:p>
      </dgm:t>
    </dgm:pt>
    <dgm:pt modelId="{990F1D4F-D214-4A4F-BDB9-F75AB4C70E5C}" type="parTrans" cxnId="{1920BC35-F6FB-4879-A4E7-B370A77694C3}">
      <dgm:prSet/>
      <dgm:spPr/>
      <dgm:t>
        <a:bodyPr/>
        <a:lstStyle/>
        <a:p>
          <a:endParaRPr lang="en-US"/>
        </a:p>
      </dgm:t>
    </dgm:pt>
    <dgm:pt modelId="{B3C631FD-2494-4FD3-99C5-B62530343186}" type="sibTrans" cxnId="{1920BC35-F6FB-4879-A4E7-B370A77694C3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CC4918F4-CCE2-4099-A0E1-EA426299D3B7}" type="pres">
      <dgm:prSet presAssocID="{3B000DAD-6132-4A77-AC62-DD6868E4292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DF3F05A-35D4-4278-9A1E-AF950CB9230D}" type="pres">
      <dgm:prSet presAssocID="{0E98651B-F3E6-4416-A53B-236166CBA88D}" presName="gear1" presStyleLbl="node1" presStyleIdx="0" presStyleCnt="3" custAng="280486" custScaleX="107276" custScaleY="96044" custLinFactNeighborX="18295" custLinFactNeighborY="-149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A83DF-34CF-4A1C-973E-71A16985C9FE}" type="pres">
      <dgm:prSet presAssocID="{0E98651B-F3E6-4416-A53B-236166CBA88D}" presName="gear1srcNode" presStyleLbl="node1" presStyleIdx="0" presStyleCnt="3"/>
      <dgm:spPr/>
      <dgm:t>
        <a:bodyPr/>
        <a:lstStyle/>
        <a:p>
          <a:endParaRPr lang="en-US"/>
        </a:p>
      </dgm:t>
    </dgm:pt>
    <dgm:pt modelId="{A1DF37C3-0B2C-4682-891F-54ECBB928331}" type="pres">
      <dgm:prSet presAssocID="{0E98651B-F3E6-4416-A53B-236166CBA88D}" presName="gear1dstNode" presStyleLbl="node1" presStyleIdx="0" presStyleCnt="3"/>
      <dgm:spPr/>
      <dgm:t>
        <a:bodyPr/>
        <a:lstStyle/>
        <a:p>
          <a:endParaRPr lang="en-US"/>
        </a:p>
      </dgm:t>
    </dgm:pt>
    <dgm:pt modelId="{D1778E42-FFED-48B9-9693-D0DC901E3506}" type="pres">
      <dgm:prSet presAssocID="{BDB4DD35-B0AD-425C-85B1-5BCCA3FBFF47}" presName="gear2" presStyleLbl="node1" presStyleIdx="1" presStyleCnt="3" custScaleX="137501" custScaleY="137500" custLinFactNeighborX="-11093" custLinFactNeighborY="2596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F6278-C7B1-49AD-9326-9545A9212541}" type="pres">
      <dgm:prSet presAssocID="{BDB4DD35-B0AD-425C-85B1-5BCCA3FBFF47}" presName="gear2srcNode" presStyleLbl="node1" presStyleIdx="1" presStyleCnt="3"/>
      <dgm:spPr/>
      <dgm:t>
        <a:bodyPr/>
        <a:lstStyle/>
        <a:p>
          <a:endParaRPr lang="en-US"/>
        </a:p>
      </dgm:t>
    </dgm:pt>
    <dgm:pt modelId="{E498C280-5550-43AD-8130-BEB42B02CCD5}" type="pres">
      <dgm:prSet presAssocID="{BDB4DD35-B0AD-425C-85B1-5BCCA3FBFF47}" presName="gear2dstNode" presStyleLbl="node1" presStyleIdx="1" presStyleCnt="3"/>
      <dgm:spPr/>
      <dgm:t>
        <a:bodyPr/>
        <a:lstStyle/>
        <a:p>
          <a:endParaRPr lang="en-US"/>
        </a:p>
      </dgm:t>
    </dgm:pt>
    <dgm:pt modelId="{E77FDC82-70A7-4E6B-84D9-373804C05A42}" type="pres">
      <dgm:prSet presAssocID="{17804D43-2182-468D-AE7A-4B9617A463A8}" presName="gear3" presStyleLbl="node1" presStyleIdx="2" presStyleCnt="3" custScaleX="138342" custScaleY="140112"/>
      <dgm:spPr/>
      <dgm:t>
        <a:bodyPr/>
        <a:lstStyle/>
        <a:p>
          <a:endParaRPr lang="en-US"/>
        </a:p>
      </dgm:t>
    </dgm:pt>
    <dgm:pt modelId="{B893174C-469E-4495-902C-67C111F304F8}" type="pres">
      <dgm:prSet presAssocID="{17804D43-2182-468D-AE7A-4B9617A463A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FA773F-D6C3-4FC3-87F5-50A5B239147F}" type="pres">
      <dgm:prSet presAssocID="{17804D43-2182-468D-AE7A-4B9617A463A8}" presName="gear3srcNode" presStyleLbl="node1" presStyleIdx="2" presStyleCnt="3"/>
      <dgm:spPr/>
      <dgm:t>
        <a:bodyPr/>
        <a:lstStyle/>
        <a:p>
          <a:endParaRPr lang="en-US"/>
        </a:p>
      </dgm:t>
    </dgm:pt>
    <dgm:pt modelId="{35F77E67-4B40-46D4-9498-9D1E190E9568}" type="pres">
      <dgm:prSet presAssocID="{17804D43-2182-468D-AE7A-4B9617A463A8}" presName="gear3dstNode" presStyleLbl="node1" presStyleIdx="2" presStyleCnt="3"/>
      <dgm:spPr/>
      <dgm:t>
        <a:bodyPr/>
        <a:lstStyle/>
        <a:p>
          <a:endParaRPr lang="en-US"/>
        </a:p>
      </dgm:t>
    </dgm:pt>
    <dgm:pt modelId="{72E09575-FD09-42E8-BE9F-8531AE4A61FA}" type="pres">
      <dgm:prSet presAssocID="{B41C3C28-9A92-4ADF-8155-77ECE018C84F}" presName="connector1" presStyleLbl="sibTrans2D1" presStyleIdx="0" presStyleCnt="3" custAng="21109160" custScaleX="81109" custScaleY="73365" custLinFactNeighborX="14580" custLinFactNeighborY="-56786"/>
      <dgm:spPr/>
      <dgm:t>
        <a:bodyPr/>
        <a:lstStyle/>
        <a:p>
          <a:endParaRPr lang="en-US"/>
        </a:p>
      </dgm:t>
    </dgm:pt>
    <dgm:pt modelId="{31CDFCB0-F632-4BFE-BA9B-D9213ED287C4}" type="pres">
      <dgm:prSet presAssocID="{F1C6BE97-3263-4545-92C6-E19FBC7F7B8B}" presName="connector2" presStyleLbl="sibTrans2D1" presStyleIdx="1" presStyleCnt="3" custAng="20523241" custLinFactNeighborX="-32826" custLinFactNeighborY="23664"/>
      <dgm:spPr/>
      <dgm:t>
        <a:bodyPr/>
        <a:lstStyle/>
        <a:p>
          <a:endParaRPr lang="en-US"/>
        </a:p>
      </dgm:t>
    </dgm:pt>
    <dgm:pt modelId="{4535AD21-F51C-4D01-B103-2236B700CE6C}" type="pres">
      <dgm:prSet presAssocID="{B3C631FD-2494-4FD3-99C5-B62530343186}" presName="connector3" presStyleLbl="sibTrans2D1" presStyleIdx="2" presStyleCnt="3" custAng="1668145" custLinFactNeighborX="-29528" custLinFactNeighborY="10857"/>
      <dgm:spPr/>
      <dgm:t>
        <a:bodyPr/>
        <a:lstStyle/>
        <a:p>
          <a:endParaRPr lang="en-US"/>
        </a:p>
      </dgm:t>
    </dgm:pt>
  </dgm:ptLst>
  <dgm:cxnLst>
    <dgm:cxn modelId="{90F1B0D3-A219-4F46-B0DF-CD3C631EB2AC}" type="presOf" srcId="{3B000DAD-6132-4A77-AC62-DD6868E42927}" destId="{CC4918F4-CCE2-4099-A0E1-EA426299D3B7}" srcOrd="0" destOrd="0" presId="urn:microsoft.com/office/officeart/2005/8/layout/gear1"/>
    <dgm:cxn modelId="{E16DFF84-FD98-432E-8EF2-71B27FF17349}" type="presOf" srcId="{17804D43-2182-468D-AE7A-4B9617A463A8}" destId="{B893174C-469E-4495-902C-67C111F304F8}" srcOrd="1" destOrd="0" presId="urn:microsoft.com/office/officeart/2005/8/layout/gear1"/>
    <dgm:cxn modelId="{CC6B6D04-09B1-447D-9EAD-8E8D6AA54B3E}" type="presOf" srcId="{BDB4DD35-B0AD-425C-85B1-5BCCA3FBFF47}" destId="{E498C280-5550-43AD-8130-BEB42B02CCD5}" srcOrd="2" destOrd="0" presId="urn:microsoft.com/office/officeart/2005/8/layout/gear1"/>
    <dgm:cxn modelId="{2B2B6A74-CF98-49C2-B2E0-91C63CC7565C}" type="presOf" srcId="{BDB4DD35-B0AD-425C-85B1-5BCCA3FBFF47}" destId="{972F6278-C7B1-49AD-9326-9545A9212541}" srcOrd="1" destOrd="0" presId="urn:microsoft.com/office/officeart/2005/8/layout/gear1"/>
    <dgm:cxn modelId="{25F1875A-BC16-4CBC-BE0D-A04699B22846}" type="presOf" srcId="{17804D43-2182-468D-AE7A-4B9617A463A8}" destId="{E77FDC82-70A7-4E6B-84D9-373804C05A42}" srcOrd="0" destOrd="0" presId="urn:microsoft.com/office/officeart/2005/8/layout/gear1"/>
    <dgm:cxn modelId="{FB2C2410-A265-4D57-9109-DCE0555F20C3}" type="presOf" srcId="{0E98651B-F3E6-4416-A53B-236166CBA88D}" destId="{244A83DF-34CF-4A1C-973E-71A16985C9FE}" srcOrd="1" destOrd="0" presId="urn:microsoft.com/office/officeart/2005/8/layout/gear1"/>
    <dgm:cxn modelId="{ADDB588B-037D-4138-800B-487C62E28BF2}" type="presOf" srcId="{17804D43-2182-468D-AE7A-4B9617A463A8}" destId="{A2FA773F-D6C3-4FC3-87F5-50A5B239147F}" srcOrd="2" destOrd="0" presId="urn:microsoft.com/office/officeart/2005/8/layout/gear1"/>
    <dgm:cxn modelId="{CB08B479-DE6F-4ABD-A655-DEF3DEB04D85}" srcId="{3B000DAD-6132-4A77-AC62-DD6868E42927}" destId="{0E98651B-F3E6-4416-A53B-236166CBA88D}" srcOrd="0" destOrd="0" parTransId="{BC6300E9-65FD-4959-9073-44DBAD2A905E}" sibTransId="{B41C3C28-9A92-4ADF-8155-77ECE018C84F}"/>
    <dgm:cxn modelId="{A45AE71E-9BB6-4D4F-9FCD-FEA1758620E5}" type="presOf" srcId="{BDB4DD35-B0AD-425C-85B1-5BCCA3FBFF47}" destId="{D1778E42-FFED-48B9-9693-D0DC901E3506}" srcOrd="0" destOrd="0" presId="urn:microsoft.com/office/officeart/2005/8/layout/gear1"/>
    <dgm:cxn modelId="{F5448E69-044C-470E-9CD0-154C5D4FF771}" type="presOf" srcId="{17804D43-2182-468D-AE7A-4B9617A463A8}" destId="{35F77E67-4B40-46D4-9498-9D1E190E9568}" srcOrd="3" destOrd="0" presId="urn:microsoft.com/office/officeart/2005/8/layout/gear1"/>
    <dgm:cxn modelId="{78B6369A-A175-4948-852D-4841ACE055EF}" type="presOf" srcId="{F1C6BE97-3263-4545-92C6-E19FBC7F7B8B}" destId="{31CDFCB0-F632-4BFE-BA9B-D9213ED287C4}" srcOrd="0" destOrd="0" presId="urn:microsoft.com/office/officeart/2005/8/layout/gear1"/>
    <dgm:cxn modelId="{DFFA1E93-BC50-412C-8DC2-9F0EB052F439}" type="presOf" srcId="{0E98651B-F3E6-4416-A53B-236166CBA88D}" destId="{DDF3F05A-35D4-4278-9A1E-AF950CB9230D}" srcOrd="0" destOrd="0" presId="urn:microsoft.com/office/officeart/2005/8/layout/gear1"/>
    <dgm:cxn modelId="{D1D82589-2792-47CA-8588-F66C9E38FAFB}" type="presOf" srcId="{B3C631FD-2494-4FD3-99C5-B62530343186}" destId="{4535AD21-F51C-4D01-B103-2236B700CE6C}" srcOrd="0" destOrd="0" presId="urn:microsoft.com/office/officeart/2005/8/layout/gear1"/>
    <dgm:cxn modelId="{C6B54279-5B95-4781-85B2-0C6E3A8C01C9}" type="presOf" srcId="{B41C3C28-9A92-4ADF-8155-77ECE018C84F}" destId="{72E09575-FD09-42E8-BE9F-8531AE4A61FA}" srcOrd="0" destOrd="0" presId="urn:microsoft.com/office/officeart/2005/8/layout/gear1"/>
    <dgm:cxn modelId="{FB18DE07-969E-47F0-8000-50F1B692F4DB}" srcId="{3B000DAD-6132-4A77-AC62-DD6868E42927}" destId="{BDB4DD35-B0AD-425C-85B1-5BCCA3FBFF47}" srcOrd="1" destOrd="0" parTransId="{6A1EEBD0-55DB-42FA-B266-41924FAC89BE}" sibTransId="{F1C6BE97-3263-4545-92C6-E19FBC7F7B8B}"/>
    <dgm:cxn modelId="{82487A99-000F-4158-83C1-ADC4BE60C438}" type="presOf" srcId="{0E98651B-F3E6-4416-A53B-236166CBA88D}" destId="{A1DF37C3-0B2C-4682-891F-54ECBB928331}" srcOrd="2" destOrd="0" presId="urn:microsoft.com/office/officeart/2005/8/layout/gear1"/>
    <dgm:cxn modelId="{1920BC35-F6FB-4879-A4E7-B370A77694C3}" srcId="{3B000DAD-6132-4A77-AC62-DD6868E42927}" destId="{17804D43-2182-468D-AE7A-4B9617A463A8}" srcOrd="2" destOrd="0" parTransId="{990F1D4F-D214-4A4F-BDB9-F75AB4C70E5C}" sibTransId="{B3C631FD-2494-4FD3-99C5-B62530343186}"/>
    <dgm:cxn modelId="{1F317265-693A-407E-84D7-FF7DCD8027CF}" type="presParOf" srcId="{CC4918F4-CCE2-4099-A0E1-EA426299D3B7}" destId="{DDF3F05A-35D4-4278-9A1E-AF950CB9230D}" srcOrd="0" destOrd="0" presId="urn:microsoft.com/office/officeart/2005/8/layout/gear1"/>
    <dgm:cxn modelId="{6D1E0241-611D-4ACC-A205-DE9F7219984A}" type="presParOf" srcId="{CC4918F4-CCE2-4099-A0E1-EA426299D3B7}" destId="{244A83DF-34CF-4A1C-973E-71A16985C9FE}" srcOrd="1" destOrd="0" presId="urn:microsoft.com/office/officeart/2005/8/layout/gear1"/>
    <dgm:cxn modelId="{4FB1DDDB-3588-4B94-A5E6-AE304514CC2F}" type="presParOf" srcId="{CC4918F4-CCE2-4099-A0E1-EA426299D3B7}" destId="{A1DF37C3-0B2C-4682-891F-54ECBB928331}" srcOrd="2" destOrd="0" presId="urn:microsoft.com/office/officeart/2005/8/layout/gear1"/>
    <dgm:cxn modelId="{ED64EAF4-0198-4233-B799-B142CA40ADFD}" type="presParOf" srcId="{CC4918F4-CCE2-4099-A0E1-EA426299D3B7}" destId="{D1778E42-FFED-48B9-9693-D0DC901E3506}" srcOrd="3" destOrd="0" presId="urn:microsoft.com/office/officeart/2005/8/layout/gear1"/>
    <dgm:cxn modelId="{01778ED7-E446-4865-8B12-0921C3058DB5}" type="presParOf" srcId="{CC4918F4-CCE2-4099-A0E1-EA426299D3B7}" destId="{972F6278-C7B1-49AD-9326-9545A9212541}" srcOrd="4" destOrd="0" presId="urn:microsoft.com/office/officeart/2005/8/layout/gear1"/>
    <dgm:cxn modelId="{53680F18-2CFD-4132-BC10-6BDA05D24B60}" type="presParOf" srcId="{CC4918F4-CCE2-4099-A0E1-EA426299D3B7}" destId="{E498C280-5550-43AD-8130-BEB42B02CCD5}" srcOrd="5" destOrd="0" presId="urn:microsoft.com/office/officeart/2005/8/layout/gear1"/>
    <dgm:cxn modelId="{50A58A30-3370-49BB-AE07-36FACE1FECC1}" type="presParOf" srcId="{CC4918F4-CCE2-4099-A0E1-EA426299D3B7}" destId="{E77FDC82-70A7-4E6B-84D9-373804C05A42}" srcOrd="6" destOrd="0" presId="urn:microsoft.com/office/officeart/2005/8/layout/gear1"/>
    <dgm:cxn modelId="{D3E5B4AE-79A5-44CA-860A-D150F49D38D7}" type="presParOf" srcId="{CC4918F4-CCE2-4099-A0E1-EA426299D3B7}" destId="{B893174C-469E-4495-902C-67C111F304F8}" srcOrd="7" destOrd="0" presId="urn:microsoft.com/office/officeart/2005/8/layout/gear1"/>
    <dgm:cxn modelId="{54A0F434-CA19-46E7-A2D3-DF8C24E2A65D}" type="presParOf" srcId="{CC4918F4-CCE2-4099-A0E1-EA426299D3B7}" destId="{A2FA773F-D6C3-4FC3-87F5-50A5B239147F}" srcOrd="8" destOrd="0" presId="urn:microsoft.com/office/officeart/2005/8/layout/gear1"/>
    <dgm:cxn modelId="{855BFF8D-B3B8-4168-A7F1-9B04DB7D81A5}" type="presParOf" srcId="{CC4918F4-CCE2-4099-A0E1-EA426299D3B7}" destId="{35F77E67-4B40-46D4-9498-9D1E190E9568}" srcOrd="9" destOrd="0" presId="urn:microsoft.com/office/officeart/2005/8/layout/gear1"/>
    <dgm:cxn modelId="{14E8327A-87C4-41C6-BEDF-39E88EE691E4}" type="presParOf" srcId="{CC4918F4-CCE2-4099-A0E1-EA426299D3B7}" destId="{72E09575-FD09-42E8-BE9F-8531AE4A61FA}" srcOrd="10" destOrd="0" presId="urn:microsoft.com/office/officeart/2005/8/layout/gear1"/>
    <dgm:cxn modelId="{ABB02E1B-D2BE-46CE-B85F-CB95C71DB00E}" type="presParOf" srcId="{CC4918F4-CCE2-4099-A0E1-EA426299D3B7}" destId="{31CDFCB0-F632-4BFE-BA9B-D9213ED287C4}" srcOrd="11" destOrd="0" presId="urn:microsoft.com/office/officeart/2005/8/layout/gear1"/>
    <dgm:cxn modelId="{1D2DF4B1-A068-4150-8C04-663998DE0EEC}" type="presParOf" srcId="{CC4918F4-CCE2-4099-A0E1-EA426299D3B7}" destId="{4535AD21-F51C-4D01-B103-2236B700CE6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3C310B3-7FF3-4594-8FC5-C7F7396D264E}" type="doc">
      <dgm:prSet loTypeId="urn:microsoft.com/office/officeart/2005/8/layout/lProcess3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F9F722-9BE0-478A-96B0-60F303429C79}">
      <dgm:prSet/>
      <dgm:spPr/>
      <dgm:t>
        <a:bodyPr/>
        <a:lstStyle/>
        <a:p>
          <a:pPr rtl="0"/>
          <a:r>
            <a:rPr lang="en-US" dirty="0" smtClean="0"/>
            <a:t>The principal compiles reports from classroom observations, showing aggregate areas of strength and areas that need improvement without revealing the identity of individual teachers. </a:t>
          </a:r>
          <a:endParaRPr lang="en-US" dirty="0"/>
        </a:p>
      </dgm:t>
    </dgm:pt>
    <dgm:pt modelId="{B983CA9A-D646-4C14-975F-718480FED381}" type="parTrans" cxnId="{3686C644-5CB0-4FBC-950F-9AD6B78A9540}">
      <dgm:prSet/>
      <dgm:spPr/>
      <dgm:t>
        <a:bodyPr/>
        <a:lstStyle/>
        <a:p>
          <a:endParaRPr lang="en-US"/>
        </a:p>
      </dgm:t>
    </dgm:pt>
    <dgm:pt modelId="{80218143-A9B7-428F-9FAC-FCBDA0631407}" type="sibTrans" cxnId="{3686C644-5CB0-4FBC-950F-9AD6B78A9540}">
      <dgm:prSet/>
      <dgm:spPr/>
      <dgm:t>
        <a:bodyPr/>
        <a:lstStyle/>
        <a:p>
          <a:endParaRPr lang="en-US"/>
        </a:p>
      </dgm:t>
    </dgm:pt>
    <dgm:pt modelId="{3AA6FA28-CA7A-4129-BD06-AD5E0716DA80}">
      <dgm:prSet/>
      <dgm:spPr/>
      <dgm:t>
        <a:bodyPr/>
        <a:lstStyle/>
        <a:p>
          <a:pPr rtl="0"/>
          <a:r>
            <a:rPr lang="en-US" dirty="0" smtClean="0"/>
            <a:t>The Leadership Team reviews the principal’s summary reports of classroom observations and takes them into account in planning professional development. </a:t>
          </a:r>
          <a:endParaRPr lang="en-US" dirty="0"/>
        </a:p>
      </dgm:t>
    </dgm:pt>
    <dgm:pt modelId="{A09D06BF-2811-4B51-BA91-5E1EB97FB04E}" type="parTrans" cxnId="{35B79337-3002-4FBD-A441-BA288ECAE53F}">
      <dgm:prSet/>
      <dgm:spPr/>
      <dgm:t>
        <a:bodyPr/>
        <a:lstStyle/>
        <a:p>
          <a:endParaRPr lang="en-US"/>
        </a:p>
      </dgm:t>
    </dgm:pt>
    <dgm:pt modelId="{8FD4C1D2-96BF-41D9-B08D-870040969B9D}" type="sibTrans" cxnId="{35B79337-3002-4FBD-A441-BA288ECAE53F}">
      <dgm:prSet/>
      <dgm:spPr/>
      <dgm:t>
        <a:bodyPr/>
        <a:lstStyle/>
        <a:p>
          <a:endParaRPr lang="en-US"/>
        </a:p>
      </dgm:t>
    </dgm:pt>
    <dgm:pt modelId="{589BA4B5-3229-4A78-96AC-3F4D4E7E97CB}">
      <dgm:prSet/>
      <dgm:spPr/>
      <dgm:t>
        <a:bodyPr/>
        <a:lstStyle/>
        <a:p>
          <a:pPr rtl="0"/>
          <a:r>
            <a:rPr lang="en-US" dirty="0" smtClean="0"/>
            <a:t>Professional development for teachers includes observations by the principal related to indicators of effective teaching and classroom management. </a:t>
          </a:r>
          <a:endParaRPr lang="en-US" dirty="0"/>
        </a:p>
      </dgm:t>
    </dgm:pt>
    <dgm:pt modelId="{6568B634-2C4D-4776-A6E1-4A49B80BC61D}" type="parTrans" cxnId="{86FB5D66-2E32-4707-BF70-05EA46E17A1C}">
      <dgm:prSet/>
      <dgm:spPr/>
      <dgm:t>
        <a:bodyPr/>
        <a:lstStyle/>
        <a:p>
          <a:endParaRPr lang="en-US"/>
        </a:p>
      </dgm:t>
    </dgm:pt>
    <dgm:pt modelId="{3533E66A-B0CB-4F22-BC81-51F00CF4F3C3}" type="sibTrans" cxnId="{86FB5D66-2E32-4707-BF70-05EA46E17A1C}">
      <dgm:prSet/>
      <dgm:spPr/>
      <dgm:t>
        <a:bodyPr/>
        <a:lstStyle/>
        <a:p>
          <a:endParaRPr lang="en-US"/>
        </a:p>
      </dgm:t>
    </dgm:pt>
    <dgm:pt modelId="{CA00CB46-049C-4632-BD4D-86820AD7C421}" type="pres">
      <dgm:prSet presAssocID="{B3C310B3-7FF3-4594-8FC5-C7F7396D264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2D3B1E0-3896-4760-909E-92C06122C955}" type="pres">
      <dgm:prSet presAssocID="{2AF9F722-9BE0-478A-96B0-60F303429C79}" presName="horFlow" presStyleCnt="0"/>
      <dgm:spPr/>
    </dgm:pt>
    <dgm:pt modelId="{4DAAAB53-CB37-442C-9842-49EA8F20EC94}" type="pres">
      <dgm:prSet presAssocID="{2AF9F722-9BE0-478A-96B0-60F303429C79}" presName="bigChev" presStyleLbl="node1" presStyleIdx="0" presStyleCnt="3" custScaleX="223825"/>
      <dgm:spPr/>
    </dgm:pt>
    <dgm:pt modelId="{031FDFB6-A6CF-4320-9A77-8E03EF60DBC8}" type="pres">
      <dgm:prSet presAssocID="{2AF9F722-9BE0-478A-96B0-60F303429C79}" presName="vSp" presStyleCnt="0"/>
      <dgm:spPr/>
    </dgm:pt>
    <dgm:pt modelId="{BA73B5E0-518B-413F-8DDD-6FA1DBFF8189}" type="pres">
      <dgm:prSet presAssocID="{3AA6FA28-CA7A-4129-BD06-AD5E0716DA80}" presName="horFlow" presStyleCnt="0"/>
      <dgm:spPr/>
    </dgm:pt>
    <dgm:pt modelId="{3221CDD6-E088-446F-93EF-4F1368EAD14B}" type="pres">
      <dgm:prSet presAssocID="{3AA6FA28-CA7A-4129-BD06-AD5E0716DA80}" presName="bigChev" presStyleLbl="node1" presStyleIdx="1" presStyleCnt="3" custScaleX="223581"/>
      <dgm:spPr/>
    </dgm:pt>
    <dgm:pt modelId="{EA24543C-FF8B-432E-9D35-9FA96517F841}" type="pres">
      <dgm:prSet presAssocID="{3AA6FA28-CA7A-4129-BD06-AD5E0716DA80}" presName="vSp" presStyleCnt="0"/>
      <dgm:spPr/>
    </dgm:pt>
    <dgm:pt modelId="{A198A184-C184-4EA5-8D7A-13CD2605AAA1}" type="pres">
      <dgm:prSet presAssocID="{589BA4B5-3229-4A78-96AC-3F4D4E7E97CB}" presName="horFlow" presStyleCnt="0"/>
      <dgm:spPr/>
    </dgm:pt>
    <dgm:pt modelId="{6001C035-5265-4F88-84A1-37E1B4D48B3A}" type="pres">
      <dgm:prSet presAssocID="{589BA4B5-3229-4A78-96AC-3F4D4E7E97CB}" presName="bigChev" presStyleLbl="node1" presStyleIdx="2" presStyleCnt="3" custScaleX="222950"/>
      <dgm:spPr/>
    </dgm:pt>
  </dgm:ptLst>
  <dgm:cxnLst>
    <dgm:cxn modelId="{86FB5D66-2E32-4707-BF70-05EA46E17A1C}" srcId="{B3C310B3-7FF3-4594-8FC5-C7F7396D264E}" destId="{589BA4B5-3229-4A78-96AC-3F4D4E7E97CB}" srcOrd="2" destOrd="0" parTransId="{6568B634-2C4D-4776-A6E1-4A49B80BC61D}" sibTransId="{3533E66A-B0CB-4F22-BC81-51F00CF4F3C3}"/>
    <dgm:cxn modelId="{A40990C0-3736-4738-8B99-BCEB62B3025D}" type="presOf" srcId="{589BA4B5-3229-4A78-96AC-3F4D4E7E97CB}" destId="{6001C035-5265-4F88-84A1-37E1B4D48B3A}" srcOrd="0" destOrd="0" presId="urn:microsoft.com/office/officeart/2005/8/layout/lProcess3"/>
    <dgm:cxn modelId="{7D2EC6F5-7D37-4495-85E7-0871F2F9329E}" type="presOf" srcId="{3AA6FA28-CA7A-4129-BD06-AD5E0716DA80}" destId="{3221CDD6-E088-446F-93EF-4F1368EAD14B}" srcOrd="0" destOrd="0" presId="urn:microsoft.com/office/officeart/2005/8/layout/lProcess3"/>
    <dgm:cxn modelId="{365F93C6-D5DB-405A-9243-11536E6623E4}" type="presOf" srcId="{2AF9F722-9BE0-478A-96B0-60F303429C79}" destId="{4DAAAB53-CB37-442C-9842-49EA8F20EC94}" srcOrd="0" destOrd="0" presId="urn:microsoft.com/office/officeart/2005/8/layout/lProcess3"/>
    <dgm:cxn modelId="{35B79337-3002-4FBD-A441-BA288ECAE53F}" srcId="{B3C310B3-7FF3-4594-8FC5-C7F7396D264E}" destId="{3AA6FA28-CA7A-4129-BD06-AD5E0716DA80}" srcOrd="1" destOrd="0" parTransId="{A09D06BF-2811-4B51-BA91-5E1EB97FB04E}" sibTransId="{8FD4C1D2-96BF-41D9-B08D-870040969B9D}"/>
    <dgm:cxn modelId="{18FF7253-D960-4F57-B410-15E9EFBA5602}" type="presOf" srcId="{B3C310B3-7FF3-4594-8FC5-C7F7396D264E}" destId="{CA00CB46-049C-4632-BD4D-86820AD7C421}" srcOrd="0" destOrd="0" presId="urn:microsoft.com/office/officeart/2005/8/layout/lProcess3"/>
    <dgm:cxn modelId="{3686C644-5CB0-4FBC-950F-9AD6B78A9540}" srcId="{B3C310B3-7FF3-4594-8FC5-C7F7396D264E}" destId="{2AF9F722-9BE0-478A-96B0-60F303429C79}" srcOrd="0" destOrd="0" parTransId="{B983CA9A-D646-4C14-975F-718480FED381}" sibTransId="{80218143-A9B7-428F-9FAC-FCBDA0631407}"/>
    <dgm:cxn modelId="{A64D4F83-1EF5-4C2C-AF7C-38D6FA3CF18F}" type="presParOf" srcId="{CA00CB46-049C-4632-BD4D-86820AD7C421}" destId="{42D3B1E0-3896-4760-909E-92C06122C955}" srcOrd="0" destOrd="0" presId="urn:microsoft.com/office/officeart/2005/8/layout/lProcess3"/>
    <dgm:cxn modelId="{C57719FC-4233-4B44-82D2-C65A1FE30C9C}" type="presParOf" srcId="{42D3B1E0-3896-4760-909E-92C06122C955}" destId="{4DAAAB53-CB37-442C-9842-49EA8F20EC94}" srcOrd="0" destOrd="0" presId="urn:microsoft.com/office/officeart/2005/8/layout/lProcess3"/>
    <dgm:cxn modelId="{902F9F8C-78C0-41C3-B9AA-B1B45AFE3218}" type="presParOf" srcId="{CA00CB46-049C-4632-BD4D-86820AD7C421}" destId="{031FDFB6-A6CF-4320-9A77-8E03EF60DBC8}" srcOrd="1" destOrd="0" presId="urn:microsoft.com/office/officeart/2005/8/layout/lProcess3"/>
    <dgm:cxn modelId="{CADC4F31-8C0B-4A93-808F-59AC2C14D2C6}" type="presParOf" srcId="{CA00CB46-049C-4632-BD4D-86820AD7C421}" destId="{BA73B5E0-518B-413F-8DDD-6FA1DBFF8189}" srcOrd="2" destOrd="0" presId="urn:microsoft.com/office/officeart/2005/8/layout/lProcess3"/>
    <dgm:cxn modelId="{AD573463-5512-4D21-B064-4580389079FD}" type="presParOf" srcId="{BA73B5E0-518B-413F-8DDD-6FA1DBFF8189}" destId="{3221CDD6-E088-446F-93EF-4F1368EAD14B}" srcOrd="0" destOrd="0" presId="urn:microsoft.com/office/officeart/2005/8/layout/lProcess3"/>
    <dgm:cxn modelId="{DD4840EE-4A82-44CD-B176-EFC6D1CD0F09}" type="presParOf" srcId="{CA00CB46-049C-4632-BD4D-86820AD7C421}" destId="{EA24543C-FF8B-432E-9D35-9FA96517F841}" srcOrd="3" destOrd="0" presId="urn:microsoft.com/office/officeart/2005/8/layout/lProcess3"/>
    <dgm:cxn modelId="{B5487BD6-B916-4433-953A-DDD548B7FF4A}" type="presParOf" srcId="{CA00CB46-049C-4632-BD4D-86820AD7C421}" destId="{A198A184-C184-4EA5-8D7A-13CD2605AAA1}" srcOrd="4" destOrd="0" presId="urn:microsoft.com/office/officeart/2005/8/layout/lProcess3"/>
    <dgm:cxn modelId="{487BFFA3-9E21-4A15-9C2D-944566BEDBDF}" type="presParOf" srcId="{A198A184-C184-4EA5-8D7A-13CD2605AAA1}" destId="{6001C035-5265-4F88-84A1-37E1B4D48B3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4542F16-7C66-4196-B3FD-90AA3DDB3F80}" type="doc">
      <dgm:prSet loTypeId="urn:microsoft.com/office/officeart/2005/8/layout/lProcess3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C837AA-E8BF-40EC-938A-E54386DA32B7}">
      <dgm:prSet/>
      <dgm:spPr/>
      <dgm:t>
        <a:bodyPr/>
        <a:lstStyle/>
        <a:p>
          <a:pPr rtl="0"/>
          <a:r>
            <a:rPr lang="en-US" dirty="0" smtClean="0"/>
            <a:t>Professional development for teachers includes observations by peers related to indicators of effective teaching and classroom management. </a:t>
          </a:r>
          <a:endParaRPr lang="en-US" dirty="0"/>
        </a:p>
      </dgm:t>
    </dgm:pt>
    <dgm:pt modelId="{160F0D6E-85D1-4732-8797-6CE92C12C623}" type="parTrans" cxnId="{7248BB6F-CDC0-46A2-B654-C2D63615A781}">
      <dgm:prSet/>
      <dgm:spPr/>
      <dgm:t>
        <a:bodyPr/>
        <a:lstStyle/>
        <a:p>
          <a:endParaRPr lang="en-US"/>
        </a:p>
      </dgm:t>
    </dgm:pt>
    <dgm:pt modelId="{958FDAB7-D240-4990-82B8-4CEFE517EADC}" type="sibTrans" cxnId="{7248BB6F-CDC0-46A2-B654-C2D63615A781}">
      <dgm:prSet/>
      <dgm:spPr/>
      <dgm:t>
        <a:bodyPr/>
        <a:lstStyle/>
        <a:p>
          <a:endParaRPr lang="en-US"/>
        </a:p>
      </dgm:t>
    </dgm:pt>
    <dgm:pt modelId="{47D58DDB-90E1-4D99-82CC-20F0924A66D3}">
      <dgm:prSet/>
      <dgm:spPr/>
      <dgm:t>
        <a:bodyPr/>
        <a:lstStyle/>
        <a:p>
          <a:pPr rtl="0"/>
          <a:r>
            <a:rPr lang="en-US" dirty="0" smtClean="0"/>
            <a:t>Professional development for teachers includes self-assessment related to indicators of effective teaching and classroom management. </a:t>
          </a:r>
          <a:endParaRPr lang="en-US" dirty="0"/>
        </a:p>
      </dgm:t>
    </dgm:pt>
    <dgm:pt modelId="{75292956-48EF-453E-87EB-B1B6536AFCD4}" type="parTrans" cxnId="{9348A52D-D780-4A0C-8B3F-34E46F20ED7C}">
      <dgm:prSet/>
      <dgm:spPr/>
      <dgm:t>
        <a:bodyPr/>
        <a:lstStyle/>
        <a:p>
          <a:endParaRPr lang="en-US"/>
        </a:p>
      </dgm:t>
    </dgm:pt>
    <dgm:pt modelId="{58C68F5D-59AC-4BB7-9667-FACDB67388A2}" type="sibTrans" cxnId="{9348A52D-D780-4A0C-8B3F-34E46F20ED7C}">
      <dgm:prSet/>
      <dgm:spPr/>
      <dgm:t>
        <a:bodyPr/>
        <a:lstStyle/>
        <a:p>
          <a:endParaRPr lang="en-US"/>
        </a:p>
      </dgm:t>
    </dgm:pt>
    <dgm:pt modelId="{F637478A-1D6E-4391-AFA4-921D3481F718}">
      <dgm:prSet/>
      <dgm:spPr/>
      <dgm:t>
        <a:bodyPr/>
        <a:lstStyle/>
        <a:p>
          <a:pPr rtl="0"/>
          <a:r>
            <a:rPr lang="en-US" dirty="0" smtClean="0"/>
            <a:t>Teachers are required to make individual professional development plans based on classroom observations. </a:t>
          </a:r>
          <a:endParaRPr lang="en-US" dirty="0"/>
        </a:p>
      </dgm:t>
    </dgm:pt>
    <dgm:pt modelId="{712C082B-17A2-4415-80DA-F20E97DD32C0}" type="parTrans" cxnId="{B38C832D-7D8C-42AD-893A-F7364DA92E99}">
      <dgm:prSet/>
      <dgm:spPr/>
      <dgm:t>
        <a:bodyPr/>
        <a:lstStyle/>
        <a:p>
          <a:endParaRPr lang="en-US"/>
        </a:p>
      </dgm:t>
    </dgm:pt>
    <dgm:pt modelId="{BD46BD73-F476-4BF1-935A-B4ED66438D4B}" type="sibTrans" cxnId="{B38C832D-7D8C-42AD-893A-F7364DA92E99}">
      <dgm:prSet/>
      <dgm:spPr/>
      <dgm:t>
        <a:bodyPr/>
        <a:lstStyle/>
        <a:p>
          <a:endParaRPr lang="en-US"/>
        </a:p>
      </dgm:t>
    </dgm:pt>
    <dgm:pt modelId="{56EDF0E1-141C-43FB-A931-4DC31296FAF8}" type="pres">
      <dgm:prSet presAssocID="{A4542F16-7C66-4196-B3FD-90AA3DDB3F8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EBD3712-F273-4081-B4D3-18D22AADD0E9}" type="pres">
      <dgm:prSet presAssocID="{F3C837AA-E8BF-40EC-938A-E54386DA32B7}" presName="horFlow" presStyleCnt="0"/>
      <dgm:spPr/>
    </dgm:pt>
    <dgm:pt modelId="{DF8FD173-26DE-4E98-9CBD-1763FBC55DA9}" type="pres">
      <dgm:prSet presAssocID="{F3C837AA-E8BF-40EC-938A-E54386DA32B7}" presName="bigChev" presStyleLbl="node1" presStyleIdx="0" presStyleCnt="3" custScaleX="238695"/>
      <dgm:spPr/>
    </dgm:pt>
    <dgm:pt modelId="{B136B716-DD4F-4242-B7B3-7B33F605730B}" type="pres">
      <dgm:prSet presAssocID="{F3C837AA-E8BF-40EC-938A-E54386DA32B7}" presName="vSp" presStyleCnt="0"/>
      <dgm:spPr/>
    </dgm:pt>
    <dgm:pt modelId="{F1F1FCF7-6C63-45EE-8B13-EE4EF0F3841D}" type="pres">
      <dgm:prSet presAssocID="{47D58DDB-90E1-4D99-82CC-20F0924A66D3}" presName="horFlow" presStyleCnt="0"/>
      <dgm:spPr/>
    </dgm:pt>
    <dgm:pt modelId="{FD1431AD-1B04-44D2-AD82-3482116F038C}" type="pres">
      <dgm:prSet presAssocID="{47D58DDB-90E1-4D99-82CC-20F0924A66D3}" presName="bigChev" presStyleLbl="node1" presStyleIdx="1" presStyleCnt="3" custScaleX="238973"/>
      <dgm:spPr/>
    </dgm:pt>
    <dgm:pt modelId="{2842B25A-2393-4D67-8CE7-5A9C1E21FB0D}" type="pres">
      <dgm:prSet presAssocID="{47D58DDB-90E1-4D99-82CC-20F0924A66D3}" presName="vSp" presStyleCnt="0"/>
      <dgm:spPr/>
    </dgm:pt>
    <dgm:pt modelId="{8F24A341-52EA-42AC-9AEF-7B8A0A461B72}" type="pres">
      <dgm:prSet presAssocID="{F637478A-1D6E-4391-AFA4-921D3481F718}" presName="horFlow" presStyleCnt="0"/>
      <dgm:spPr/>
    </dgm:pt>
    <dgm:pt modelId="{1B57C353-7EED-4BFF-8F78-8349F445A72C}" type="pres">
      <dgm:prSet presAssocID="{F637478A-1D6E-4391-AFA4-921D3481F718}" presName="bigChev" presStyleLbl="node1" presStyleIdx="2" presStyleCnt="3" custScaleX="238973"/>
      <dgm:spPr/>
    </dgm:pt>
  </dgm:ptLst>
  <dgm:cxnLst>
    <dgm:cxn modelId="{32A83709-8AAF-4F24-A58F-AC75264AC74B}" type="presOf" srcId="{F3C837AA-E8BF-40EC-938A-E54386DA32B7}" destId="{DF8FD173-26DE-4E98-9CBD-1763FBC55DA9}" srcOrd="0" destOrd="0" presId="urn:microsoft.com/office/officeart/2005/8/layout/lProcess3"/>
    <dgm:cxn modelId="{9348A52D-D780-4A0C-8B3F-34E46F20ED7C}" srcId="{A4542F16-7C66-4196-B3FD-90AA3DDB3F80}" destId="{47D58DDB-90E1-4D99-82CC-20F0924A66D3}" srcOrd="1" destOrd="0" parTransId="{75292956-48EF-453E-87EB-B1B6536AFCD4}" sibTransId="{58C68F5D-59AC-4BB7-9667-FACDB67388A2}"/>
    <dgm:cxn modelId="{7248BB6F-CDC0-46A2-B654-C2D63615A781}" srcId="{A4542F16-7C66-4196-B3FD-90AA3DDB3F80}" destId="{F3C837AA-E8BF-40EC-938A-E54386DA32B7}" srcOrd="0" destOrd="0" parTransId="{160F0D6E-85D1-4732-8797-6CE92C12C623}" sibTransId="{958FDAB7-D240-4990-82B8-4CEFE517EADC}"/>
    <dgm:cxn modelId="{A110BCAD-CF34-4236-A22F-6579242F0913}" type="presOf" srcId="{A4542F16-7C66-4196-B3FD-90AA3DDB3F80}" destId="{56EDF0E1-141C-43FB-A931-4DC31296FAF8}" srcOrd="0" destOrd="0" presId="urn:microsoft.com/office/officeart/2005/8/layout/lProcess3"/>
    <dgm:cxn modelId="{089D23E5-67BD-4355-AC14-561095E0BB57}" type="presOf" srcId="{F637478A-1D6E-4391-AFA4-921D3481F718}" destId="{1B57C353-7EED-4BFF-8F78-8349F445A72C}" srcOrd="0" destOrd="0" presId="urn:microsoft.com/office/officeart/2005/8/layout/lProcess3"/>
    <dgm:cxn modelId="{B38C832D-7D8C-42AD-893A-F7364DA92E99}" srcId="{A4542F16-7C66-4196-B3FD-90AA3DDB3F80}" destId="{F637478A-1D6E-4391-AFA4-921D3481F718}" srcOrd="2" destOrd="0" parTransId="{712C082B-17A2-4415-80DA-F20E97DD32C0}" sibTransId="{BD46BD73-F476-4BF1-935A-B4ED66438D4B}"/>
    <dgm:cxn modelId="{1AE56149-755E-48D9-B3FE-BE287B54B091}" type="presOf" srcId="{47D58DDB-90E1-4D99-82CC-20F0924A66D3}" destId="{FD1431AD-1B04-44D2-AD82-3482116F038C}" srcOrd="0" destOrd="0" presId="urn:microsoft.com/office/officeart/2005/8/layout/lProcess3"/>
    <dgm:cxn modelId="{704EB255-21B0-418A-AA9C-BBF2625C8BEA}" type="presParOf" srcId="{56EDF0E1-141C-43FB-A931-4DC31296FAF8}" destId="{3EBD3712-F273-4081-B4D3-18D22AADD0E9}" srcOrd="0" destOrd="0" presId="urn:microsoft.com/office/officeart/2005/8/layout/lProcess3"/>
    <dgm:cxn modelId="{162FD76E-CDDA-49E8-8207-CB6DEB8C67FF}" type="presParOf" srcId="{3EBD3712-F273-4081-B4D3-18D22AADD0E9}" destId="{DF8FD173-26DE-4E98-9CBD-1763FBC55DA9}" srcOrd="0" destOrd="0" presId="urn:microsoft.com/office/officeart/2005/8/layout/lProcess3"/>
    <dgm:cxn modelId="{78FAF2A0-B436-42AB-9509-2A71CA90A01E}" type="presParOf" srcId="{56EDF0E1-141C-43FB-A931-4DC31296FAF8}" destId="{B136B716-DD4F-4242-B7B3-7B33F605730B}" srcOrd="1" destOrd="0" presId="urn:microsoft.com/office/officeart/2005/8/layout/lProcess3"/>
    <dgm:cxn modelId="{C60899EE-70B6-4D0B-A9F7-C52C4C8EFA9B}" type="presParOf" srcId="{56EDF0E1-141C-43FB-A931-4DC31296FAF8}" destId="{F1F1FCF7-6C63-45EE-8B13-EE4EF0F3841D}" srcOrd="2" destOrd="0" presId="urn:microsoft.com/office/officeart/2005/8/layout/lProcess3"/>
    <dgm:cxn modelId="{756C5817-BAF6-4CB6-B32B-E6A76D3F1777}" type="presParOf" srcId="{F1F1FCF7-6C63-45EE-8B13-EE4EF0F3841D}" destId="{FD1431AD-1B04-44D2-AD82-3482116F038C}" srcOrd="0" destOrd="0" presId="urn:microsoft.com/office/officeart/2005/8/layout/lProcess3"/>
    <dgm:cxn modelId="{CE1CA573-B68B-414B-9A3E-28F83AF36620}" type="presParOf" srcId="{56EDF0E1-141C-43FB-A931-4DC31296FAF8}" destId="{2842B25A-2393-4D67-8CE7-5A9C1E21FB0D}" srcOrd="3" destOrd="0" presId="urn:microsoft.com/office/officeart/2005/8/layout/lProcess3"/>
    <dgm:cxn modelId="{301C8363-E1B3-4315-AD7C-C3776A62058D}" type="presParOf" srcId="{56EDF0E1-141C-43FB-A931-4DC31296FAF8}" destId="{8F24A341-52EA-42AC-9AEF-7B8A0A461B72}" srcOrd="4" destOrd="0" presId="urn:microsoft.com/office/officeart/2005/8/layout/lProcess3"/>
    <dgm:cxn modelId="{8B13E7F3-0935-42AF-961A-754C17921C52}" type="presParOf" srcId="{8F24A341-52EA-42AC-9AEF-7B8A0A461B72}" destId="{1B57C353-7EED-4BFF-8F78-8349F445A72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DBDEDEE-77A8-486D-A851-3E07C4DF9A59}" type="doc">
      <dgm:prSet loTypeId="urn:microsoft.com/office/officeart/2005/8/layout/lProcess3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A0AED8-DD10-41C8-8A6B-E9C4F4818F67}">
      <dgm:prSet/>
      <dgm:spPr/>
      <dgm:t>
        <a:bodyPr/>
        <a:lstStyle/>
        <a:p>
          <a:pPr rtl="0"/>
          <a:r>
            <a:rPr lang="en-US" dirty="0" smtClean="0"/>
            <a:t>Professional development of individual teachers includes an emphasis on indicators of effective teaching. </a:t>
          </a:r>
          <a:endParaRPr lang="en-US" dirty="0"/>
        </a:p>
      </dgm:t>
    </dgm:pt>
    <dgm:pt modelId="{30F73456-ACA9-4839-8C09-70B50419C590}" type="parTrans" cxnId="{B1EE0A37-DE5F-4C90-9A8C-6C62A85A8637}">
      <dgm:prSet/>
      <dgm:spPr/>
      <dgm:t>
        <a:bodyPr/>
        <a:lstStyle/>
        <a:p>
          <a:endParaRPr lang="en-US"/>
        </a:p>
      </dgm:t>
    </dgm:pt>
    <dgm:pt modelId="{74845A25-409E-489E-9E4D-5CAD74BB1E11}" type="sibTrans" cxnId="{B1EE0A37-DE5F-4C90-9A8C-6C62A85A8637}">
      <dgm:prSet/>
      <dgm:spPr/>
      <dgm:t>
        <a:bodyPr/>
        <a:lstStyle/>
        <a:p>
          <a:endParaRPr lang="en-US"/>
        </a:p>
      </dgm:t>
    </dgm:pt>
    <dgm:pt modelId="{A503EE41-3D8D-4E0C-807F-B1688459BA4E}">
      <dgm:prSet/>
      <dgm:spPr/>
      <dgm:t>
        <a:bodyPr/>
        <a:lstStyle/>
        <a:p>
          <a:pPr rtl="0"/>
          <a:r>
            <a:rPr lang="en-US" dirty="0" smtClean="0"/>
            <a:t>Professional development for the whole faculty includes assessment of strengths and areas in need of improvement from classroom observations of indicators of effective teaching. </a:t>
          </a:r>
          <a:endParaRPr lang="en-US" dirty="0"/>
        </a:p>
      </dgm:t>
    </dgm:pt>
    <dgm:pt modelId="{EAD7B028-05E9-4F74-B961-ECB4CA48C494}" type="parTrans" cxnId="{E2BB83B6-DA11-481D-B1A2-A896DFB0C19A}">
      <dgm:prSet/>
      <dgm:spPr/>
      <dgm:t>
        <a:bodyPr/>
        <a:lstStyle/>
        <a:p>
          <a:endParaRPr lang="en-US"/>
        </a:p>
      </dgm:t>
    </dgm:pt>
    <dgm:pt modelId="{A60C562C-D191-4814-B495-01E92E78A239}" type="sibTrans" cxnId="{E2BB83B6-DA11-481D-B1A2-A896DFB0C19A}">
      <dgm:prSet/>
      <dgm:spPr/>
      <dgm:t>
        <a:bodyPr/>
        <a:lstStyle/>
        <a:p>
          <a:endParaRPr lang="en-US"/>
        </a:p>
      </dgm:t>
    </dgm:pt>
    <dgm:pt modelId="{14A5DC2C-739D-4841-9204-C53F4D65EC5B}">
      <dgm:prSet/>
      <dgm:spPr/>
      <dgm:t>
        <a:bodyPr/>
        <a:lstStyle/>
        <a:p>
          <a:pPr rtl="0"/>
          <a:r>
            <a:rPr lang="en-US" dirty="0" smtClean="0"/>
            <a:t>The principal plans opportunities for teachers to share their strengths with other teachers.</a:t>
          </a:r>
          <a:endParaRPr lang="en-US" dirty="0"/>
        </a:p>
      </dgm:t>
    </dgm:pt>
    <dgm:pt modelId="{BBB638B2-638C-4F68-ABA9-65CBD58706AE}" type="parTrans" cxnId="{9B81C828-47B1-4907-8567-21C1A087E3E0}">
      <dgm:prSet/>
      <dgm:spPr/>
      <dgm:t>
        <a:bodyPr/>
        <a:lstStyle/>
        <a:p>
          <a:endParaRPr lang="en-US"/>
        </a:p>
      </dgm:t>
    </dgm:pt>
    <dgm:pt modelId="{0089F0E7-160F-4370-B79F-415FA4CAC27E}" type="sibTrans" cxnId="{9B81C828-47B1-4907-8567-21C1A087E3E0}">
      <dgm:prSet/>
      <dgm:spPr/>
      <dgm:t>
        <a:bodyPr/>
        <a:lstStyle/>
        <a:p>
          <a:endParaRPr lang="en-US"/>
        </a:p>
      </dgm:t>
    </dgm:pt>
    <dgm:pt modelId="{B415002B-BE58-449A-BAE5-2FFF36AD5036}" type="pres">
      <dgm:prSet presAssocID="{CDBDEDEE-77A8-486D-A851-3E07C4DF9A5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58D85E53-DADE-4496-B3E3-688F828A7E70}" type="pres">
      <dgm:prSet presAssocID="{C3A0AED8-DD10-41C8-8A6B-E9C4F4818F67}" presName="horFlow" presStyleCnt="0"/>
      <dgm:spPr/>
    </dgm:pt>
    <dgm:pt modelId="{A17EE40D-12B4-40F9-8A76-E401A49026C5}" type="pres">
      <dgm:prSet presAssocID="{C3A0AED8-DD10-41C8-8A6B-E9C4F4818F67}" presName="bigChev" presStyleLbl="node1" presStyleIdx="0" presStyleCnt="3" custScaleX="238695"/>
      <dgm:spPr/>
    </dgm:pt>
    <dgm:pt modelId="{7DD0CDEC-EA90-4115-904D-C22F64EE40B1}" type="pres">
      <dgm:prSet presAssocID="{C3A0AED8-DD10-41C8-8A6B-E9C4F4818F67}" presName="vSp" presStyleCnt="0"/>
      <dgm:spPr/>
    </dgm:pt>
    <dgm:pt modelId="{735C5451-94E9-41FE-874C-CA3F521FC711}" type="pres">
      <dgm:prSet presAssocID="{A503EE41-3D8D-4E0C-807F-B1688459BA4E}" presName="horFlow" presStyleCnt="0"/>
      <dgm:spPr/>
    </dgm:pt>
    <dgm:pt modelId="{E0497B70-E703-411F-BF31-701636164B5C}" type="pres">
      <dgm:prSet presAssocID="{A503EE41-3D8D-4E0C-807F-B1688459BA4E}" presName="bigChev" presStyleLbl="node1" presStyleIdx="1" presStyleCnt="3" custScaleX="238973"/>
      <dgm:spPr/>
    </dgm:pt>
    <dgm:pt modelId="{7C46A29C-E4AF-4142-B833-8C61D108BF6A}" type="pres">
      <dgm:prSet presAssocID="{A503EE41-3D8D-4E0C-807F-B1688459BA4E}" presName="vSp" presStyleCnt="0"/>
      <dgm:spPr/>
    </dgm:pt>
    <dgm:pt modelId="{0D65DDF4-0AF2-4A3E-A6D7-C2428F8F5153}" type="pres">
      <dgm:prSet presAssocID="{14A5DC2C-739D-4841-9204-C53F4D65EC5B}" presName="horFlow" presStyleCnt="0"/>
      <dgm:spPr/>
    </dgm:pt>
    <dgm:pt modelId="{1F774D9C-0740-4578-BCDC-D44AA826A95E}" type="pres">
      <dgm:prSet presAssocID="{14A5DC2C-739D-4841-9204-C53F4D65EC5B}" presName="bigChev" presStyleLbl="node1" presStyleIdx="2" presStyleCnt="3" custScaleX="238973"/>
      <dgm:spPr/>
    </dgm:pt>
  </dgm:ptLst>
  <dgm:cxnLst>
    <dgm:cxn modelId="{9B81C828-47B1-4907-8567-21C1A087E3E0}" srcId="{CDBDEDEE-77A8-486D-A851-3E07C4DF9A59}" destId="{14A5DC2C-739D-4841-9204-C53F4D65EC5B}" srcOrd="2" destOrd="0" parTransId="{BBB638B2-638C-4F68-ABA9-65CBD58706AE}" sibTransId="{0089F0E7-160F-4370-B79F-415FA4CAC27E}"/>
    <dgm:cxn modelId="{E2BB83B6-DA11-481D-B1A2-A896DFB0C19A}" srcId="{CDBDEDEE-77A8-486D-A851-3E07C4DF9A59}" destId="{A503EE41-3D8D-4E0C-807F-B1688459BA4E}" srcOrd="1" destOrd="0" parTransId="{EAD7B028-05E9-4F74-B961-ECB4CA48C494}" sibTransId="{A60C562C-D191-4814-B495-01E92E78A239}"/>
    <dgm:cxn modelId="{B1EE0A37-DE5F-4C90-9A8C-6C62A85A8637}" srcId="{CDBDEDEE-77A8-486D-A851-3E07C4DF9A59}" destId="{C3A0AED8-DD10-41C8-8A6B-E9C4F4818F67}" srcOrd="0" destOrd="0" parTransId="{30F73456-ACA9-4839-8C09-70B50419C590}" sibTransId="{74845A25-409E-489E-9E4D-5CAD74BB1E11}"/>
    <dgm:cxn modelId="{F348BDDB-4EB2-416C-8CCB-3D171BBB0232}" type="presOf" srcId="{CDBDEDEE-77A8-486D-A851-3E07C4DF9A59}" destId="{B415002B-BE58-449A-BAE5-2FFF36AD5036}" srcOrd="0" destOrd="0" presId="urn:microsoft.com/office/officeart/2005/8/layout/lProcess3"/>
    <dgm:cxn modelId="{97AD03A8-3DBC-4B26-9E11-DF732E0EEC5D}" type="presOf" srcId="{C3A0AED8-DD10-41C8-8A6B-E9C4F4818F67}" destId="{A17EE40D-12B4-40F9-8A76-E401A49026C5}" srcOrd="0" destOrd="0" presId="urn:microsoft.com/office/officeart/2005/8/layout/lProcess3"/>
    <dgm:cxn modelId="{37D7662A-ADCF-450C-8896-7CB518F529D5}" type="presOf" srcId="{A503EE41-3D8D-4E0C-807F-B1688459BA4E}" destId="{E0497B70-E703-411F-BF31-701636164B5C}" srcOrd="0" destOrd="0" presId="urn:microsoft.com/office/officeart/2005/8/layout/lProcess3"/>
    <dgm:cxn modelId="{42FF77E9-0B3F-4483-B2EA-43150239B93F}" type="presOf" srcId="{14A5DC2C-739D-4841-9204-C53F4D65EC5B}" destId="{1F774D9C-0740-4578-BCDC-D44AA826A95E}" srcOrd="0" destOrd="0" presId="urn:microsoft.com/office/officeart/2005/8/layout/lProcess3"/>
    <dgm:cxn modelId="{A6753CC3-0177-4C58-958A-2E2AE9E50961}" type="presParOf" srcId="{B415002B-BE58-449A-BAE5-2FFF36AD5036}" destId="{58D85E53-DADE-4496-B3E3-688F828A7E70}" srcOrd="0" destOrd="0" presId="urn:microsoft.com/office/officeart/2005/8/layout/lProcess3"/>
    <dgm:cxn modelId="{004B531B-295E-4D73-8455-CE770F48EDB9}" type="presParOf" srcId="{58D85E53-DADE-4496-B3E3-688F828A7E70}" destId="{A17EE40D-12B4-40F9-8A76-E401A49026C5}" srcOrd="0" destOrd="0" presId="urn:microsoft.com/office/officeart/2005/8/layout/lProcess3"/>
    <dgm:cxn modelId="{1D0CD258-EDA0-4F05-802F-025EB194BC97}" type="presParOf" srcId="{B415002B-BE58-449A-BAE5-2FFF36AD5036}" destId="{7DD0CDEC-EA90-4115-904D-C22F64EE40B1}" srcOrd="1" destOrd="0" presId="urn:microsoft.com/office/officeart/2005/8/layout/lProcess3"/>
    <dgm:cxn modelId="{36F7EDD2-FFD9-4073-A356-84053D186D5F}" type="presParOf" srcId="{B415002B-BE58-449A-BAE5-2FFF36AD5036}" destId="{735C5451-94E9-41FE-874C-CA3F521FC711}" srcOrd="2" destOrd="0" presId="urn:microsoft.com/office/officeart/2005/8/layout/lProcess3"/>
    <dgm:cxn modelId="{3CD04DD9-AF51-426B-8096-DF9CCCB3F87D}" type="presParOf" srcId="{735C5451-94E9-41FE-874C-CA3F521FC711}" destId="{E0497B70-E703-411F-BF31-701636164B5C}" srcOrd="0" destOrd="0" presId="urn:microsoft.com/office/officeart/2005/8/layout/lProcess3"/>
    <dgm:cxn modelId="{C1C086F4-9396-436D-8829-F4A26D2CB702}" type="presParOf" srcId="{B415002B-BE58-449A-BAE5-2FFF36AD5036}" destId="{7C46A29C-E4AF-4142-B833-8C61D108BF6A}" srcOrd="3" destOrd="0" presId="urn:microsoft.com/office/officeart/2005/8/layout/lProcess3"/>
    <dgm:cxn modelId="{F907DA56-ECC4-4F58-9696-507C03B6BA4A}" type="presParOf" srcId="{B415002B-BE58-449A-BAE5-2FFF36AD5036}" destId="{0D65DDF4-0AF2-4A3E-A6D7-C2428F8F5153}" srcOrd="4" destOrd="0" presId="urn:microsoft.com/office/officeart/2005/8/layout/lProcess3"/>
    <dgm:cxn modelId="{01BD2D06-8054-40C1-9BEF-9BE251EE6202}" type="presParOf" srcId="{0D65DDF4-0AF2-4A3E-A6D7-C2428F8F5153}" destId="{1F774D9C-0740-4578-BCDC-D44AA826A95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FAF65E5-75A9-4583-B6B5-007CF6BD77CF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3EEC28-AFD5-4A3B-A807-D0C6D70827FA}">
      <dgm:prSet/>
      <dgm:spPr/>
      <dgm:t>
        <a:bodyPr/>
        <a:lstStyle/>
        <a:p>
          <a:pPr rtl="0"/>
          <a:r>
            <a:rPr lang="en-US" u="sng" dirty="0" smtClean="0"/>
            <a:t>Vision matters</a:t>
          </a:r>
          <a:r>
            <a:rPr lang="en-US" dirty="0" smtClean="0"/>
            <a:t>. </a:t>
          </a:r>
          <a:endParaRPr lang="en-US" dirty="0"/>
        </a:p>
      </dgm:t>
    </dgm:pt>
    <dgm:pt modelId="{98A76E82-8844-4A8A-A1A5-157641DFC07C}" type="parTrans" cxnId="{A67AFA94-A52E-4F57-9D5F-9AD147264A4E}">
      <dgm:prSet/>
      <dgm:spPr/>
      <dgm:t>
        <a:bodyPr/>
        <a:lstStyle/>
        <a:p>
          <a:endParaRPr lang="en-US"/>
        </a:p>
      </dgm:t>
    </dgm:pt>
    <dgm:pt modelId="{CB22C485-46D0-46A2-9A03-E68342564CA3}" type="sibTrans" cxnId="{A67AFA94-A52E-4F57-9D5F-9AD147264A4E}">
      <dgm:prSet/>
      <dgm:spPr/>
      <dgm:t>
        <a:bodyPr/>
        <a:lstStyle/>
        <a:p>
          <a:endParaRPr lang="en-US"/>
        </a:p>
      </dgm:t>
    </dgm:pt>
    <dgm:pt modelId="{2607B5C8-5EE1-490A-B348-C73B4B727384}">
      <dgm:prSet custT="1"/>
      <dgm:spPr/>
      <dgm:t>
        <a:bodyPr/>
        <a:lstStyle/>
        <a:p>
          <a:pPr rtl="0"/>
          <a:r>
            <a:rPr lang="en-US" sz="1800" dirty="0" smtClean="0"/>
            <a:t>What is yours? Is this a shared vision for your school community? How do you know?</a:t>
          </a:r>
          <a:endParaRPr lang="en-US" sz="1800" dirty="0"/>
        </a:p>
      </dgm:t>
    </dgm:pt>
    <dgm:pt modelId="{1A71937B-EA1A-4700-94E8-004E9D14464A}" type="parTrans" cxnId="{BCD0718A-AD1B-4FA6-8FE7-B62F69E2D38C}">
      <dgm:prSet/>
      <dgm:spPr/>
      <dgm:t>
        <a:bodyPr/>
        <a:lstStyle/>
        <a:p>
          <a:endParaRPr lang="en-US"/>
        </a:p>
      </dgm:t>
    </dgm:pt>
    <dgm:pt modelId="{6A07BEE6-D6E7-4F8E-B37C-222A264ECAA8}" type="sibTrans" cxnId="{BCD0718A-AD1B-4FA6-8FE7-B62F69E2D38C}">
      <dgm:prSet/>
      <dgm:spPr/>
      <dgm:t>
        <a:bodyPr/>
        <a:lstStyle/>
        <a:p>
          <a:endParaRPr lang="en-US"/>
        </a:p>
      </dgm:t>
    </dgm:pt>
    <dgm:pt modelId="{5E74D0D3-52B6-44E4-9218-A561A56D5353}">
      <dgm:prSet/>
      <dgm:spPr/>
      <dgm:t>
        <a:bodyPr/>
        <a:lstStyle/>
        <a:p>
          <a:pPr rtl="0"/>
          <a:r>
            <a:rPr lang="en-US" u="sng" dirty="0" smtClean="0"/>
            <a:t>Details matter</a:t>
          </a:r>
          <a:r>
            <a:rPr lang="en-US" dirty="0" smtClean="0"/>
            <a:t>. </a:t>
          </a:r>
          <a:endParaRPr lang="en-US" dirty="0"/>
        </a:p>
      </dgm:t>
    </dgm:pt>
    <dgm:pt modelId="{C38695A1-3269-41B9-9B50-5CBA9413F6DC}" type="parTrans" cxnId="{2FA857DF-E159-437A-930B-68E81587A047}">
      <dgm:prSet/>
      <dgm:spPr/>
      <dgm:t>
        <a:bodyPr/>
        <a:lstStyle/>
        <a:p>
          <a:endParaRPr lang="en-US"/>
        </a:p>
      </dgm:t>
    </dgm:pt>
    <dgm:pt modelId="{5A1BB0BA-5DB1-43DA-8F0E-361A6A2EB62E}" type="sibTrans" cxnId="{2FA857DF-E159-437A-930B-68E81587A047}">
      <dgm:prSet/>
      <dgm:spPr/>
      <dgm:t>
        <a:bodyPr/>
        <a:lstStyle/>
        <a:p>
          <a:endParaRPr lang="en-US"/>
        </a:p>
      </dgm:t>
    </dgm:pt>
    <dgm:pt modelId="{2633A5E9-BA1F-4936-A58D-6CD916AD88EA}">
      <dgm:prSet custT="1"/>
      <dgm:spPr/>
      <dgm:t>
        <a:bodyPr/>
        <a:lstStyle/>
        <a:p>
          <a:pPr rtl="0"/>
          <a:r>
            <a:rPr lang="en-US" sz="1800" dirty="0" smtClean="0"/>
            <a:t>Indicators are the details. </a:t>
          </a:r>
          <a:endParaRPr lang="en-US" sz="1800" dirty="0"/>
        </a:p>
      </dgm:t>
    </dgm:pt>
    <dgm:pt modelId="{4E1CE72C-7A9F-4C04-8DC5-EECD346F8B65}" type="parTrans" cxnId="{63B59DE6-285B-4F23-ABE7-104658130BEB}">
      <dgm:prSet/>
      <dgm:spPr/>
      <dgm:t>
        <a:bodyPr/>
        <a:lstStyle/>
        <a:p>
          <a:endParaRPr lang="en-US"/>
        </a:p>
      </dgm:t>
    </dgm:pt>
    <dgm:pt modelId="{56B7C766-E9E0-4273-81B3-D119DC14829A}" type="sibTrans" cxnId="{63B59DE6-285B-4F23-ABE7-104658130BEB}">
      <dgm:prSet/>
      <dgm:spPr/>
      <dgm:t>
        <a:bodyPr/>
        <a:lstStyle/>
        <a:p>
          <a:endParaRPr lang="en-US"/>
        </a:p>
      </dgm:t>
    </dgm:pt>
    <dgm:pt modelId="{DA9B3A77-2CE7-4A2F-A03D-CEE99ADCFAD5}">
      <dgm:prSet/>
      <dgm:spPr/>
      <dgm:t>
        <a:bodyPr/>
        <a:lstStyle/>
        <a:p>
          <a:pPr rtl="0"/>
          <a:r>
            <a:rPr lang="en-US" u="sng" dirty="0" smtClean="0"/>
            <a:t>Teams are essential</a:t>
          </a:r>
          <a:r>
            <a:rPr lang="en-US" dirty="0" smtClean="0"/>
            <a:t>. </a:t>
          </a:r>
          <a:endParaRPr lang="en-US" dirty="0"/>
        </a:p>
      </dgm:t>
    </dgm:pt>
    <dgm:pt modelId="{4541671A-6A6B-4CDA-B3A1-4BA4713A91BF}" type="parTrans" cxnId="{93A870F0-BA65-4392-B92A-577D5447ADFA}">
      <dgm:prSet/>
      <dgm:spPr/>
      <dgm:t>
        <a:bodyPr/>
        <a:lstStyle/>
        <a:p>
          <a:endParaRPr lang="en-US"/>
        </a:p>
      </dgm:t>
    </dgm:pt>
    <dgm:pt modelId="{799BECA1-9E15-4F94-A136-3174A1A9AF40}" type="sibTrans" cxnId="{93A870F0-BA65-4392-B92A-577D5447ADFA}">
      <dgm:prSet/>
      <dgm:spPr/>
      <dgm:t>
        <a:bodyPr/>
        <a:lstStyle/>
        <a:p>
          <a:endParaRPr lang="en-US"/>
        </a:p>
      </dgm:t>
    </dgm:pt>
    <dgm:pt modelId="{FD59DB3F-D5F4-43D0-B8F1-3FE7FF9A1678}">
      <dgm:prSet custT="1"/>
      <dgm:spPr/>
      <dgm:t>
        <a:bodyPr/>
        <a:lstStyle/>
        <a:p>
          <a:pPr rtl="0"/>
          <a:r>
            <a:rPr lang="en-US" sz="1800" dirty="0" smtClean="0"/>
            <a:t>You can’t do it alone.</a:t>
          </a:r>
          <a:endParaRPr lang="en-US" sz="1800" dirty="0"/>
        </a:p>
      </dgm:t>
    </dgm:pt>
    <dgm:pt modelId="{91321792-BAC5-456B-BFFF-02E70407DB24}" type="parTrans" cxnId="{770346C8-0C92-4DE0-870B-7CFF4D2738C5}">
      <dgm:prSet/>
      <dgm:spPr/>
      <dgm:t>
        <a:bodyPr/>
        <a:lstStyle/>
        <a:p>
          <a:endParaRPr lang="en-US"/>
        </a:p>
      </dgm:t>
    </dgm:pt>
    <dgm:pt modelId="{8C35836A-4CF2-4E6A-AFD9-82C8194E58D9}" type="sibTrans" cxnId="{770346C8-0C92-4DE0-870B-7CFF4D2738C5}">
      <dgm:prSet/>
      <dgm:spPr/>
      <dgm:t>
        <a:bodyPr/>
        <a:lstStyle/>
        <a:p>
          <a:endParaRPr lang="en-US"/>
        </a:p>
      </dgm:t>
    </dgm:pt>
    <dgm:pt modelId="{FFD90304-F136-4E0F-B48C-93812D2A9AEB}">
      <dgm:prSet/>
      <dgm:spPr/>
      <dgm:t>
        <a:bodyPr/>
        <a:lstStyle/>
        <a:p>
          <a:pPr rtl="0"/>
          <a:r>
            <a:rPr lang="en-US" u="sng" dirty="0" smtClean="0"/>
            <a:t>Capacity matters</a:t>
          </a:r>
          <a:r>
            <a:rPr lang="en-US" dirty="0" smtClean="0"/>
            <a:t>. </a:t>
          </a:r>
          <a:endParaRPr lang="en-US" dirty="0"/>
        </a:p>
      </dgm:t>
    </dgm:pt>
    <dgm:pt modelId="{A32BC444-3F0D-4CDF-917A-BFE84FE5BBEA}" type="parTrans" cxnId="{A854CA8A-A3F5-4A72-8F9A-D6F27C756CAF}">
      <dgm:prSet/>
      <dgm:spPr/>
      <dgm:t>
        <a:bodyPr/>
        <a:lstStyle/>
        <a:p>
          <a:endParaRPr lang="en-US"/>
        </a:p>
      </dgm:t>
    </dgm:pt>
    <dgm:pt modelId="{F913CB27-DFE8-4285-8DBE-513CB9EA4DCA}" type="sibTrans" cxnId="{A854CA8A-A3F5-4A72-8F9A-D6F27C756CAF}">
      <dgm:prSet/>
      <dgm:spPr/>
      <dgm:t>
        <a:bodyPr/>
        <a:lstStyle/>
        <a:p>
          <a:endParaRPr lang="en-US"/>
        </a:p>
      </dgm:t>
    </dgm:pt>
    <dgm:pt modelId="{39DAFD0F-CC7E-4F23-AFD2-CDFCBDB3C7BA}">
      <dgm:prSet custT="1"/>
      <dgm:spPr/>
      <dgm:t>
        <a:bodyPr/>
        <a:lstStyle/>
        <a:p>
          <a:pPr rtl="0"/>
          <a:r>
            <a:rPr lang="en-US" sz="1600" dirty="0" smtClean="0"/>
            <a:t>Your students deserve teachers who are competent, committed, and caring. You are key in your teachers’ professional development.</a:t>
          </a:r>
          <a:endParaRPr lang="en-US" sz="1600" dirty="0"/>
        </a:p>
      </dgm:t>
    </dgm:pt>
    <dgm:pt modelId="{0A7B025C-52D7-4D3E-BD7A-420322C87724}" type="parTrans" cxnId="{97592CBB-8310-4F1F-BFA2-15923FCF6895}">
      <dgm:prSet/>
      <dgm:spPr/>
      <dgm:t>
        <a:bodyPr/>
        <a:lstStyle/>
        <a:p>
          <a:endParaRPr lang="en-US"/>
        </a:p>
      </dgm:t>
    </dgm:pt>
    <dgm:pt modelId="{13FB7977-04F2-4CFB-BEC0-535C1B2A4D1F}" type="sibTrans" cxnId="{97592CBB-8310-4F1F-BFA2-15923FCF6895}">
      <dgm:prSet/>
      <dgm:spPr/>
      <dgm:t>
        <a:bodyPr/>
        <a:lstStyle/>
        <a:p>
          <a:endParaRPr lang="en-US"/>
        </a:p>
      </dgm:t>
    </dgm:pt>
    <dgm:pt modelId="{2007B0A8-8B71-4B39-B0D3-0FA379FF6547}">
      <dgm:prSet/>
      <dgm:spPr/>
      <dgm:t>
        <a:bodyPr/>
        <a:lstStyle/>
        <a:p>
          <a:pPr rtl="0"/>
          <a:r>
            <a:rPr lang="en-US" u="sng" dirty="0" smtClean="0"/>
            <a:t>Team work </a:t>
          </a:r>
          <a:endParaRPr lang="en-US" u="sng" dirty="0"/>
        </a:p>
      </dgm:t>
    </dgm:pt>
    <dgm:pt modelId="{4CA2A318-81CE-4F14-80D9-957D4ECCF2FE}" type="parTrans" cxnId="{2988D7EE-6009-4297-9902-37B20CF478E5}">
      <dgm:prSet/>
      <dgm:spPr/>
      <dgm:t>
        <a:bodyPr/>
        <a:lstStyle/>
        <a:p>
          <a:endParaRPr lang="en-US"/>
        </a:p>
      </dgm:t>
    </dgm:pt>
    <dgm:pt modelId="{0AEE5853-17B9-4BC1-800B-1CFF8CE23913}" type="sibTrans" cxnId="{2988D7EE-6009-4297-9902-37B20CF478E5}">
      <dgm:prSet/>
      <dgm:spPr/>
      <dgm:t>
        <a:bodyPr/>
        <a:lstStyle/>
        <a:p>
          <a:endParaRPr lang="en-US"/>
        </a:p>
      </dgm:t>
    </dgm:pt>
    <dgm:pt modelId="{83366380-11A6-4FFB-A0FA-B2E693D9FA94}">
      <dgm:prSet custT="1"/>
      <dgm:spPr/>
      <dgm:t>
        <a:bodyPr/>
        <a:lstStyle/>
        <a:p>
          <a:pPr rtl="0"/>
          <a:r>
            <a:rPr lang="en-US" sz="1800" dirty="0" smtClean="0"/>
            <a:t>is professional development.</a:t>
          </a:r>
          <a:endParaRPr lang="en-US" sz="1800" dirty="0"/>
        </a:p>
      </dgm:t>
    </dgm:pt>
    <dgm:pt modelId="{5B09C6C9-D47B-4D2A-B9F3-6D765C9A9FA4}" type="parTrans" cxnId="{815C53D0-B3CD-4708-8762-E3EA55A07551}">
      <dgm:prSet/>
      <dgm:spPr/>
      <dgm:t>
        <a:bodyPr/>
        <a:lstStyle/>
        <a:p>
          <a:endParaRPr lang="en-US"/>
        </a:p>
      </dgm:t>
    </dgm:pt>
    <dgm:pt modelId="{12CB9FE2-DBA8-4305-8DD3-531C1F914724}" type="sibTrans" cxnId="{815C53D0-B3CD-4708-8762-E3EA55A07551}">
      <dgm:prSet/>
      <dgm:spPr/>
      <dgm:t>
        <a:bodyPr/>
        <a:lstStyle/>
        <a:p>
          <a:endParaRPr lang="en-US"/>
        </a:p>
      </dgm:t>
    </dgm:pt>
    <dgm:pt modelId="{092FDA44-225E-4A5A-8F78-23F18897FD19}">
      <dgm:prSet/>
      <dgm:spPr/>
      <dgm:t>
        <a:bodyPr/>
        <a:lstStyle/>
        <a:p>
          <a:pPr rtl="0"/>
          <a:r>
            <a:rPr lang="en-US" u="sng" dirty="0" smtClean="0"/>
            <a:t>Teachers learn </a:t>
          </a:r>
          <a:r>
            <a:rPr lang="en-US" dirty="0" smtClean="0"/>
            <a:t>from each other. </a:t>
          </a:r>
          <a:endParaRPr lang="en-US" dirty="0"/>
        </a:p>
      </dgm:t>
    </dgm:pt>
    <dgm:pt modelId="{46C56062-BBDE-4EF0-B525-0B0E2B2CFDC9}" type="parTrans" cxnId="{AB6FC2B6-B050-4571-A154-63D1AACC0F1B}">
      <dgm:prSet/>
      <dgm:spPr/>
      <dgm:t>
        <a:bodyPr/>
        <a:lstStyle/>
        <a:p>
          <a:endParaRPr lang="en-US"/>
        </a:p>
      </dgm:t>
    </dgm:pt>
    <dgm:pt modelId="{843066BF-1FC6-400A-8B9B-5B6F9AA4C445}" type="sibTrans" cxnId="{AB6FC2B6-B050-4571-A154-63D1AACC0F1B}">
      <dgm:prSet/>
      <dgm:spPr/>
      <dgm:t>
        <a:bodyPr/>
        <a:lstStyle/>
        <a:p>
          <a:endParaRPr lang="en-US"/>
        </a:p>
      </dgm:t>
    </dgm:pt>
    <dgm:pt modelId="{AEEA7CAD-2A3F-4891-90B0-8E504473B139}">
      <dgm:prSet custT="1"/>
      <dgm:spPr/>
      <dgm:t>
        <a:bodyPr/>
        <a:lstStyle/>
        <a:p>
          <a:pPr rtl="0"/>
          <a:r>
            <a:rPr lang="en-US" sz="1800" dirty="0" smtClean="0"/>
            <a:t>You make that happen.</a:t>
          </a:r>
          <a:endParaRPr lang="en-US" sz="1800" dirty="0"/>
        </a:p>
      </dgm:t>
    </dgm:pt>
    <dgm:pt modelId="{904F948E-760F-4024-9F26-0862A791411E}" type="parTrans" cxnId="{47113286-D731-4230-AA75-09C497B77307}">
      <dgm:prSet/>
      <dgm:spPr/>
      <dgm:t>
        <a:bodyPr/>
        <a:lstStyle/>
        <a:p>
          <a:endParaRPr lang="en-US"/>
        </a:p>
      </dgm:t>
    </dgm:pt>
    <dgm:pt modelId="{309F622E-A1D3-4E9E-8F7B-98026A5D368F}" type="sibTrans" cxnId="{47113286-D731-4230-AA75-09C497B77307}">
      <dgm:prSet/>
      <dgm:spPr/>
      <dgm:t>
        <a:bodyPr/>
        <a:lstStyle/>
        <a:p>
          <a:endParaRPr lang="en-US"/>
        </a:p>
      </dgm:t>
    </dgm:pt>
    <dgm:pt modelId="{59EED102-696A-4972-9BDC-FA39AFEAAF77}" type="pres">
      <dgm:prSet presAssocID="{BFAF65E5-75A9-4583-B6B5-007CF6BD77CF}" presName="Name0" presStyleCnt="0">
        <dgm:presLayoutVars>
          <dgm:dir/>
          <dgm:animLvl val="lvl"/>
          <dgm:resizeHandles val="exact"/>
        </dgm:presLayoutVars>
      </dgm:prSet>
      <dgm:spPr/>
    </dgm:pt>
    <dgm:pt modelId="{F9907018-27A1-4AD1-9614-7A83F5C0A4DF}" type="pres">
      <dgm:prSet presAssocID="{0C3EEC28-AFD5-4A3B-A807-D0C6D70827FA}" presName="linNode" presStyleCnt="0"/>
      <dgm:spPr/>
    </dgm:pt>
    <dgm:pt modelId="{FBB30363-FF97-4725-970B-F519188160F1}" type="pres">
      <dgm:prSet presAssocID="{0C3EEC28-AFD5-4A3B-A807-D0C6D70827FA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07A3D37F-EFBE-463D-A997-C03727746D6A}" type="pres">
      <dgm:prSet presAssocID="{0C3EEC28-AFD5-4A3B-A807-D0C6D70827FA}" presName="descendantText" presStyleLbl="alignAccFollowNode1" presStyleIdx="0" presStyleCnt="6">
        <dgm:presLayoutVars>
          <dgm:bulletEnabled val="1"/>
        </dgm:presLayoutVars>
      </dgm:prSet>
      <dgm:spPr/>
    </dgm:pt>
    <dgm:pt modelId="{8F3FD12E-4444-4541-AAE6-216EADED3C31}" type="pres">
      <dgm:prSet presAssocID="{CB22C485-46D0-46A2-9A03-E68342564CA3}" presName="sp" presStyleCnt="0"/>
      <dgm:spPr/>
    </dgm:pt>
    <dgm:pt modelId="{B96495B1-20F3-4CB0-8B36-7D1AFA100D2D}" type="pres">
      <dgm:prSet presAssocID="{5E74D0D3-52B6-44E4-9218-A561A56D5353}" presName="linNode" presStyleCnt="0"/>
      <dgm:spPr/>
    </dgm:pt>
    <dgm:pt modelId="{7A1514EB-21D3-492D-9D00-7C3F4D896726}" type="pres">
      <dgm:prSet presAssocID="{5E74D0D3-52B6-44E4-9218-A561A56D5353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2C0FB7C3-DF3E-4EAB-987A-A09E1E899858}" type="pres">
      <dgm:prSet presAssocID="{5E74D0D3-52B6-44E4-9218-A561A56D5353}" presName="descendantText" presStyleLbl="alignAccFollowNode1" presStyleIdx="1" presStyleCnt="6">
        <dgm:presLayoutVars>
          <dgm:bulletEnabled val="1"/>
        </dgm:presLayoutVars>
      </dgm:prSet>
      <dgm:spPr/>
    </dgm:pt>
    <dgm:pt modelId="{2EF7377F-8062-422E-A8CA-3E9CE36D7038}" type="pres">
      <dgm:prSet presAssocID="{5A1BB0BA-5DB1-43DA-8F0E-361A6A2EB62E}" presName="sp" presStyleCnt="0"/>
      <dgm:spPr/>
    </dgm:pt>
    <dgm:pt modelId="{270BFCC1-C28F-4F95-83FB-AAD12A1C123D}" type="pres">
      <dgm:prSet presAssocID="{DA9B3A77-2CE7-4A2F-A03D-CEE99ADCFAD5}" presName="linNode" presStyleCnt="0"/>
      <dgm:spPr/>
    </dgm:pt>
    <dgm:pt modelId="{EC5D1D30-5236-425F-B50F-6C4855BDD0FF}" type="pres">
      <dgm:prSet presAssocID="{DA9B3A77-2CE7-4A2F-A03D-CEE99ADCFAD5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D48E4532-3770-412F-BB7F-87376174E899}" type="pres">
      <dgm:prSet presAssocID="{DA9B3A77-2CE7-4A2F-A03D-CEE99ADCFAD5}" presName="descendantText" presStyleLbl="alignAccFollowNode1" presStyleIdx="2" presStyleCnt="6">
        <dgm:presLayoutVars>
          <dgm:bulletEnabled val="1"/>
        </dgm:presLayoutVars>
      </dgm:prSet>
      <dgm:spPr/>
    </dgm:pt>
    <dgm:pt modelId="{14928411-A735-4CDA-B3C7-E45387DB8DC4}" type="pres">
      <dgm:prSet presAssocID="{799BECA1-9E15-4F94-A136-3174A1A9AF40}" presName="sp" presStyleCnt="0"/>
      <dgm:spPr/>
    </dgm:pt>
    <dgm:pt modelId="{BAC67AED-A4D9-44CB-8C7C-1F1A2C6A5D89}" type="pres">
      <dgm:prSet presAssocID="{FFD90304-F136-4E0F-B48C-93812D2A9AEB}" presName="linNode" presStyleCnt="0"/>
      <dgm:spPr/>
    </dgm:pt>
    <dgm:pt modelId="{5DEB26F5-FB59-4C11-8884-99A49D370AC9}" type="pres">
      <dgm:prSet presAssocID="{FFD90304-F136-4E0F-B48C-93812D2A9AEB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8A007021-C735-4448-A8B6-52548C64C9A9}" type="pres">
      <dgm:prSet presAssocID="{FFD90304-F136-4E0F-B48C-93812D2A9AEB}" presName="descendantText" presStyleLbl="alignAccFollowNode1" presStyleIdx="3" presStyleCnt="6">
        <dgm:presLayoutVars>
          <dgm:bulletEnabled val="1"/>
        </dgm:presLayoutVars>
      </dgm:prSet>
      <dgm:spPr/>
    </dgm:pt>
    <dgm:pt modelId="{E0233D21-1E77-4C42-B10F-87CAEAC126E7}" type="pres">
      <dgm:prSet presAssocID="{F913CB27-DFE8-4285-8DBE-513CB9EA4DCA}" presName="sp" presStyleCnt="0"/>
      <dgm:spPr/>
    </dgm:pt>
    <dgm:pt modelId="{B6BFD755-36A8-4B20-A901-7B83CE9E6241}" type="pres">
      <dgm:prSet presAssocID="{2007B0A8-8B71-4B39-B0D3-0FA379FF6547}" presName="linNode" presStyleCnt="0"/>
      <dgm:spPr/>
    </dgm:pt>
    <dgm:pt modelId="{B6345BBA-4F7D-4BF7-803A-D4B75668E9D6}" type="pres">
      <dgm:prSet presAssocID="{2007B0A8-8B71-4B39-B0D3-0FA379FF6547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BCE0F889-9A5B-48FA-BE34-BA00C498EB72}" type="pres">
      <dgm:prSet presAssocID="{2007B0A8-8B71-4B39-B0D3-0FA379FF6547}" presName="descendantText" presStyleLbl="alignAccFollowNode1" presStyleIdx="4" presStyleCnt="6">
        <dgm:presLayoutVars>
          <dgm:bulletEnabled val="1"/>
        </dgm:presLayoutVars>
      </dgm:prSet>
      <dgm:spPr/>
    </dgm:pt>
    <dgm:pt modelId="{4E479267-0287-4BD2-8372-0CD503995D2A}" type="pres">
      <dgm:prSet presAssocID="{0AEE5853-17B9-4BC1-800B-1CFF8CE23913}" presName="sp" presStyleCnt="0"/>
      <dgm:spPr/>
    </dgm:pt>
    <dgm:pt modelId="{3C27B2FF-472C-4277-9C31-EE3CADD7584E}" type="pres">
      <dgm:prSet presAssocID="{092FDA44-225E-4A5A-8F78-23F18897FD19}" presName="linNode" presStyleCnt="0"/>
      <dgm:spPr/>
    </dgm:pt>
    <dgm:pt modelId="{B4393515-C644-4F8F-BC03-F849078C4AF3}" type="pres">
      <dgm:prSet presAssocID="{092FDA44-225E-4A5A-8F78-23F18897FD19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908C1DDF-63B4-4788-B597-DCD021F6A69D}" type="pres">
      <dgm:prSet presAssocID="{092FDA44-225E-4A5A-8F78-23F18897FD19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97592CBB-8310-4F1F-BFA2-15923FCF6895}" srcId="{FFD90304-F136-4E0F-B48C-93812D2A9AEB}" destId="{39DAFD0F-CC7E-4F23-AFD2-CDFCBDB3C7BA}" srcOrd="0" destOrd="0" parTransId="{0A7B025C-52D7-4D3E-BD7A-420322C87724}" sibTransId="{13FB7977-04F2-4CFB-BEC0-535C1B2A4D1F}"/>
    <dgm:cxn modelId="{770346C8-0C92-4DE0-870B-7CFF4D2738C5}" srcId="{DA9B3A77-2CE7-4A2F-A03D-CEE99ADCFAD5}" destId="{FD59DB3F-D5F4-43D0-B8F1-3FE7FF9A1678}" srcOrd="0" destOrd="0" parTransId="{91321792-BAC5-456B-BFFF-02E70407DB24}" sibTransId="{8C35836A-4CF2-4E6A-AFD9-82C8194E58D9}"/>
    <dgm:cxn modelId="{7F80A39E-8DE7-4871-A380-750F133A5FF6}" type="presOf" srcId="{0C3EEC28-AFD5-4A3B-A807-D0C6D70827FA}" destId="{FBB30363-FF97-4725-970B-F519188160F1}" srcOrd="0" destOrd="0" presId="urn:microsoft.com/office/officeart/2005/8/layout/vList5"/>
    <dgm:cxn modelId="{15C371FD-562E-4012-9D72-8A501338639C}" type="presOf" srcId="{5E74D0D3-52B6-44E4-9218-A561A56D5353}" destId="{7A1514EB-21D3-492D-9D00-7C3F4D896726}" srcOrd="0" destOrd="0" presId="urn:microsoft.com/office/officeart/2005/8/layout/vList5"/>
    <dgm:cxn modelId="{45C5D851-133E-44FD-A580-FBC6EAEF8E3F}" type="presOf" srcId="{2633A5E9-BA1F-4936-A58D-6CD916AD88EA}" destId="{2C0FB7C3-DF3E-4EAB-987A-A09E1E899858}" srcOrd="0" destOrd="0" presId="urn:microsoft.com/office/officeart/2005/8/layout/vList5"/>
    <dgm:cxn modelId="{2FA857DF-E159-437A-930B-68E81587A047}" srcId="{BFAF65E5-75A9-4583-B6B5-007CF6BD77CF}" destId="{5E74D0D3-52B6-44E4-9218-A561A56D5353}" srcOrd="1" destOrd="0" parTransId="{C38695A1-3269-41B9-9B50-5CBA9413F6DC}" sibTransId="{5A1BB0BA-5DB1-43DA-8F0E-361A6A2EB62E}"/>
    <dgm:cxn modelId="{5B54B428-3A4A-46B8-ADD0-E2A228EF9BB7}" type="presOf" srcId="{2607B5C8-5EE1-490A-B348-C73B4B727384}" destId="{07A3D37F-EFBE-463D-A997-C03727746D6A}" srcOrd="0" destOrd="0" presId="urn:microsoft.com/office/officeart/2005/8/layout/vList5"/>
    <dgm:cxn modelId="{72B90F0D-7467-4813-A01B-AC32A1C4A809}" type="presOf" srcId="{AEEA7CAD-2A3F-4891-90B0-8E504473B139}" destId="{908C1DDF-63B4-4788-B597-DCD021F6A69D}" srcOrd="0" destOrd="0" presId="urn:microsoft.com/office/officeart/2005/8/layout/vList5"/>
    <dgm:cxn modelId="{93A870F0-BA65-4392-B92A-577D5447ADFA}" srcId="{BFAF65E5-75A9-4583-B6B5-007CF6BD77CF}" destId="{DA9B3A77-2CE7-4A2F-A03D-CEE99ADCFAD5}" srcOrd="2" destOrd="0" parTransId="{4541671A-6A6B-4CDA-B3A1-4BA4713A91BF}" sibTransId="{799BECA1-9E15-4F94-A136-3174A1A9AF40}"/>
    <dgm:cxn modelId="{82479A21-501A-42FC-BAA4-C6E6E43CFBA6}" type="presOf" srcId="{FD59DB3F-D5F4-43D0-B8F1-3FE7FF9A1678}" destId="{D48E4532-3770-412F-BB7F-87376174E899}" srcOrd="0" destOrd="0" presId="urn:microsoft.com/office/officeart/2005/8/layout/vList5"/>
    <dgm:cxn modelId="{2988D7EE-6009-4297-9902-37B20CF478E5}" srcId="{BFAF65E5-75A9-4583-B6B5-007CF6BD77CF}" destId="{2007B0A8-8B71-4B39-B0D3-0FA379FF6547}" srcOrd="4" destOrd="0" parTransId="{4CA2A318-81CE-4F14-80D9-957D4ECCF2FE}" sibTransId="{0AEE5853-17B9-4BC1-800B-1CFF8CE23913}"/>
    <dgm:cxn modelId="{BCD0718A-AD1B-4FA6-8FE7-B62F69E2D38C}" srcId="{0C3EEC28-AFD5-4A3B-A807-D0C6D70827FA}" destId="{2607B5C8-5EE1-490A-B348-C73B4B727384}" srcOrd="0" destOrd="0" parTransId="{1A71937B-EA1A-4700-94E8-004E9D14464A}" sibTransId="{6A07BEE6-D6E7-4F8E-B37C-222A264ECAA8}"/>
    <dgm:cxn modelId="{2B90F474-0C7E-40DF-8379-660F1D5A683A}" type="presOf" srcId="{FFD90304-F136-4E0F-B48C-93812D2A9AEB}" destId="{5DEB26F5-FB59-4C11-8884-99A49D370AC9}" srcOrd="0" destOrd="0" presId="urn:microsoft.com/office/officeart/2005/8/layout/vList5"/>
    <dgm:cxn modelId="{463E8FF8-9C80-4440-8B14-DFEB124F2CBB}" type="presOf" srcId="{DA9B3A77-2CE7-4A2F-A03D-CEE99ADCFAD5}" destId="{EC5D1D30-5236-425F-B50F-6C4855BDD0FF}" srcOrd="0" destOrd="0" presId="urn:microsoft.com/office/officeart/2005/8/layout/vList5"/>
    <dgm:cxn modelId="{47113286-D731-4230-AA75-09C497B77307}" srcId="{092FDA44-225E-4A5A-8F78-23F18897FD19}" destId="{AEEA7CAD-2A3F-4891-90B0-8E504473B139}" srcOrd="0" destOrd="0" parTransId="{904F948E-760F-4024-9F26-0862A791411E}" sibTransId="{309F622E-A1D3-4E9E-8F7B-98026A5D368F}"/>
    <dgm:cxn modelId="{2B7EE1D4-BA02-404D-BF37-81B929FD0662}" type="presOf" srcId="{BFAF65E5-75A9-4583-B6B5-007CF6BD77CF}" destId="{59EED102-696A-4972-9BDC-FA39AFEAAF77}" srcOrd="0" destOrd="0" presId="urn:microsoft.com/office/officeart/2005/8/layout/vList5"/>
    <dgm:cxn modelId="{9D816744-BA8F-4304-B045-1242A770E1DF}" type="presOf" srcId="{39DAFD0F-CC7E-4F23-AFD2-CDFCBDB3C7BA}" destId="{8A007021-C735-4448-A8B6-52548C64C9A9}" srcOrd="0" destOrd="0" presId="urn:microsoft.com/office/officeart/2005/8/layout/vList5"/>
    <dgm:cxn modelId="{D57512F2-325A-4889-8EA9-E428D28AAAD5}" type="presOf" srcId="{2007B0A8-8B71-4B39-B0D3-0FA379FF6547}" destId="{B6345BBA-4F7D-4BF7-803A-D4B75668E9D6}" srcOrd="0" destOrd="0" presId="urn:microsoft.com/office/officeart/2005/8/layout/vList5"/>
    <dgm:cxn modelId="{ACE31826-AD0E-4ABF-9AD6-C5E9E34FFC54}" type="presOf" srcId="{092FDA44-225E-4A5A-8F78-23F18897FD19}" destId="{B4393515-C644-4F8F-BC03-F849078C4AF3}" srcOrd="0" destOrd="0" presId="urn:microsoft.com/office/officeart/2005/8/layout/vList5"/>
    <dgm:cxn modelId="{AB6FC2B6-B050-4571-A154-63D1AACC0F1B}" srcId="{BFAF65E5-75A9-4583-B6B5-007CF6BD77CF}" destId="{092FDA44-225E-4A5A-8F78-23F18897FD19}" srcOrd="5" destOrd="0" parTransId="{46C56062-BBDE-4EF0-B525-0B0E2B2CFDC9}" sibTransId="{843066BF-1FC6-400A-8B9B-5B6F9AA4C445}"/>
    <dgm:cxn modelId="{A67AFA94-A52E-4F57-9D5F-9AD147264A4E}" srcId="{BFAF65E5-75A9-4583-B6B5-007CF6BD77CF}" destId="{0C3EEC28-AFD5-4A3B-A807-D0C6D70827FA}" srcOrd="0" destOrd="0" parTransId="{98A76E82-8844-4A8A-A1A5-157641DFC07C}" sibTransId="{CB22C485-46D0-46A2-9A03-E68342564CA3}"/>
    <dgm:cxn modelId="{815C53D0-B3CD-4708-8762-E3EA55A07551}" srcId="{2007B0A8-8B71-4B39-B0D3-0FA379FF6547}" destId="{83366380-11A6-4FFB-A0FA-B2E693D9FA94}" srcOrd="0" destOrd="0" parTransId="{5B09C6C9-D47B-4D2A-B9F3-6D765C9A9FA4}" sibTransId="{12CB9FE2-DBA8-4305-8DD3-531C1F914724}"/>
    <dgm:cxn modelId="{63B59DE6-285B-4F23-ABE7-104658130BEB}" srcId="{5E74D0D3-52B6-44E4-9218-A561A56D5353}" destId="{2633A5E9-BA1F-4936-A58D-6CD916AD88EA}" srcOrd="0" destOrd="0" parTransId="{4E1CE72C-7A9F-4C04-8DC5-EECD346F8B65}" sibTransId="{56B7C766-E9E0-4273-81B3-D119DC14829A}"/>
    <dgm:cxn modelId="{A854CA8A-A3F5-4A72-8F9A-D6F27C756CAF}" srcId="{BFAF65E5-75A9-4583-B6B5-007CF6BD77CF}" destId="{FFD90304-F136-4E0F-B48C-93812D2A9AEB}" srcOrd="3" destOrd="0" parTransId="{A32BC444-3F0D-4CDF-917A-BFE84FE5BBEA}" sibTransId="{F913CB27-DFE8-4285-8DBE-513CB9EA4DCA}"/>
    <dgm:cxn modelId="{DD80C461-0A6D-45CC-9203-2C3FBB29EDD7}" type="presOf" srcId="{83366380-11A6-4FFB-A0FA-B2E693D9FA94}" destId="{BCE0F889-9A5B-48FA-BE34-BA00C498EB72}" srcOrd="0" destOrd="0" presId="urn:microsoft.com/office/officeart/2005/8/layout/vList5"/>
    <dgm:cxn modelId="{398F7B5D-0C19-4563-847D-9F543D0F7FCC}" type="presParOf" srcId="{59EED102-696A-4972-9BDC-FA39AFEAAF77}" destId="{F9907018-27A1-4AD1-9614-7A83F5C0A4DF}" srcOrd="0" destOrd="0" presId="urn:microsoft.com/office/officeart/2005/8/layout/vList5"/>
    <dgm:cxn modelId="{B55CF8B0-A243-4CAF-B899-0862967AB7E4}" type="presParOf" srcId="{F9907018-27A1-4AD1-9614-7A83F5C0A4DF}" destId="{FBB30363-FF97-4725-970B-F519188160F1}" srcOrd="0" destOrd="0" presId="urn:microsoft.com/office/officeart/2005/8/layout/vList5"/>
    <dgm:cxn modelId="{5D13F575-B316-41BD-A025-7F2EF7C96091}" type="presParOf" srcId="{F9907018-27A1-4AD1-9614-7A83F5C0A4DF}" destId="{07A3D37F-EFBE-463D-A997-C03727746D6A}" srcOrd="1" destOrd="0" presId="urn:microsoft.com/office/officeart/2005/8/layout/vList5"/>
    <dgm:cxn modelId="{0B48958A-27FC-43E6-82A9-CB9D2FD2B829}" type="presParOf" srcId="{59EED102-696A-4972-9BDC-FA39AFEAAF77}" destId="{8F3FD12E-4444-4541-AAE6-216EADED3C31}" srcOrd="1" destOrd="0" presId="urn:microsoft.com/office/officeart/2005/8/layout/vList5"/>
    <dgm:cxn modelId="{132D8F33-D288-4063-A539-BC381915E9DF}" type="presParOf" srcId="{59EED102-696A-4972-9BDC-FA39AFEAAF77}" destId="{B96495B1-20F3-4CB0-8B36-7D1AFA100D2D}" srcOrd="2" destOrd="0" presId="urn:microsoft.com/office/officeart/2005/8/layout/vList5"/>
    <dgm:cxn modelId="{8A5BD8A5-6E95-429C-BE53-A8AFA5F09FCA}" type="presParOf" srcId="{B96495B1-20F3-4CB0-8B36-7D1AFA100D2D}" destId="{7A1514EB-21D3-492D-9D00-7C3F4D896726}" srcOrd="0" destOrd="0" presId="urn:microsoft.com/office/officeart/2005/8/layout/vList5"/>
    <dgm:cxn modelId="{DE80F042-47A5-4BF5-BCFC-848993B869E9}" type="presParOf" srcId="{B96495B1-20F3-4CB0-8B36-7D1AFA100D2D}" destId="{2C0FB7C3-DF3E-4EAB-987A-A09E1E899858}" srcOrd="1" destOrd="0" presId="urn:microsoft.com/office/officeart/2005/8/layout/vList5"/>
    <dgm:cxn modelId="{3ABBCE93-DF55-4D05-A3A2-AB804D6A0B91}" type="presParOf" srcId="{59EED102-696A-4972-9BDC-FA39AFEAAF77}" destId="{2EF7377F-8062-422E-A8CA-3E9CE36D7038}" srcOrd="3" destOrd="0" presId="urn:microsoft.com/office/officeart/2005/8/layout/vList5"/>
    <dgm:cxn modelId="{DC30B528-027C-413D-B7B9-52083EFDF6BA}" type="presParOf" srcId="{59EED102-696A-4972-9BDC-FA39AFEAAF77}" destId="{270BFCC1-C28F-4F95-83FB-AAD12A1C123D}" srcOrd="4" destOrd="0" presId="urn:microsoft.com/office/officeart/2005/8/layout/vList5"/>
    <dgm:cxn modelId="{5A86223A-EF6C-4D23-BE4A-E019041EB545}" type="presParOf" srcId="{270BFCC1-C28F-4F95-83FB-AAD12A1C123D}" destId="{EC5D1D30-5236-425F-B50F-6C4855BDD0FF}" srcOrd="0" destOrd="0" presId="urn:microsoft.com/office/officeart/2005/8/layout/vList5"/>
    <dgm:cxn modelId="{4B2AC8F8-F7B8-40FE-B468-B7343E427816}" type="presParOf" srcId="{270BFCC1-C28F-4F95-83FB-AAD12A1C123D}" destId="{D48E4532-3770-412F-BB7F-87376174E899}" srcOrd="1" destOrd="0" presId="urn:microsoft.com/office/officeart/2005/8/layout/vList5"/>
    <dgm:cxn modelId="{478BB5F3-CC72-4BA3-B45D-5A1748C2CAC9}" type="presParOf" srcId="{59EED102-696A-4972-9BDC-FA39AFEAAF77}" destId="{14928411-A735-4CDA-B3C7-E45387DB8DC4}" srcOrd="5" destOrd="0" presId="urn:microsoft.com/office/officeart/2005/8/layout/vList5"/>
    <dgm:cxn modelId="{CE725563-9984-42BF-95EE-32B8D006E02D}" type="presParOf" srcId="{59EED102-696A-4972-9BDC-FA39AFEAAF77}" destId="{BAC67AED-A4D9-44CB-8C7C-1F1A2C6A5D89}" srcOrd="6" destOrd="0" presId="urn:microsoft.com/office/officeart/2005/8/layout/vList5"/>
    <dgm:cxn modelId="{50BA5286-5396-4B6A-BB56-A5CAFA555E67}" type="presParOf" srcId="{BAC67AED-A4D9-44CB-8C7C-1F1A2C6A5D89}" destId="{5DEB26F5-FB59-4C11-8884-99A49D370AC9}" srcOrd="0" destOrd="0" presId="urn:microsoft.com/office/officeart/2005/8/layout/vList5"/>
    <dgm:cxn modelId="{C1A38E40-DFCC-4F10-A58B-B49C418DD757}" type="presParOf" srcId="{BAC67AED-A4D9-44CB-8C7C-1F1A2C6A5D89}" destId="{8A007021-C735-4448-A8B6-52548C64C9A9}" srcOrd="1" destOrd="0" presId="urn:microsoft.com/office/officeart/2005/8/layout/vList5"/>
    <dgm:cxn modelId="{21522AA9-CEBB-4DE0-8CFB-9E16757776CE}" type="presParOf" srcId="{59EED102-696A-4972-9BDC-FA39AFEAAF77}" destId="{E0233D21-1E77-4C42-B10F-87CAEAC126E7}" srcOrd="7" destOrd="0" presId="urn:microsoft.com/office/officeart/2005/8/layout/vList5"/>
    <dgm:cxn modelId="{C39D0CA0-C1E4-4C19-A6C8-EAE854F016FF}" type="presParOf" srcId="{59EED102-696A-4972-9BDC-FA39AFEAAF77}" destId="{B6BFD755-36A8-4B20-A901-7B83CE9E6241}" srcOrd="8" destOrd="0" presId="urn:microsoft.com/office/officeart/2005/8/layout/vList5"/>
    <dgm:cxn modelId="{EB903C24-E6C0-4C36-920D-6D31B61B3696}" type="presParOf" srcId="{B6BFD755-36A8-4B20-A901-7B83CE9E6241}" destId="{B6345BBA-4F7D-4BF7-803A-D4B75668E9D6}" srcOrd="0" destOrd="0" presId="urn:microsoft.com/office/officeart/2005/8/layout/vList5"/>
    <dgm:cxn modelId="{ACA5E555-C4E6-468A-A068-5784A06976C7}" type="presParOf" srcId="{B6BFD755-36A8-4B20-A901-7B83CE9E6241}" destId="{BCE0F889-9A5B-48FA-BE34-BA00C498EB72}" srcOrd="1" destOrd="0" presId="urn:microsoft.com/office/officeart/2005/8/layout/vList5"/>
    <dgm:cxn modelId="{38EE6BE9-7B4F-4754-8BB7-33164A83E2B5}" type="presParOf" srcId="{59EED102-696A-4972-9BDC-FA39AFEAAF77}" destId="{4E479267-0287-4BD2-8372-0CD503995D2A}" srcOrd="9" destOrd="0" presId="urn:microsoft.com/office/officeart/2005/8/layout/vList5"/>
    <dgm:cxn modelId="{FF0616BB-F77F-4662-BCD8-98E2AB97360C}" type="presParOf" srcId="{59EED102-696A-4972-9BDC-FA39AFEAAF77}" destId="{3C27B2FF-472C-4277-9C31-EE3CADD7584E}" srcOrd="10" destOrd="0" presId="urn:microsoft.com/office/officeart/2005/8/layout/vList5"/>
    <dgm:cxn modelId="{DDA0171B-5756-4A62-98D8-DE5B24BC523B}" type="presParOf" srcId="{3C27B2FF-472C-4277-9C31-EE3CADD7584E}" destId="{B4393515-C644-4F8F-BC03-F849078C4AF3}" srcOrd="0" destOrd="0" presId="urn:microsoft.com/office/officeart/2005/8/layout/vList5"/>
    <dgm:cxn modelId="{7457EA21-5E8D-45B4-9749-04A8A6510AFB}" type="presParOf" srcId="{3C27B2FF-472C-4277-9C31-EE3CADD7584E}" destId="{908C1DDF-63B4-4788-B597-DCD021F6A6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43C1B0-BD33-4389-ABCA-4C3F6F5FD9E2}" type="doc">
      <dgm:prSet loTypeId="urn:microsoft.com/office/officeart/2005/8/layout/hProcess9" loCatId="process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533BA5D-7888-4201-9F90-2011F0F0E05C}">
      <dgm:prSet/>
      <dgm:spPr/>
      <dgm:t>
        <a:bodyPr/>
        <a:lstStyle/>
        <a:p>
          <a:pPr rtl="0"/>
          <a:r>
            <a:rPr lang="en-US" b="1" dirty="0" smtClean="0"/>
            <a:t>Establish a team structure with specific duties and time for instructional planning</a:t>
          </a:r>
          <a:endParaRPr lang="en-US" b="1" dirty="0"/>
        </a:p>
      </dgm:t>
    </dgm:pt>
    <dgm:pt modelId="{5425B9AC-E342-4409-AAF7-2D6FC279D31A}" type="parTrans" cxnId="{0421AC94-4CA7-4D0B-820D-4DECCF56ACE3}">
      <dgm:prSet/>
      <dgm:spPr/>
      <dgm:t>
        <a:bodyPr/>
        <a:lstStyle/>
        <a:p>
          <a:endParaRPr lang="en-US"/>
        </a:p>
      </dgm:t>
    </dgm:pt>
    <dgm:pt modelId="{151AAE16-4742-4A60-A493-5E96351530BF}" type="sibTrans" cxnId="{0421AC94-4CA7-4D0B-820D-4DECCF56ACE3}">
      <dgm:prSet/>
      <dgm:spPr/>
      <dgm:t>
        <a:bodyPr/>
        <a:lstStyle/>
        <a:p>
          <a:endParaRPr lang="en-US"/>
        </a:p>
      </dgm:t>
    </dgm:pt>
    <dgm:pt modelId="{A366C669-E2D7-425E-9580-115C99448347}">
      <dgm:prSet/>
      <dgm:spPr/>
      <dgm:t>
        <a:bodyPr/>
        <a:lstStyle/>
        <a:p>
          <a:pPr rtl="0"/>
          <a:r>
            <a:rPr lang="en-US" b="1" dirty="0" smtClean="0"/>
            <a:t>Focus the principal’s role on building leadership capacity, achieving learning goals, and improving instruction</a:t>
          </a:r>
          <a:endParaRPr lang="en-US" b="1" dirty="0"/>
        </a:p>
      </dgm:t>
    </dgm:pt>
    <dgm:pt modelId="{694DCF8E-920F-4803-BF9A-E128D347F0B4}" type="parTrans" cxnId="{5EA68257-C075-4E37-9875-75B9517D6037}">
      <dgm:prSet/>
      <dgm:spPr/>
      <dgm:t>
        <a:bodyPr/>
        <a:lstStyle/>
        <a:p>
          <a:endParaRPr lang="en-US"/>
        </a:p>
      </dgm:t>
    </dgm:pt>
    <dgm:pt modelId="{9EDF0391-B5B4-42F1-871A-32D1B69D533E}" type="sibTrans" cxnId="{5EA68257-C075-4E37-9875-75B9517D6037}">
      <dgm:prSet/>
      <dgm:spPr/>
      <dgm:t>
        <a:bodyPr/>
        <a:lstStyle/>
        <a:p>
          <a:endParaRPr lang="en-US"/>
        </a:p>
      </dgm:t>
    </dgm:pt>
    <dgm:pt modelId="{B6E857B8-52EF-44DB-A67D-EAC1EEFC8AE9}">
      <dgm:prSet/>
      <dgm:spPr/>
      <dgm:t>
        <a:bodyPr/>
        <a:lstStyle/>
        <a:p>
          <a:pPr rtl="0"/>
          <a:r>
            <a:rPr lang="en-US" b="1" dirty="0" smtClean="0"/>
            <a:t>Align classroom observations with evaluation criteria and professional development</a:t>
          </a:r>
          <a:endParaRPr lang="en-US" b="1" dirty="0"/>
        </a:p>
      </dgm:t>
    </dgm:pt>
    <dgm:pt modelId="{893662A7-ED13-4C26-9EB7-8D10BA5C1053}" type="parTrans" cxnId="{01DFF994-6BD5-45FB-A6B2-BBB65AFF9C6A}">
      <dgm:prSet/>
      <dgm:spPr/>
      <dgm:t>
        <a:bodyPr/>
        <a:lstStyle/>
        <a:p>
          <a:endParaRPr lang="en-US"/>
        </a:p>
      </dgm:t>
    </dgm:pt>
    <dgm:pt modelId="{59E4CE18-C63D-418C-8D32-9A70B357CCFF}" type="sibTrans" cxnId="{01DFF994-6BD5-45FB-A6B2-BBB65AFF9C6A}">
      <dgm:prSet/>
      <dgm:spPr/>
      <dgm:t>
        <a:bodyPr/>
        <a:lstStyle/>
        <a:p>
          <a:endParaRPr lang="en-US"/>
        </a:p>
      </dgm:t>
    </dgm:pt>
    <dgm:pt modelId="{92837C17-35EB-45DD-B4C2-31A1A66C03B9}" type="pres">
      <dgm:prSet presAssocID="{0243C1B0-BD33-4389-ABCA-4C3F6F5FD9E2}" presName="CompostProcess" presStyleCnt="0">
        <dgm:presLayoutVars>
          <dgm:dir/>
          <dgm:resizeHandles val="exact"/>
        </dgm:presLayoutVars>
      </dgm:prSet>
      <dgm:spPr/>
    </dgm:pt>
    <dgm:pt modelId="{62F5070C-1916-433F-89E7-B18DC38B6277}" type="pres">
      <dgm:prSet presAssocID="{0243C1B0-BD33-4389-ABCA-4C3F6F5FD9E2}" presName="arrow" presStyleLbl="bgShp" presStyleIdx="0" presStyleCnt="1"/>
      <dgm:spPr/>
    </dgm:pt>
    <dgm:pt modelId="{E8E509F8-A658-4F5C-9E23-DF5EAC3F9652}" type="pres">
      <dgm:prSet presAssocID="{0243C1B0-BD33-4389-ABCA-4C3F6F5FD9E2}" presName="linearProcess" presStyleCnt="0"/>
      <dgm:spPr/>
    </dgm:pt>
    <dgm:pt modelId="{2EB98436-0052-4151-87E3-66DFAF53CA6E}" type="pres">
      <dgm:prSet presAssocID="{9533BA5D-7888-4201-9F90-2011F0F0E05C}" presName="textNode" presStyleLbl="node1" presStyleIdx="0" presStyleCnt="3">
        <dgm:presLayoutVars>
          <dgm:bulletEnabled val="1"/>
        </dgm:presLayoutVars>
      </dgm:prSet>
      <dgm:spPr/>
    </dgm:pt>
    <dgm:pt modelId="{D8971824-EA26-437D-AA69-AA26579B714C}" type="pres">
      <dgm:prSet presAssocID="{151AAE16-4742-4A60-A493-5E96351530BF}" presName="sibTrans" presStyleCnt="0"/>
      <dgm:spPr/>
    </dgm:pt>
    <dgm:pt modelId="{0FA30EF1-F959-4BA9-9350-4052B018B6EC}" type="pres">
      <dgm:prSet presAssocID="{A366C669-E2D7-425E-9580-115C99448347}" presName="textNode" presStyleLbl="node1" presStyleIdx="1" presStyleCnt="3">
        <dgm:presLayoutVars>
          <dgm:bulletEnabled val="1"/>
        </dgm:presLayoutVars>
      </dgm:prSet>
      <dgm:spPr/>
    </dgm:pt>
    <dgm:pt modelId="{BA3FE022-CF36-4B60-AABF-0537316B913A}" type="pres">
      <dgm:prSet presAssocID="{9EDF0391-B5B4-42F1-871A-32D1B69D533E}" presName="sibTrans" presStyleCnt="0"/>
      <dgm:spPr/>
    </dgm:pt>
    <dgm:pt modelId="{DA58EFAF-E971-4AD6-B76F-162530905848}" type="pres">
      <dgm:prSet presAssocID="{B6E857B8-52EF-44DB-A67D-EAC1EEFC8AE9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EA68257-C075-4E37-9875-75B9517D6037}" srcId="{0243C1B0-BD33-4389-ABCA-4C3F6F5FD9E2}" destId="{A366C669-E2D7-425E-9580-115C99448347}" srcOrd="1" destOrd="0" parTransId="{694DCF8E-920F-4803-BF9A-E128D347F0B4}" sibTransId="{9EDF0391-B5B4-42F1-871A-32D1B69D533E}"/>
    <dgm:cxn modelId="{01DFF994-6BD5-45FB-A6B2-BBB65AFF9C6A}" srcId="{0243C1B0-BD33-4389-ABCA-4C3F6F5FD9E2}" destId="{B6E857B8-52EF-44DB-A67D-EAC1EEFC8AE9}" srcOrd="2" destOrd="0" parTransId="{893662A7-ED13-4C26-9EB7-8D10BA5C1053}" sibTransId="{59E4CE18-C63D-418C-8D32-9A70B357CCFF}"/>
    <dgm:cxn modelId="{0421AC94-4CA7-4D0B-820D-4DECCF56ACE3}" srcId="{0243C1B0-BD33-4389-ABCA-4C3F6F5FD9E2}" destId="{9533BA5D-7888-4201-9F90-2011F0F0E05C}" srcOrd="0" destOrd="0" parTransId="{5425B9AC-E342-4409-AAF7-2D6FC279D31A}" sibTransId="{151AAE16-4742-4A60-A493-5E96351530BF}"/>
    <dgm:cxn modelId="{DA29D5B4-10CE-4574-B21F-7A8B20835E16}" type="presOf" srcId="{9533BA5D-7888-4201-9F90-2011F0F0E05C}" destId="{2EB98436-0052-4151-87E3-66DFAF53CA6E}" srcOrd="0" destOrd="0" presId="urn:microsoft.com/office/officeart/2005/8/layout/hProcess9"/>
    <dgm:cxn modelId="{BE888FB1-AEFE-43C1-87E4-C37991656FBE}" type="presOf" srcId="{A366C669-E2D7-425E-9580-115C99448347}" destId="{0FA30EF1-F959-4BA9-9350-4052B018B6EC}" srcOrd="0" destOrd="0" presId="urn:microsoft.com/office/officeart/2005/8/layout/hProcess9"/>
    <dgm:cxn modelId="{CECF825B-58B1-426E-98D6-0F39F705F480}" type="presOf" srcId="{B6E857B8-52EF-44DB-A67D-EAC1EEFC8AE9}" destId="{DA58EFAF-E971-4AD6-B76F-162530905848}" srcOrd="0" destOrd="0" presId="urn:microsoft.com/office/officeart/2005/8/layout/hProcess9"/>
    <dgm:cxn modelId="{38E9E58D-1F26-401D-9E77-121A2B9D392D}" type="presOf" srcId="{0243C1B0-BD33-4389-ABCA-4C3F6F5FD9E2}" destId="{92837C17-35EB-45DD-B4C2-31A1A66C03B9}" srcOrd="0" destOrd="0" presId="urn:microsoft.com/office/officeart/2005/8/layout/hProcess9"/>
    <dgm:cxn modelId="{1F889D6C-E5E1-49BA-A6A2-74A9A61CD07D}" type="presParOf" srcId="{92837C17-35EB-45DD-B4C2-31A1A66C03B9}" destId="{62F5070C-1916-433F-89E7-B18DC38B6277}" srcOrd="0" destOrd="0" presId="urn:microsoft.com/office/officeart/2005/8/layout/hProcess9"/>
    <dgm:cxn modelId="{E2C9B59A-AC4D-4136-8BAD-145C257E8C46}" type="presParOf" srcId="{92837C17-35EB-45DD-B4C2-31A1A66C03B9}" destId="{E8E509F8-A658-4F5C-9E23-DF5EAC3F9652}" srcOrd="1" destOrd="0" presId="urn:microsoft.com/office/officeart/2005/8/layout/hProcess9"/>
    <dgm:cxn modelId="{244B7941-227E-4D59-BB66-8BFE562F425E}" type="presParOf" srcId="{E8E509F8-A658-4F5C-9E23-DF5EAC3F9652}" destId="{2EB98436-0052-4151-87E3-66DFAF53CA6E}" srcOrd="0" destOrd="0" presId="urn:microsoft.com/office/officeart/2005/8/layout/hProcess9"/>
    <dgm:cxn modelId="{D85C8CAF-357E-48B4-9F94-DB6242547996}" type="presParOf" srcId="{E8E509F8-A658-4F5C-9E23-DF5EAC3F9652}" destId="{D8971824-EA26-437D-AA69-AA26579B714C}" srcOrd="1" destOrd="0" presId="urn:microsoft.com/office/officeart/2005/8/layout/hProcess9"/>
    <dgm:cxn modelId="{E3E824AF-43A6-402C-A816-5A25F062C694}" type="presParOf" srcId="{E8E509F8-A658-4F5C-9E23-DF5EAC3F9652}" destId="{0FA30EF1-F959-4BA9-9350-4052B018B6EC}" srcOrd="2" destOrd="0" presId="urn:microsoft.com/office/officeart/2005/8/layout/hProcess9"/>
    <dgm:cxn modelId="{239C4869-3BED-4CF6-A99E-D9D5F6F42285}" type="presParOf" srcId="{E8E509F8-A658-4F5C-9E23-DF5EAC3F9652}" destId="{BA3FE022-CF36-4B60-AABF-0537316B913A}" srcOrd="3" destOrd="0" presId="urn:microsoft.com/office/officeart/2005/8/layout/hProcess9"/>
    <dgm:cxn modelId="{189726FE-AB8F-4EAF-A37E-A5E086193829}" type="presParOf" srcId="{E8E509F8-A658-4F5C-9E23-DF5EAC3F9652}" destId="{DA58EFAF-E971-4AD6-B76F-16253090584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7A199-C633-4E19-B7C2-D4909FAA5CD7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B7E649E-D1A2-4CA3-A49E-C67D13337B43}">
      <dgm:prSet/>
      <dgm:spPr/>
      <dgm:t>
        <a:bodyPr/>
        <a:lstStyle/>
        <a:p>
          <a:pPr rtl="0"/>
          <a:r>
            <a:rPr lang="en-US" dirty="0" smtClean="0"/>
            <a:t>A team structure for schools is officially incorporated into district/school policy. </a:t>
          </a:r>
          <a:endParaRPr lang="en-US" dirty="0"/>
        </a:p>
      </dgm:t>
    </dgm:pt>
    <dgm:pt modelId="{4C052F09-6277-45E8-8990-AC56137F253E}" type="parTrans" cxnId="{E5C1F280-C039-4C61-B6C4-800360A1D330}">
      <dgm:prSet/>
      <dgm:spPr/>
      <dgm:t>
        <a:bodyPr/>
        <a:lstStyle/>
        <a:p>
          <a:endParaRPr lang="en-US"/>
        </a:p>
      </dgm:t>
    </dgm:pt>
    <dgm:pt modelId="{C5B868DD-6974-4C8D-9A0D-1E0A941BC2AE}" type="sibTrans" cxnId="{E5C1F280-C039-4C61-B6C4-800360A1D330}">
      <dgm:prSet/>
      <dgm:spPr/>
      <dgm:t>
        <a:bodyPr/>
        <a:lstStyle/>
        <a:p>
          <a:endParaRPr lang="en-US"/>
        </a:p>
      </dgm:t>
    </dgm:pt>
    <dgm:pt modelId="{DAB7BFEF-1DF3-410B-82DA-C10EFF04EC3F}">
      <dgm:prSet/>
      <dgm:spPr/>
      <dgm:t>
        <a:bodyPr/>
        <a:lstStyle/>
        <a:p>
          <a:pPr rtl="0"/>
          <a:r>
            <a:rPr lang="en-US" dirty="0" smtClean="0"/>
            <a:t>All teams have written statements of purpose and by-laws for their operation. </a:t>
          </a:r>
          <a:endParaRPr lang="en-US" dirty="0"/>
        </a:p>
      </dgm:t>
    </dgm:pt>
    <dgm:pt modelId="{8EE8F51C-D1C8-49E8-8647-1F7CFE0E9D97}" type="parTrans" cxnId="{3B295B64-1607-4136-9B81-67EFC2D5C467}">
      <dgm:prSet/>
      <dgm:spPr/>
      <dgm:t>
        <a:bodyPr/>
        <a:lstStyle/>
        <a:p>
          <a:endParaRPr lang="en-US"/>
        </a:p>
      </dgm:t>
    </dgm:pt>
    <dgm:pt modelId="{098E1D2F-A510-4C7C-A00E-F20F83078E7B}" type="sibTrans" cxnId="{3B295B64-1607-4136-9B81-67EFC2D5C467}">
      <dgm:prSet/>
      <dgm:spPr/>
      <dgm:t>
        <a:bodyPr/>
        <a:lstStyle/>
        <a:p>
          <a:endParaRPr lang="en-US"/>
        </a:p>
      </dgm:t>
    </dgm:pt>
    <dgm:pt modelId="{D9284EF6-7724-4643-B0D5-230044A52EB8}">
      <dgm:prSet/>
      <dgm:spPr/>
      <dgm:t>
        <a:bodyPr/>
        <a:lstStyle/>
        <a:p>
          <a:pPr rtl="0"/>
          <a:r>
            <a:rPr lang="en-US" dirty="0" smtClean="0"/>
            <a:t>All teams operate with work plans for the year and specific work products to produce. </a:t>
          </a:r>
          <a:endParaRPr lang="en-US" dirty="0"/>
        </a:p>
      </dgm:t>
    </dgm:pt>
    <dgm:pt modelId="{A93C0358-9A6D-4674-94A4-F06FEFDDB072}" type="parTrans" cxnId="{D87A6928-D853-465A-ABAE-97E7B171FCFB}">
      <dgm:prSet/>
      <dgm:spPr/>
      <dgm:t>
        <a:bodyPr/>
        <a:lstStyle/>
        <a:p>
          <a:endParaRPr lang="en-US"/>
        </a:p>
      </dgm:t>
    </dgm:pt>
    <dgm:pt modelId="{77809ACF-D05B-4B26-A880-1979EB608694}" type="sibTrans" cxnId="{D87A6928-D853-465A-ABAE-97E7B171FCFB}">
      <dgm:prSet/>
      <dgm:spPr/>
      <dgm:t>
        <a:bodyPr/>
        <a:lstStyle/>
        <a:p>
          <a:endParaRPr lang="en-US"/>
        </a:p>
      </dgm:t>
    </dgm:pt>
    <dgm:pt modelId="{8B26105D-4A35-406C-BE8F-B023631FC759}" type="pres">
      <dgm:prSet presAssocID="{FFA7A199-C633-4E19-B7C2-D4909FAA5CD7}" presName="linear" presStyleCnt="0">
        <dgm:presLayoutVars>
          <dgm:animLvl val="lvl"/>
          <dgm:resizeHandles val="exact"/>
        </dgm:presLayoutVars>
      </dgm:prSet>
      <dgm:spPr/>
    </dgm:pt>
    <dgm:pt modelId="{9282ADBB-BDBE-4DB2-AF46-084B25BA2FE9}" type="pres">
      <dgm:prSet presAssocID="{DB7E649E-D1A2-4CA3-A49E-C67D13337B4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D701D33-510D-45A7-ADB0-E6F8DE545911}" type="pres">
      <dgm:prSet presAssocID="{C5B868DD-6974-4C8D-9A0D-1E0A941BC2AE}" presName="spacer" presStyleCnt="0"/>
      <dgm:spPr/>
    </dgm:pt>
    <dgm:pt modelId="{B9952037-CA8A-4D5E-A035-B23AB87DE0CD}" type="pres">
      <dgm:prSet presAssocID="{DAB7BFEF-1DF3-410B-82DA-C10EFF04EC3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90D9690-E0F4-4AAC-8406-B27DD8A12194}" type="pres">
      <dgm:prSet presAssocID="{098E1D2F-A510-4C7C-A00E-F20F83078E7B}" presName="spacer" presStyleCnt="0"/>
      <dgm:spPr/>
    </dgm:pt>
    <dgm:pt modelId="{FC8E320E-A9E9-47C7-B7D5-7291B8E0BA8E}" type="pres">
      <dgm:prSet presAssocID="{D9284EF6-7724-4643-B0D5-230044A52EB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6A8393E-8348-4FD0-8D20-74744A5B5402}" type="presOf" srcId="{D9284EF6-7724-4643-B0D5-230044A52EB8}" destId="{FC8E320E-A9E9-47C7-B7D5-7291B8E0BA8E}" srcOrd="0" destOrd="0" presId="urn:microsoft.com/office/officeart/2005/8/layout/vList2"/>
    <dgm:cxn modelId="{F46DD000-26EC-4E12-9775-03B6632ADCCD}" type="presOf" srcId="{FFA7A199-C633-4E19-B7C2-D4909FAA5CD7}" destId="{8B26105D-4A35-406C-BE8F-B023631FC759}" srcOrd="0" destOrd="0" presId="urn:microsoft.com/office/officeart/2005/8/layout/vList2"/>
    <dgm:cxn modelId="{E0F2E135-D902-4D1B-B9F1-B570AB1AB983}" type="presOf" srcId="{DAB7BFEF-1DF3-410B-82DA-C10EFF04EC3F}" destId="{B9952037-CA8A-4D5E-A035-B23AB87DE0CD}" srcOrd="0" destOrd="0" presId="urn:microsoft.com/office/officeart/2005/8/layout/vList2"/>
    <dgm:cxn modelId="{E5C1F280-C039-4C61-B6C4-800360A1D330}" srcId="{FFA7A199-C633-4E19-B7C2-D4909FAA5CD7}" destId="{DB7E649E-D1A2-4CA3-A49E-C67D13337B43}" srcOrd="0" destOrd="0" parTransId="{4C052F09-6277-45E8-8990-AC56137F253E}" sibTransId="{C5B868DD-6974-4C8D-9A0D-1E0A941BC2AE}"/>
    <dgm:cxn modelId="{3B295B64-1607-4136-9B81-67EFC2D5C467}" srcId="{FFA7A199-C633-4E19-B7C2-D4909FAA5CD7}" destId="{DAB7BFEF-1DF3-410B-82DA-C10EFF04EC3F}" srcOrd="1" destOrd="0" parTransId="{8EE8F51C-D1C8-49E8-8647-1F7CFE0E9D97}" sibTransId="{098E1D2F-A510-4C7C-A00E-F20F83078E7B}"/>
    <dgm:cxn modelId="{E557D263-84D5-46CB-97AB-5DDF21737A60}" type="presOf" srcId="{DB7E649E-D1A2-4CA3-A49E-C67D13337B43}" destId="{9282ADBB-BDBE-4DB2-AF46-084B25BA2FE9}" srcOrd="0" destOrd="0" presId="urn:microsoft.com/office/officeart/2005/8/layout/vList2"/>
    <dgm:cxn modelId="{D87A6928-D853-465A-ABAE-97E7B171FCFB}" srcId="{FFA7A199-C633-4E19-B7C2-D4909FAA5CD7}" destId="{D9284EF6-7724-4643-B0D5-230044A52EB8}" srcOrd="2" destOrd="0" parTransId="{A93C0358-9A6D-4674-94A4-F06FEFDDB072}" sibTransId="{77809ACF-D05B-4B26-A880-1979EB608694}"/>
    <dgm:cxn modelId="{D49BB64F-A43B-4815-AC36-24D00A082518}" type="presParOf" srcId="{8B26105D-4A35-406C-BE8F-B023631FC759}" destId="{9282ADBB-BDBE-4DB2-AF46-084B25BA2FE9}" srcOrd="0" destOrd="0" presId="urn:microsoft.com/office/officeart/2005/8/layout/vList2"/>
    <dgm:cxn modelId="{01319E7C-5CEC-408D-864B-9CD0821BCD13}" type="presParOf" srcId="{8B26105D-4A35-406C-BE8F-B023631FC759}" destId="{AD701D33-510D-45A7-ADB0-E6F8DE545911}" srcOrd="1" destOrd="0" presId="urn:microsoft.com/office/officeart/2005/8/layout/vList2"/>
    <dgm:cxn modelId="{074076A3-7C95-43CE-A679-DD6884C257DB}" type="presParOf" srcId="{8B26105D-4A35-406C-BE8F-B023631FC759}" destId="{B9952037-CA8A-4D5E-A035-B23AB87DE0CD}" srcOrd="2" destOrd="0" presId="urn:microsoft.com/office/officeart/2005/8/layout/vList2"/>
    <dgm:cxn modelId="{0B22DFD1-F59F-4CBF-BCE8-DFB03FAA30F4}" type="presParOf" srcId="{8B26105D-4A35-406C-BE8F-B023631FC759}" destId="{190D9690-E0F4-4AAC-8406-B27DD8A12194}" srcOrd="3" destOrd="0" presId="urn:microsoft.com/office/officeart/2005/8/layout/vList2"/>
    <dgm:cxn modelId="{188CFCFE-8A1E-4FA9-991D-7DBF0F570E72}" type="presParOf" srcId="{8B26105D-4A35-406C-BE8F-B023631FC759}" destId="{FC8E320E-A9E9-47C7-B7D5-7291B8E0BA8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0A10E9-62BD-45B9-B67E-BC69990523F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EB3AFAB-7A54-4695-8E3A-548F62872297}">
      <dgm:prSet/>
      <dgm:spPr/>
      <dgm:t>
        <a:bodyPr/>
        <a:lstStyle/>
        <a:p>
          <a:pPr rtl="0"/>
          <a:r>
            <a:rPr lang="en-US" dirty="0" smtClean="0"/>
            <a:t>All teams prepare agendas for their meetings. </a:t>
          </a:r>
          <a:endParaRPr lang="en-US" dirty="0"/>
        </a:p>
      </dgm:t>
    </dgm:pt>
    <dgm:pt modelId="{D710829A-C4AB-444C-AD7F-2A82E1986876}" type="parTrans" cxnId="{970E5DC3-CD70-4F2D-8638-AB16E53E584C}">
      <dgm:prSet/>
      <dgm:spPr/>
      <dgm:t>
        <a:bodyPr/>
        <a:lstStyle/>
        <a:p>
          <a:endParaRPr lang="en-US"/>
        </a:p>
      </dgm:t>
    </dgm:pt>
    <dgm:pt modelId="{8044E93F-769E-4E66-A9B5-CD3B5E04F0CA}" type="sibTrans" cxnId="{970E5DC3-CD70-4F2D-8638-AB16E53E584C}">
      <dgm:prSet/>
      <dgm:spPr/>
      <dgm:t>
        <a:bodyPr/>
        <a:lstStyle/>
        <a:p>
          <a:endParaRPr lang="en-US"/>
        </a:p>
      </dgm:t>
    </dgm:pt>
    <dgm:pt modelId="{9B0625E4-D3FF-4B5A-B2BB-2340BD1A6BA4}">
      <dgm:prSet/>
      <dgm:spPr/>
      <dgm:t>
        <a:bodyPr/>
        <a:lstStyle/>
        <a:p>
          <a:pPr rtl="0"/>
          <a:r>
            <a:rPr lang="en-US" dirty="0" smtClean="0"/>
            <a:t>All teams maintain official minutes of their meetings. </a:t>
          </a:r>
          <a:endParaRPr lang="en-US" dirty="0"/>
        </a:p>
      </dgm:t>
    </dgm:pt>
    <dgm:pt modelId="{23EFBE22-CF03-4564-AC83-E49C6249CCDF}" type="parTrans" cxnId="{971AF996-0A14-4DD4-9402-0FD85C01F7DC}">
      <dgm:prSet/>
      <dgm:spPr/>
      <dgm:t>
        <a:bodyPr/>
        <a:lstStyle/>
        <a:p>
          <a:endParaRPr lang="en-US"/>
        </a:p>
      </dgm:t>
    </dgm:pt>
    <dgm:pt modelId="{C8367F31-A5EF-4573-B150-B53B5CCBA62C}" type="sibTrans" cxnId="{971AF996-0A14-4DD4-9402-0FD85C01F7DC}">
      <dgm:prSet/>
      <dgm:spPr/>
      <dgm:t>
        <a:bodyPr/>
        <a:lstStyle/>
        <a:p>
          <a:endParaRPr lang="en-US"/>
        </a:p>
      </dgm:t>
    </dgm:pt>
    <dgm:pt modelId="{55F57E30-2AC9-41CE-B21F-D1CA27503F6C}">
      <dgm:prSet/>
      <dgm:spPr/>
      <dgm:t>
        <a:bodyPr/>
        <a:lstStyle/>
        <a:p>
          <a:pPr rtl="0"/>
          <a:r>
            <a:rPr lang="en-US" dirty="0" smtClean="0"/>
            <a:t>The principal maintains a file of the agendas, work products, and minutes of all teams. </a:t>
          </a:r>
          <a:endParaRPr lang="en-US" dirty="0"/>
        </a:p>
      </dgm:t>
    </dgm:pt>
    <dgm:pt modelId="{DC1F367D-BF96-4C3B-A4E0-58BF0C9A4D19}" type="parTrans" cxnId="{58EE5032-6FD6-4B0D-90AE-3C48F3D4BF93}">
      <dgm:prSet/>
      <dgm:spPr/>
      <dgm:t>
        <a:bodyPr/>
        <a:lstStyle/>
        <a:p>
          <a:endParaRPr lang="en-US"/>
        </a:p>
      </dgm:t>
    </dgm:pt>
    <dgm:pt modelId="{13E2C34E-E889-474F-8B07-BE9315E1E572}" type="sibTrans" cxnId="{58EE5032-6FD6-4B0D-90AE-3C48F3D4BF93}">
      <dgm:prSet/>
      <dgm:spPr/>
      <dgm:t>
        <a:bodyPr/>
        <a:lstStyle/>
        <a:p>
          <a:endParaRPr lang="en-US"/>
        </a:p>
      </dgm:t>
    </dgm:pt>
    <dgm:pt modelId="{0082403D-E612-4BF9-911E-7271D18BC368}" type="pres">
      <dgm:prSet presAssocID="{3C0A10E9-62BD-45B9-B67E-BC69990523FC}" presName="linear" presStyleCnt="0">
        <dgm:presLayoutVars>
          <dgm:animLvl val="lvl"/>
          <dgm:resizeHandles val="exact"/>
        </dgm:presLayoutVars>
      </dgm:prSet>
      <dgm:spPr/>
    </dgm:pt>
    <dgm:pt modelId="{73D5EF8F-D530-4146-986A-8008756B2C6F}" type="pres">
      <dgm:prSet presAssocID="{2EB3AFAB-7A54-4695-8E3A-548F6287229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ADA7A85-9504-4F24-8870-A827A155D4BD}" type="pres">
      <dgm:prSet presAssocID="{8044E93F-769E-4E66-A9B5-CD3B5E04F0CA}" presName="spacer" presStyleCnt="0"/>
      <dgm:spPr/>
    </dgm:pt>
    <dgm:pt modelId="{F7F0C6D8-82FB-43F7-ADF8-C2C3F5E71826}" type="pres">
      <dgm:prSet presAssocID="{9B0625E4-D3FF-4B5A-B2BB-2340BD1A6BA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906D1B0-3227-44D5-96B3-41F2ED8BC42F}" type="pres">
      <dgm:prSet presAssocID="{C8367F31-A5EF-4573-B150-B53B5CCBA62C}" presName="spacer" presStyleCnt="0"/>
      <dgm:spPr/>
    </dgm:pt>
    <dgm:pt modelId="{4C1C2D65-BCE5-41A6-84B1-5A23A8E6E6D0}" type="pres">
      <dgm:prSet presAssocID="{55F57E30-2AC9-41CE-B21F-D1CA27503F6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8EE5032-6FD6-4B0D-90AE-3C48F3D4BF93}" srcId="{3C0A10E9-62BD-45B9-B67E-BC69990523FC}" destId="{55F57E30-2AC9-41CE-B21F-D1CA27503F6C}" srcOrd="2" destOrd="0" parTransId="{DC1F367D-BF96-4C3B-A4E0-58BF0C9A4D19}" sibTransId="{13E2C34E-E889-474F-8B07-BE9315E1E572}"/>
    <dgm:cxn modelId="{4BAFB4A3-5720-4648-804B-9D020399BB89}" type="presOf" srcId="{55F57E30-2AC9-41CE-B21F-D1CA27503F6C}" destId="{4C1C2D65-BCE5-41A6-84B1-5A23A8E6E6D0}" srcOrd="0" destOrd="0" presId="urn:microsoft.com/office/officeart/2005/8/layout/vList2"/>
    <dgm:cxn modelId="{A130BEAF-79B6-4A61-A305-A6FE13F7D7C0}" type="presOf" srcId="{3C0A10E9-62BD-45B9-B67E-BC69990523FC}" destId="{0082403D-E612-4BF9-911E-7271D18BC368}" srcOrd="0" destOrd="0" presId="urn:microsoft.com/office/officeart/2005/8/layout/vList2"/>
    <dgm:cxn modelId="{970E5DC3-CD70-4F2D-8638-AB16E53E584C}" srcId="{3C0A10E9-62BD-45B9-B67E-BC69990523FC}" destId="{2EB3AFAB-7A54-4695-8E3A-548F62872297}" srcOrd="0" destOrd="0" parTransId="{D710829A-C4AB-444C-AD7F-2A82E1986876}" sibTransId="{8044E93F-769E-4E66-A9B5-CD3B5E04F0CA}"/>
    <dgm:cxn modelId="{971AF996-0A14-4DD4-9402-0FD85C01F7DC}" srcId="{3C0A10E9-62BD-45B9-B67E-BC69990523FC}" destId="{9B0625E4-D3FF-4B5A-B2BB-2340BD1A6BA4}" srcOrd="1" destOrd="0" parTransId="{23EFBE22-CF03-4564-AC83-E49C6249CCDF}" sibTransId="{C8367F31-A5EF-4573-B150-B53B5CCBA62C}"/>
    <dgm:cxn modelId="{F1CAA8DD-1FB2-406D-85A7-41EF857F85A6}" type="presOf" srcId="{2EB3AFAB-7A54-4695-8E3A-548F62872297}" destId="{73D5EF8F-D530-4146-986A-8008756B2C6F}" srcOrd="0" destOrd="0" presId="urn:microsoft.com/office/officeart/2005/8/layout/vList2"/>
    <dgm:cxn modelId="{BBE0F3F5-0656-49ED-AF3B-0F95C6A50C94}" type="presOf" srcId="{9B0625E4-D3FF-4B5A-B2BB-2340BD1A6BA4}" destId="{F7F0C6D8-82FB-43F7-ADF8-C2C3F5E71826}" srcOrd="0" destOrd="0" presId="urn:microsoft.com/office/officeart/2005/8/layout/vList2"/>
    <dgm:cxn modelId="{B5D165C9-1AD3-4A4A-ADE0-D73854BB06AA}" type="presParOf" srcId="{0082403D-E612-4BF9-911E-7271D18BC368}" destId="{73D5EF8F-D530-4146-986A-8008756B2C6F}" srcOrd="0" destOrd="0" presId="urn:microsoft.com/office/officeart/2005/8/layout/vList2"/>
    <dgm:cxn modelId="{F30FCF02-31DD-4E42-90F3-E9F98B21282F}" type="presParOf" srcId="{0082403D-E612-4BF9-911E-7271D18BC368}" destId="{6ADA7A85-9504-4F24-8870-A827A155D4BD}" srcOrd="1" destOrd="0" presId="urn:microsoft.com/office/officeart/2005/8/layout/vList2"/>
    <dgm:cxn modelId="{7A4B3FBF-0584-452C-81C0-A50C91DF7DC9}" type="presParOf" srcId="{0082403D-E612-4BF9-911E-7271D18BC368}" destId="{F7F0C6D8-82FB-43F7-ADF8-C2C3F5E71826}" srcOrd="2" destOrd="0" presId="urn:microsoft.com/office/officeart/2005/8/layout/vList2"/>
    <dgm:cxn modelId="{F3767E8A-EF9E-4E76-B4E7-2D1043E2F3F1}" type="presParOf" srcId="{0082403D-E612-4BF9-911E-7271D18BC368}" destId="{7906D1B0-3227-44D5-96B3-41F2ED8BC42F}" srcOrd="3" destOrd="0" presId="urn:microsoft.com/office/officeart/2005/8/layout/vList2"/>
    <dgm:cxn modelId="{3B517FA2-3AB1-4E56-ACB3-57DF344574E5}" type="presParOf" srcId="{0082403D-E612-4BF9-911E-7271D18BC368}" destId="{4C1C2D65-BCE5-41A6-84B1-5A23A8E6E6D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253B20-4832-4726-9C83-E27C1C90E16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A972490-3E5B-49DF-9CFA-C17EF4011AF8}">
      <dgm:prSet/>
      <dgm:spPr/>
      <dgm:t>
        <a:bodyPr/>
        <a:lstStyle/>
        <a:p>
          <a:pPr rtl="0"/>
          <a:r>
            <a:rPr lang="en-US" dirty="0" smtClean="0"/>
            <a:t>A Leadership Team consisting of the principal, teachers who lead the Instructional Teams, and other key professional staff meets regularly (twice a month or more for an hour each meeting). </a:t>
          </a:r>
          <a:endParaRPr lang="en-US" dirty="0"/>
        </a:p>
      </dgm:t>
    </dgm:pt>
    <dgm:pt modelId="{A3E0A5BF-AFD8-413A-94B5-170ACED38951}" type="parTrans" cxnId="{AF6E3578-84F9-4407-B81D-D7ED6040D135}">
      <dgm:prSet/>
      <dgm:spPr/>
      <dgm:t>
        <a:bodyPr/>
        <a:lstStyle/>
        <a:p>
          <a:endParaRPr lang="en-US"/>
        </a:p>
      </dgm:t>
    </dgm:pt>
    <dgm:pt modelId="{1B93DCC1-2333-4B15-9A09-833B1E4A7701}" type="sibTrans" cxnId="{AF6E3578-84F9-4407-B81D-D7ED6040D135}">
      <dgm:prSet/>
      <dgm:spPr/>
      <dgm:t>
        <a:bodyPr/>
        <a:lstStyle/>
        <a:p>
          <a:endParaRPr lang="en-US"/>
        </a:p>
      </dgm:t>
    </dgm:pt>
    <dgm:pt modelId="{AE3BF66A-87E9-4CFA-BEC3-526F16D8B97C}">
      <dgm:prSet/>
      <dgm:spPr/>
      <dgm:t>
        <a:bodyPr/>
        <a:lstStyle/>
        <a:p>
          <a:pPr rtl="0"/>
          <a:r>
            <a:rPr lang="en-US" dirty="0" smtClean="0"/>
            <a:t>The Leadership Team serves as a conduit of communication to the faculty and staff. </a:t>
          </a:r>
          <a:endParaRPr lang="en-US" dirty="0"/>
        </a:p>
      </dgm:t>
    </dgm:pt>
    <dgm:pt modelId="{7E9B26CB-3A11-4C71-981F-80DAEEBF9FF2}" type="parTrans" cxnId="{A2FDD4EF-71EF-446F-B600-2333046229BE}">
      <dgm:prSet/>
      <dgm:spPr/>
      <dgm:t>
        <a:bodyPr/>
        <a:lstStyle/>
        <a:p>
          <a:endParaRPr lang="en-US"/>
        </a:p>
      </dgm:t>
    </dgm:pt>
    <dgm:pt modelId="{46B082D5-2959-4539-950E-5EDFB5DBB890}" type="sibTrans" cxnId="{A2FDD4EF-71EF-446F-B600-2333046229BE}">
      <dgm:prSet/>
      <dgm:spPr/>
      <dgm:t>
        <a:bodyPr/>
        <a:lstStyle/>
        <a:p>
          <a:endParaRPr lang="en-US"/>
        </a:p>
      </dgm:t>
    </dgm:pt>
    <dgm:pt modelId="{56D8867A-7A7A-4FAA-B62D-3A5BD4D499E8}">
      <dgm:prSet/>
      <dgm:spPr/>
      <dgm:t>
        <a:bodyPr/>
        <a:lstStyle/>
        <a:p>
          <a:pPr rtl="0"/>
          <a:r>
            <a:rPr lang="en-US" dirty="0" smtClean="0"/>
            <a:t>The Leadership Team shares in decisions of real substance pertaining to curriculum, instruction, and professional development. </a:t>
          </a:r>
          <a:endParaRPr lang="en-US" dirty="0"/>
        </a:p>
      </dgm:t>
    </dgm:pt>
    <dgm:pt modelId="{97A12CE5-734D-487E-A09B-B6A690E53C5A}" type="parTrans" cxnId="{1059E0FE-9E85-4CD0-862D-783E2E2BC54A}">
      <dgm:prSet/>
      <dgm:spPr/>
      <dgm:t>
        <a:bodyPr/>
        <a:lstStyle/>
        <a:p>
          <a:endParaRPr lang="en-US"/>
        </a:p>
      </dgm:t>
    </dgm:pt>
    <dgm:pt modelId="{3A1B23F4-7FD9-4FE2-82F8-44D20704C3F4}" type="sibTrans" cxnId="{1059E0FE-9E85-4CD0-862D-783E2E2BC54A}">
      <dgm:prSet/>
      <dgm:spPr/>
      <dgm:t>
        <a:bodyPr/>
        <a:lstStyle/>
        <a:p>
          <a:endParaRPr lang="en-US"/>
        </a:p>
      </dgm:t>
    </dgm:pt>
    <dgm:pt modelId="{839E3AAF-ED1E-4897-8A05-4BDFC6C9F06F}" type="pres">
      <dgm:prSet presAssocID="{89253B20-4832-4726-9C83-E27C1C90E161}" presName="linear" presStyleCnt="0">
        <dgm:presLayoutVars>
          <dgm:animLvl val="lvl"/>
          <dgm:resizeHandles val="exact"/>
        </dgm:presLayoutVars>
      </dgm:prSet>
      <dgm:spPr/>
    </dgm:pt>
    <dgm:pt modelId="{410CB2AF-0F47-452A-8C71-F1995DEA2DFB}" type="pres">
      <dgm:prSet presAssocID="{9A972490-3E5B-49DF-9CFA-C17EF4011AF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C424C1-FE12-411A-831A-EBFAC7C44344}" type="pres">
      <dgm:prSet presAssocID="{1B93DCC1-2333-4B15-9A09-833B1E4A7701}" presName="spacer" presStyleCnt="0"/>
      <dgm:spPr/>
    </dgm:pt>
    <dgm:pt modelId="{54328FFD-5C3C-4C1E-BB74-6926556C0705}" type="pres">
      <dgm:prSet presAssocID="{AE3BF66A-87E9-4CFA-BEC3-526F16D8B97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1FBA38-F75A-44A7-9416-641D55BD0EE6}" type="pres">
      <dgm:prSet presAssocID="{46B082D5-2959-4539-950E-5EDFB5DBB890}" presName="spacer" presStyleCnt="0"/>
      <dgm:spPr/>
    </dgm:pt>
    <dgm:pt modelId="{C7EE7D10-D490-4984-818E-C79CDC59D7CD}" type="pres">
      <dgm:prSet presAssocID="{56D8867A-7A7A-4FAA-B62D-3A5BD4D499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5DA880E-087B-4783-86A6-EF285B0A4907}" type="presOf" srcId="{9A972490-3E5B-49DF-9CFA-C17EF4011AF8}" destId="{410CB2AF-0F47-452A-8C71-F1995DEA2DFB}" srcOrd="0" destOrd="0" presId="urn:microsoft.com/office/officeart/2005/8/layout/vList2"/>
    <dgm:cxn modelId="{14C87011-302A-4DD9-9841-25ABCB4D30B7}" type="presOf" srcId="{AE3BF66A-87E9-4CFA-BEC3-526F16D8B97C}" destId="{54328FFD-5C3C-4C1E-BB74-6926556C0705}" srcOrd="0" destOrd="0" presId="urn:microsoft.com/office/officeart/2005/8/layout/vList2"/>
    <dgm:cxn modelId="{A2FDD4EF-71EF-446F-B600-2333046229BE}" srcId="{89253B20-4832-4726-9C83-E27C1C90E161}" destId="{AE3BF66A-87E9-4CFA-BEC3-526F16D8B97C}" srcOrd="1" destOrd="0" parTransId="{7E9B26CB-3A11-4C71-981F-80DAEEBF9FF2}" sibTransId="{46B082D5-2959-4539-950E-5EDFB5DBB890}"/>
    <dgm:cxn modelId="{AF6E3578-84F9-4407-B81D-D7ED6040D135}" srcId="{89253B20-4832-4726-9C83-E27C1C90E161}" destId="{9A972490-3E5B-49DF-9CFA-C17EF4011AF8}" srcOrd="0" destOrd="0" parTransId="{A3E0A5BF-AFD8-413A-94B5-170ACED38951}" sibTransId="{1B93DCC1-2333-4B15-9A09-833B1E4A7701}"/>
    <dgm:cxn modelId="{FAC603D9-7E93-4E92-97E4-91661E21DBA6}" type="presOf" srcId="{56D8867A-7A7A-4FAA-B62D-3A5BD4D499E8}" destId="{C7EE7D10-D490-4984-818E-C79CDC59D7CD}" srcOrd="0" destOrd="0" presId="urn:microsoft.com/office/officeart/2005/8/layout/vList2"/>
    <dgm:cxn modelId="{1059E0FE-9E85-4CD0-862D-783E2E2BC54A}" srcId="{89253B20-4832-4726-9C83-E27C1C90E161}" destId="{56D8867A-7A7A-4FAA-B62D-3A5BD4D499E8}" srcOrd="2" destOrd="0" parTransId="{97A12CE5-734D-487E-A09B-B6A690E53C5A}" sibTransId="{3A1B23F4-7FD9-4FE2-82F8-44D20704C3F4}"/>
    <dgm:cxn modelId="{AA277DB4-6EB4-4948-9543-338AA4AA138A}" type="presOf" srcId="{89253B20-4832-4726-9C83-E27C1C90E161}" destId="{839E3AAF-ED1E-4897-8A05-4BDFC6C9F06F}" srcOrd="0" destOrd="0" presId="urn:microsoft.com/office/officeart/2005/8/layout/vList2"/>
    <dgm:cxn modelId="{72C7E979-B9FD-41C8-ABD3-5C57C4247C09}" type="presParOf" srcId="{839E3AAF-ED1E-4897-8A05-4BDFC6C9F06F}" destId="{410CB2AF-0F47-452A-8C71-F1995DEA2DFB}" srcOrd="0" destOrd="0" presId="urn:microsoft.com/office/officeart/2005/8/layout/vList2"/>
    <dgm:cxn modelId="{AC1D4A4B-C886-4D88-BDE5-C46A167F92C9}" type="presParOf" srcId="{839E3AAF-ED1E-4897-8A05-4BDFC6C9F06F}" destId="{32C424C1-FE12-411A-831A-EBFAC7C44344}" srcOrd="1" destOrd="0" presId="urn:microsoft.com/office/officeart/2005/8/layout/vList2"/>
    <dgm:cxn modelId="{44C9BB78-AD5A-480F-B78A-DC9C4EBFC2FC}" type="presParOf" srcId="{839E3AAF-ED1E-4897-8A05-4BDFC6C9F06F}" destId="{54328FFD-5C3C-4C1E-BB74-6926556C0705}" srcOrd="2" destOrd="0" presId="urn:microsoft.com/office/officeart/2005/8/layout/vList2"/>
    <dgm:cxn modelId="{60F710E6-416B-4601-B963-DD55BFE368FA}" type="presParOf" srcId="{839E3AAF-ED1E-4897-8A05-4BDFC6C9F06F}" destId="{9C1FBA38-F75A-44A7-9416-641D55BD0EE6}" srcOrd="3" destOrd="0" presId="urn:microsoft.com/office/officeart/2005/8/layout/vList2"/>
    <dgm:cxn modelId="{00755A1B-05D5-4486-821B-56BE24CDA456}" type="presParOf" srcId="{839E3AAF-ED1E-4897-8A05-4BDFC6C9F06F}" destId="{C7EE7D10-D490-4984-818E-C79CDC59D7C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D6ADBF-6433-4D50-80B8-7BADDEDE588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20F1AB-3C19-4AA9-917C-709E98D66317}">
      <dgm:prSet/>
      <dgm:spPr/>
      <dgm:t>
        <a:bodyPr/>
        <a:lstStyle/>
        <a:p>
          <a:pPr rtl="0"/>
          <a:r>
            <a:rPr lang="en-US" dirty="0" smtClean="0"/>
            <a:t>The school’s Leadership Team regularly looks at school performance data and aggregated classroom observation data and uses that data to make decisions about school improvement and professional development needs. </a:t>
          </a:r>
          <a:endParaRPr lang="en-US" dirty="0"/>
        </a:p>
      </dgm:t>
    </dgm:pt>
    <dgm:pt modelId="{4E51A240-4846-4ACF-A7A0-6992596E2B7E}" type="parTrans" cxnId="{F25063FB-26AF-4D4D-93F3-0D0DDCDE1F1E}">
      <dgm:prSet/>
      <dgm:spPr/>
      <dgm:t>
        <a:bodyPr/>
        <a:lstStyle/>
        <a:p>
          <a:endParaRPr lang="en-US"/>
        </a:p>
      </dgm:t>
    </dgm:pt>
    <dgm:pt modelId="{65FB34E1-5C30-4120-8AD2-D2B54F84E981}" type="sibTrans" cxnId="{F25063FB-26AF-4D4D-93F3-0D0DDCDE1F1E}">
      <dgm:prSet/>
      <dgm:spPr/>
      <dgm:t>
        <a:bodyPr/>
        <a:lstStyle/>
        <a:p>
          <a:endParaRPr lang="en-US"/>
        </a:p>
      </dgm:t>
    </dgm:pt>
    <dgm:pt modelId="{9A186F0C-AD3A-4ABD-8FEB-1E73D1896A81}">
      <dgm:prSet/>
      <dgm:spPr/>
      <dgm:t>
        <a:bodyPr/>
        <a:lstStyle/>
        <a:p>
          <a:pPr rtl="0"/>
          <a:r>
            <a:rPr lang="en-US" dirty="0" smtClean="0"/>
            <a:t>Teachers are organized into grade-level, grade-level cluster, or subject-area Instructional Teams. </a:t>
          </a:r>
          <a:endParaRPr lang="en-US" dirty="0"/>
        </a:p>
      </dgm:t>
    </dgm:pt>
    <dgm:pt modelId="{EAFF44C7-3418-4E68-8F3C-3BEA887EE7FB}" type="parTrans" cxnId="{17BA603A-2736-4BDF-BBAF-31B5EBE463D4}">
      <dgm:prSet/>
      <dgm:spPr/>
      <dgm:t>
        <a:bodyPr/>
        <a:lstStyle/>
        <a:p>
          <a:endParaRPr lang="en-US"/>
        </a:p>
      </dgm:t>
    </dgm:pt>
    <dgm:pt modelId="{43C2B18C-22C2-460A-ABD5-570DB6E4EA4A}" type="sibTrans" cxnId="{17BA603A-2736-4BDF-BBAF-31B5EBE463D4}">
      <dgm:prSet/>
      <dgm:spPr/>
      <dgm:t>
        <a:bodyPr/>
        <a:lstStyle/>
        <a:p>
          <a:endParaRPr lang="en-US"/>
        </a:p>
      </dgm:t>
    </dgm:pt>
    <dgm:pt modelId="{FF564EB5-539D-4D9F-ABC0-C500184D417A}">
      <dgm:prSet/>
      <dgm:spPr/>
      <dgm:t>
        <a:bodyPr/>
        <a:lstStyle/>
        <a:p>
          <a:pPr rtl="0"/>
          <a:r>
            <a:rPr lang="en-US" dirty="0" smtClean="0"/>
            <a:t>Instructional Teams meet for blocks of time (4 to 6 hour blocks, once a month; whole days before and after the school year) sufficient to develop and refine units of instruction and review student learning data. </a:t>
          </a:r>
          <a:endParaRPr lang="en-US" dirty="0"/>
        </a:p>
      </dgm:t>
    </dgm:pt>
    <dgm:pt modelId="{AC11BCE8-84A6-43BD-90A6-E508A3F8AE60}" type="parTrans" cxnId="{BDA589F5-A582-417D-827B-5B4618E3A93A}">
      <dgm:prSet/>
      <dgm:spPr/>
      <dgm:t>
        <a:bodyPr/>
        <a:lstStyle/>
        <a:p>
          <a:endParaRPr lang="en-US"/>
        </a:p>
      </dgm:t>
    </dgm:pt>
    <dgm:pt modelId="{825A3B8A-1808-46E9-9CE4-FFB476DC587E}" type="sibTrans" cxnId="{BDA589F5-A582-417D-827B-5B4618E3A93A}">
      <dgm:prSet/>
      <dgm:spPr/>
      <dgm:t>
        <a:bodyPr/>
        <a:lstStyle/>
        <a:p>
          <a:endParaRPr lang="en-US"/>
        </a:p>
      </dgm:t>
    </dgm:pt>
    <dgm:pt modelId="{3076C1EB-C17D-4B72-8F72-FB179BA1049D}" type="pres">
      <dgm:prSet presAssocID="{8AD6ADBF-6433-4D50-80B8-7BADDEDE5881}" presName="linear" presStyleCnt="0">
        <dgm:presLayoutVars>
          <dgm:animLvl val="lvl"/>
          <dgm:resizeHandles val="exact"/>
        </dgm:presLayoutVars>
      </dgm:prSet>
      <dgm:spPr/>
    </dgm:pt>
    <dgm:pt modelId="{90D6FAD0-61FF-4429-95E0-4FEE77B55F9F}" type="pres">
      <dgm:prSet presAssocID="{C720F1AB-3C19-4AA9-917C-709E98D6631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496CFEF-AE77-43C3-AB64-786A8DF25E0C}" type="pres">
      <dgm:prSet presAssocID="{65FB34E1-5C30-4120-8AD2-D2B54F84E981}" presName="spacer" presStyleCnt="0"/>
      <dgm:spPr/>
    </dgm:pt>
    <dgm:pt modelId="{7E79385C-9744-421A-AC4A-02BF17C18145}" type="pres">
      <dgm:prSet presAssocID="{9A186F0C-AD3A-4ABD-8FEB-1E73D1896A8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4D6FB34-7012-4F5B-8687-71DC9EBF56A2}" type="pres">
      <dgm:prSet presAssocID="{43C2B18C-22C2-460A-ABD5-570DB6E4EA4A}" presName="spacer" presStyleCnt="0"/>
      <dgm:spPr/>
    </dgm:pt>
    <dgm:pt modelId="{7F57C8DD-7998-4CA1-B411-973AD402A8DA}" type="pres">
      <dgm:prSet presAssocID="{FF564EB5-539D-4D9F-ABC0-C500184D417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AABB625-71A7-455D-9930-D87F8466C8F8}" type="presOf" srcId="{C720F1AB-3C19-4AA9-917C-709E98D66317}" destId="{90D6FAD0-61FF-4429-95E0-4FEE77B55F9F}" srcOrd="0" destOrd="0" presId="urn:microsoft.com/office/officeart/2005/8/layout/vList2"/>
    <dgm:cxn modelId="{F25063FB-26AF-4D4D-93F3-0D0DDCDE1F1E}" srcId="{8AD6ADBF-6433-4D50-80B8-7BADDEDE5881}" destId="{C720F1AB-3C19-4AA9-917C-709E98D66317}" srcOrd="0" destOrd="0" parTransId="{4E51A240-4846-4ACF-A7A0-6992596E2B7E}" sibTransId="{65FB34E1-5C30-4120-8AD2-D2B54F84E981}"/>
    <dgm:cxn modelId="{853CC5CE-95ED-464B-94FF-D18ED10BEE16}" type="presOf" srcId="{8AD6ADBF-6433-4D50-80B8-7BADDEDE5881}" destId="{3076C1EB-C17D-4B72-8F72-FB179BA1049D}" srcOrd="0" destOrd="0" presId="urn:microsoft.com/office/officeart/2005/8/layout/vList2"/>
    <dgm:cxn modelId="{104DDB75-3FE5-4575-BEC6-E275FE195FBB}" type="presOf" srcId="{9A186F0C-AD3A-4ABD-8FEB-1E73D1896A81}" destId="{7E79385C-9744-421A-AC4A-02BF17C18145}" srcOrd="0" destOrd="0" presId="urn:microsoft.com/office/officeart/2005/8/layout/vList2"/>
    <dgm:cxn modelId="{17BA603A-2736-4BDF-BBAF-31B5EBE463D4}" srcId="{8AD6ADBF-6433-4D50-80B8-7BADDEDE5881}" destId="{9A186F0C-AD3A-4ABD-8FEB-1E73D1896A81}" srcOrd="1" destOrd="0" parTransId="{EAFF44C7-3418-4E68-8F3C-3BEA887EE7FB}" sibTransId="{43C2B18C-22C2-460A-ABD5-570DB6E4EA4A}"/>
    <dgm:cxn modelId="{2BEBCDB1-127A-49B4-BE62-8AD77D94E0F4}" type="presOf" srcId="{FF564EB5-539D-4D9F-ABC0-C500184D417A}" destId="{7F57C8DD-7998-4CA1-B411-973AD402A8DA}" srcOrd="0" destOrd="0" presId="urn:microsoft.com/office/officeart/2005/8/layout/vList2"/>
    <dgm:cxn modelId="{BDA589F5-A582-417D-827B-5B4618E3A93A}" srcId="{8AD6ADBF-6433-4D50-80B8-7BADDEDE5881}" destId="{FF564EB5-539D-4D9F-ABC0-C500184D417A}" srcOrd="2" destOrd="0" parTransId="{AC11BCE8-84A6-43BD-90A6-E508A3F8AE60}" sibTransId="{825A3B8A-1808-46E9-9CE4-FFB476DC587E}"/>
    <dgm:cxn modelId="{87F6D240-0311-46E4-880B-2CE90D75727E}" type="presParOf" srcId="{3076C1EB-C17D-4B72-8F72-FB179BA1049D}" destId="{90D6FAD0-61FF-4429-95E0-4FEE77B55F9F}" srcOrd="0" destOrd="0" presId="urn:microsoft.com/office/officeart/2005/8/layout/vList2"/>
    <dgm:cxn modelId="{090661E8-3EAB-4186-8E28-D5871B862C0C}" type="presParOf" srcId="{3076C1EB-C17D-4B72-8F72-FB179BA1049D}" destId="{6496CFEF-AE77-43C3-AB64-786A8DF25E0C}" srcOrd="1" destOrd="0" presId="urn:microsoft.com/office/officeart/2005/8/layout/vList2"/>
    <dgm:cxn modelId="{AA7BC7A4-EBF3-4516-BC91-B871AFF03F95}" type="presParOf" srcId="{3076C1EB-C17D-4B72-8F72-FB179BA1049D}" destId="{7E79385C-9744-421A-AC4A-02BF17C18145}" srcOrd="2" destOrd="0" presId="urn:microsoft.com/office/officeart/2005/8/layout/vList2"/>
    <dgm:cxn modelId="{FC30C4BC-5D1E-454F-B68C-1062B5ADD17D}" type="presParOf" srcId="{3076C1EB-C17D-4B72-8F72-FB179BA1049D}" destId="{74D6FB34-7012-4F5B-8687-71DC9EBF56A2}" srcOrd="3" destOrd="0" presId="urn:microsoft.com/office/officeart/2005/8/layout/vList2"/>
    <dgm:cxn modelId="{8BAEB50A-167A-4014-80AB-81EACC80EB3E}" type="presParOf" srcId="{3076C1EB-C17D-4B72-8F72-FB179BA1049D}" destId="{7F57C8DD-7998-4CA1-B411-973AD402A8D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DB877EC-FEB4-4397-90FE-0DE9E72BE629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7EBE64-A040-42FF-9CCF-17D677036AF3}">
      <dgm:prSet/>
      <dgm:spPr/>
      <dgm:t>
        <a:bodyPr/>
        <a:lstStyle/>
        <a:p>
          <a:pPr rtl="0"/>
          <a:r>
            <a:rPr lang="en-US" dirty="0" smtClean="0"/>
            <a:t>The principal makes sure everyone understands the school’s mission, clear goals (short term and long term), and their roles in meeting the goals. </a:t>
          </a:r>
          <a:endParaRPr lang="en-US" dirty="0"/>
        </a:p>
      </dgm:t>
    </dgm:pt>
    <dgm:pt modelId="{4860237E-F63B-40B9-8D42-7CE898F19FA8}" type="parTrans" cxnId="{BE944F91-BC8E-4DC4-9879-D0A1033CA958}">
      <dgm:prSet/>
      <dgm:spPr/>
      <dgm:t>
        <a:bodyPr/>
        <a:lstStyle/>
        <a:p>
          <a:endParaRPr lang="en-US"/>
        </a:p>
      </dgm:t>
    </dgm:pt>
    <dgm:pt modelId="{F32E67CB-3CD3-4EE0-B409-FC1AAABAB855}" type="sibTrans" cxnId="{BE944F91-BC8E-4DC4-9879-D0A1033CA958}">
      <dgm:prSet/>
      <dgm:spPr/>
      <dgm:t>
        <a:bodyPr/>
        <a:lstStyle/>
        <a:p>
          <a:endParaRPr lang="en-US"/>
        </a:p>
      </dgm:t>
    </dgm:pt>
    <dgm:pt modelId="{7D0586C9-C1BA-4C79-8794-89B06B4F22F6}">
      <dgm:prSet/>
      <dgm:spPr/>
      <dgm:t>
        <a:bodyPr/>
        <a:lstStyle/>
        <a:p>
          <a:pPr rtl="0"/>
          <a:r>
            <a:rPr lang="en-US" dirty="0" smtClean="0"/>
            <a:t>The principal models and communicates the expectation of improved student learning through commitment, discipline, and careful implementation of sound practices. </a:t>
          </a:r>
          <a:endParaRPr lang="en-US" dirty="0"/>
        </a:p>
      </dgm:t>
    </dgm:pt>
    <dgm:pt modelId="{1A85B394-2345-4612-91F6-8158DCF0E443}" type="parTrans" cxnId="{F0AD9E20-3F12-4A73-A6E9-F8A32BE9F0B8}">
      <dgm:prSet/>
      <dgm:spPr/>
      <dgm:t>
        <a:bodyPr/>
        <a:lstStyle/>
        <a:p>
          <a:endParaRPr lang="en-US"/>
        </a:p>
      </dgm:t>
    </dgm:pt>
    <dgm:pt modelId="{4AF4D60A-CC9D-4890-8418-EC4803890F2D}" type="sibTrans" cxnId="{F0AD9E20-3F12-4A73-A6E9-F8A32BE9F0B8}">
      <dgm:prSet/>
      <dgm:spPr/>
      <dgm:t>
        <a:bodyPr/>
        <a:lstStyle/>
        <a:p>
          <a:endParaRPr lang="en-US"/>
        </a:p>
      </dgm:t>
    </dgm:pt>
    <dgm:pt modelId="{C7A4E8C8-8E56-4F5D-8D6B-05636A2423F0}">
      <dgm:prSet/>
      <dgm:spPr/>
      <dgm:t>
        <a:bodyPr/>
        <a:lstStyle/>
        <a:p>
          <a:pPr rtl="0"/>
          <a:r>
            <a:rPr lang="en-US" dirty="0" smtClean="0"/>
            <a:t>The principal participates actively with the school’s teams.  </a:t>
          </a:r>
          <a:endParaRPr lang="en-US" dirty="0"/>
        </a:p>
      </dgm:t>
    </dgm:pt>
    <dgm:pt modelId="{B72F5361-FB16-4880-B028-18502DFF4543}" type="parTrans" cxnId="{00E1B16F-FD66-4B46-9238-337F1A095580}">
      <dgm:prSet/>
      <dgm:spPr/>
      <dgm:t>
        <a:bodyPr/>
        <a:lstStyle/>
        <a:p>
          <a:endParaRPr lang="en-US"/>
        </a:p>
      </dgm:t>
    </dgm:pt>
    <dgm:pt modelId="{2DDF6736-C019-435F-BF60-7893CA2F4606}" type="sibTrans" cxnId="{00E1B16F-FD66-4B46-9238-337F1A095580}">
      <dgm:prSet/>
      <dgm:spPr/>
      <dgm:t>
        <a:bodyPr/>
        <a:lstStyle/>
        <a:p>
          <a:endParaRPr lang="en-US"/>
        </a:p>
      </dgm:t>
    </dgm:pt>
    <dgm:pt modelId="{615850B8-A50F-4E27-8DE4-F1E0F48F1F49}" type="pres">
      <dgm:prSet presAssocID="{1DB877EC-FEB4-4397-90FE-0DE9E72BE629}" presName="diagram" presStyleCnt="0">
        <dgm:presLayoutVars>
          <dgm:dir/>
          <dgm:resizeHandles val="exact"/>
        </dgm:presLayoutVars>
      </dgm:prSet>
      <dgm:spPr/>
    </dgm:pt>
    <dgm:pt modelId="{04B5E356-DE52-4B98-86EA-9398CD0BF0C6}" type="pres">
      <dgm:prSet presAssocID="{397EBE64-A040-42FF-9CCF-17D677036AF3}" presName="node" presStyleLbl="node1" presStyleIdx="0" presStyleCnt="3">
        <dgm:presLayoutVars>
          <dgm:bulletEnabled val="1"/>
        </dgm:presLayoutVars>
      </dgm:prSet>
      <dgm:spPr/>
    </dgm:pt>
    <dgm:pt modelId="{844EDCFF-9A63-4436-9046-248B6D52F2EC}" type="pres">
      <dgm:prSet presAssocID="{F32E67CB-3CD3-4EE0-B409-FC1AAABAB855}" presName="sibTrans" presStyleCnt="0"/>
      <dgm:spPr/>
    </dgm:pt>
    <dgm:pt modelId="{BBFC84E5-5242-41E1-8890-5ECABE52E234}" type="pres">
      <dgm:prSet presAssocID="{7D0586C9-C1BA-4C79-8794-89B06B4F22F6}" presName="node" presStyleLbl="node1" presStyleIdx="1" presStyleCnt="3">
        <dgm:presLayoutVars>
          <dgm:bulletEnabled val="1"/>
        </dgm:presLayoutVars>
      </dgm:prSet>
      <dgm:spPr/>
    </dgm:pt>
    <dgm:pt modelId="{91993F07-555B-4AF2-A92C-F56DEADFB565}" type="pres">
      <dgm:prSet presAssocID="{4AF4D60A-CC9D-4890-8418-EC4803890F2D}" presName="sibTrans" presStyleCnt="0"/>
      <dgm:spPr/>
    </dgm:pt>
    <dgm:pt modelId="{ABB2DBE7-C645-4CE0-83ED-2D4510E2A60C}" type="pres">
      <dgm:prSet presAssocID="{C7A4E8C8-8E56-4F5D-8D6B-05636A2423F0}" presName="node" presStyleLbl="node1" presStyleIdx="2" presStyleCnt="3">
        <dgm:presLayoutVars>
          <dgm:bulletEnabled val="1"/>
        </dgm:presLayoutVars>
      </dgm:prSet>
      <dgm:spPr/>
    </dgm:pt>
  </dgm:ptLst>
  <dgm:cxnLst>
    <dgm:cxn modelId="{DE0AA4BF-22AE-48D0-B062-7269FD1F0228}" type="presOf" srcId="{397EBE64-A040-42FF-9CCF-17D677036AF3}" destId="{04B5E356-DE52-4B98-86EA-9398CD0BF0C6}" srcOrd="0" destOrd="0" presId="urn:microsoft.com/office/officeart/2005/8/layout/default"/>
    <dgm:cxn modelId="{F0AD9E20-3F12-4A73-A6E9-F8A32BE9F0B8}" srcId="{1DB877EC-FEB4-4397-90FE-0DE9E72BE629}" destId="{7D0586C9-C1BA-4C79-8794-89B06B4F22F6}" srcOrd="1" destOrd="0" parTransId="{1A85B394-2345-4612-91F6-8158DCF0E443}" sibTransId="{4AF4D60A-CC9D-4890-8418-EC4803890F2D}"/>
    <dgm:cxn modelId="{BE944F91-BC8E-4DC4-9879-D0A1033CA958}" srcId="{1DB877EC-FEB4-4397-90FE-0DE9E72BE629}" destId="{397EBE64-A040-42FF-9CCF-17D677036AF3}" srcOrd="0" destOrd="0" parTransId="{4860237E-F63B-40B9-8D42-7CE898F19FA8}" sibTransId="{F32E67CB-3CD3-4EE0-B409-FC1AAABAB855}"/>
    <dgm:cxn modelId="{B870618F-BAB2-452C-AE7A-6DA0B800E484}" type="presOf" srcId="{1DB877EC-FEB4-4397-90FE-0DE9E72BE629}" destId="{615850B8-A50F-4E27-8DE4-F1E0F48F1F49}" srcOrd="0" destOrd="0" presId="urn:microsoft.com/office/officeart/2005/8/layout/default"/>
    <dgm:cxn modelId="{ED5E93F5-6536-49D5-9D2F-96DC112A62C8}" type="presOf" srcId="{C7A4E8C8-8E56-4F5D-8D6B-05636A2423F0}" destId="{ABB2DBE7-C645-4CE0-83ED-2D4510E2A60C}" srcOrd="0" destOrd="0" presId="urn:microsoft.com/office/officeart/2005/8/layout/default"/>
    <dgm:cxn modelId="{7546254D-A2C2-4EF8-8EBB-044BA15514DD}" type="presOf" srcId="{7D0586C9-C1BA-4C79-8794-89B06B4F22F6}" destId="{BBFC84E5-5242-41E1-8890-5ECABE52E234}" srcOrd="0" destOrd="0" presId="urn:microsoft.com/office/officeart/2005/8/layout/default"/>
    <dgm:cxn modelId="{00E1B16F-FD66-4B46-9238-337F1A095580}" srcId="{1DB877EC-FEB4-4397-90FE-0DE9E72BE629}" destId="{C7A4E8C8-8E56-4F5D-8D6B-05636A2423F0}" srcOrd="2" destOrd="0" parTransId="{B72F5361-FB16-4880-B028-18502DFF4543}" sibTransId="{2DDF6736-C019-435F-BF60-7893CA2F4606}"/>
    <dgm:cxn modelId="{27422B5D-BD08-42B7-863D-2BFBCDA2E07C}" type="presParOf" srcId="{615850B8-A50F-4E27-8DE4-F1E0F48F1F49}" destId="{04B5E356-DE52-4B98-86EA-9398CD0BF0C6}" srcOrd="0" destOrd="0" presId="urn:microsoft.com/office/officeart/2005/8/layout/default"/>
    <dgm:cxn modelId="{DB6F2D49-A6F2-4753-BBE8-3AA3C00F513F}" type="presParOf" srcId="{615850B8-A50F-4E27-8DE4-F1E0F48F1F49}" destId="{844EDCFF-9A63-4436-9046-248B6D52F2EC}" srcOrd="1" destOrd="0" presId="urn:microsoft.com/office/officeart/2005/8/layout/default"/>
    <dgm:cxn modelId="{38177950-8387-4EB2-8A57-5F427503C97B}" type="presParOf" srcId="{615850B8-A50F-4E27-8DE4-F1E0F48F1F49}" destId="{BBFC84E5-5242-41E1-8890-5ECABE52E234}" srcOrd="2" destOrd="0" presId="urn:microsoft.com/office/officeart/2005/8/layout/default"/>
    <dgm:cxn modelId="{F21D1E07-6443-426F-B68C-00623AAB839E}" type="presParOf" srcId="{615850B8-A50F-4E27-8DE4-F1E0F48F1F49}" destId="{91993F07-555B-4AF2-A92C-F56DEADFB565}" srcOrd="3" destOrd="0" presId="urn:microsoft.com/office/officeart/2005/8/layout/default"/>
    <dgm:cxn modelId="{84062D05-BF17-43D0-A45D-D1BF71A9E9C8}" type="presParOf" srcId="{615850B8-A50F-4E27-8DE4-F1E0F48F1F49}" destId="{ABB2DBE7-C645-4CE0-83ED-2D4510E2A60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BBF2A6-6B4F-4BBE-AB01-014463AEFBA7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89B2BA-BC59-408D-902C-9D979D624B24}">
      <dgm:prSet/>
      <dgm:spPr/>
      <dgm:t>
        <a:bodyPr/>
        <a:lstStyle/>
        <a:p>
          <a:pPr rtl="0"/>
          <a:r>
            <a:rPr lang="en-US" dirty="0" smtClean="0"/>
            <a:t>The principal keeps a focus on instructional improvement and student learning outcomes. </a:t>
          </a:r>
          <a:endParaRPr lang="en-US" dirty="0"/>
        </a:p>
      </dgm:t>
    </dgm:pt>
    <dgm:pt modelId="{3A4D17A0-1BD4-4F0C-BCAF-ECC935F25675}" type="parTrans" cxnId="{801CB119-FDA9-488D-AF9F-3958BFF4D291}">
      <dgm:prSet/>
      <dgm:spPr/>
      <dgm:t>
        <a:bodyPr/>
        <a:lstStyle/>
        <a:p>
          <a:endParaRPr lang="en-US"/>
        </a:p>
      </dgm:t>
    </dgm:pt>
    <dgm:pt modelId="{A1D18F07-DCE2-4A97-AD33-171F65F86F00}" type="sibTrans" cxnId="{801CB119-FDA9-488D-AF9F-3958BFF4D291}">
      <dgm:prSet/>
      <dgm:spPr/>
      <dgm:t>
        <a:bodyPr/>
        <a:lstStyle/>
        <a:p>
          <a:endParaRPr lang="en-US"/>
        </a:p>
      </dgm:t>
    </dgm:pt>
    <dgm:pt modelId="{CE808759-338C-407B-A39C-F5809A210674}">
      <dgm:prSet/>
      <dgm:spPr/>
      <dgm:t>
        <a:bodyPr/>
        <a:lstStyle/>
        <a:p>
          <a:pPr rtl="0"/>
          <a:r>
            <a:rPr lang="en-US" dirty="0" smtClean="0"/>
            <a:t>The principal monitors curriculum and classroom instruction regularly. </a:t>
          </a:r>
          <a:endParaRPr lang="en-US" dirty="0"/>
        </a:p>
      </dgm:t>
    </dgm:pt>
    <dgm:pt modelId="{363DBD11-7F76-48E3-8569-990F27031992}" type="parTrans" cxnId="{407489EF-7927-4976-AFA7-C4235BDF3381}">
      <dgm:prSet/>
      <dgm:spPr/>
      <dgm:t>
        <a:bodyPr/>
        <a:lstStyle/>
        <a:p>
          <a:endParaRPr lang="en-US"/>
        </a:p>
      </dgm:t>
    </dgm:pt>
    <dgm:pt modelId="{CBD87A4E-2FC1-4F71-97FA-F83A8FDEA889}" type="sibTrans" cxnId="{407489EF-7927-4976-AFA7-C4235BDF3381}">
      <dgm:prSet/>
      <dgm:spPr/>
      <dgm:t>
        <a:bodyPr/>
        <a:lstStyle/>
        <a:p>
          <a:endParaRPr lang="en-US"/>
        </a:p>
      </dgm:t>
    </dgm:pt>
    <dgm:pt modelId="{9F7E64A0-0310-4A64-A1A9-1E470053F455}">
      <dgm:prSet/>
      <dgm:spPr/>
      <dgm:t>
        <a:bodyPr/>
        <a:lstStyle/>
        <a:p>
          <a:pPr rtl="0"/>
          <a:r>
            <a:rPr lang="en-US" dirty="0" smtClean="0"/>
            <a:t>The principal spends at least 50% of his/her time working directly with teachers to improve instruction, including classroom observations. </a:t>
          </a:r>
          <a:endParaRPr lang="en-US" dirty="0"/>
        </a:p>
      </dgm:t>
    </dgm:pt>
    <dgm:pt modelId="{545D7EC8-118D-4A06-831A-C4A61FC3BC19}" type="parTrans" cxnId="{B07282DB-44E8-4ACC-833D-927D5434F9F7}">
      <dgm:prSet/>
      <dgm:spPr/>
      <dgm:t>
        <a:bodyPr/>
        <a:lstStyle/>
        <a:p>
          <a:endParaRPr lang="en-US"/>
        </a:p>
      </dgm:t>
    </dgm:pt>
    <dgm:pt modelId="{6E8AAC95-4C7C-45D4-9658-F557EADD768C}" type="sibTrans" cxnId="{B07282DB-44E8-4ACC-833D-927D5434F9F7}">
      <dgm:prSet/>
      <dgm:spPr/>
      <dgm:t>
        <a:bodyPr/>
        <a:lstStyle/>
        <a:p>
          <a:endParaRPr lang="en-US"/>
        </a:p>
      </dgm:t>
    </dgm:pt>
    <dgm:pt modelId="{28052E3B-65B5-416B-A649-4498FB0491EC}" type="pres">
      <dgm:prSet presAssocID="{52BBF2A6-6B4F-4BBE-AB01-014463AEFBA7}" presName="diagram" presStyleCnt="0">
        <dgm:presLayoutVars>
          <dgm:dir/>
          <dgm:resizeHandles val="exact"/>
        </dgm:presLayoutVars>
      </dgm:prSet>
      <dgm:spPr/>
    </dgm:pt>
    <dgm:pt modelId="{B08F89E9-BFD1-4226-9772-2C8A69A55880}" type="pres">
      <dgm:prSet presAssocID="{9E89B2BA-BC59-408D-902C-9D979D624B24}" presName="node" presStyleLbl="node1" presStyleIdx="0" presStyleCnt="3">
        <dgm:presLayoutVars>
          <dgm:bulletEnabled val="1"/>
        </dgm:presLayoutVars>
      </dgm:prSet>
      <dgm:spPr/>
    </dgm:pt>
    <dgm:pt modelId="{361BA937-A89D-43B3-8B91-7E5C31CBDCE1}" type="pres">
      <dgm:prSet presAssocID="{A1D18F07-DCE2-4A97-AD33-171F65F86F00}" presName="sibTrans" presStyleCnt="0"/>
      <dgm:spPr/>
    </dgm:pt>
    <dgm:pt modelId="{85BC4C02-CDB4-4620-A883-7914C8827602}" type="pres">
      <dgm:prSet presAssocID="{CE808759-338C-407B-A39C-F5809A210674}" presName="node" presStyleLbl="node1" presStyleIdx="1" presStyleCnt="3">
        <dgm:presLayoutVars>
          <dgm:bulletEnabled val="1"/>
        </dgm:presLayoutVars>
      </dgm:prSet>
      <dgm:spPr/>
    </dgm:pt>
    <dgm:pt modelId="{305EAB16-0DD5-467F-93BE-F906E102022E}" type="pres">
      <dgm:prSet presAssocID="{CBD87A4E-2FC1-4F71-97FA-F83A8FDEA889}" presName="sibTrans" presStyleCnt="0"/>
      <dgm:spPr/>
    </dgm:pt>
    <dgm:pt modelId="{B4D1B559-728F-4DB8-9961-1461F64DB669}" type="pres">
      <dgm:prSet presAssocID="{9F7E64A0-0310-4A64-A1A9-1E470053F455}" presName="node" presStyleLbl="node1" presStyleIdx="2" presStyleCnt="3">
        <dgm:presLayoutVars>
          <dgm:bulletEnabled val="1"/>
        </dgm:presLayoutVars>
      </dgm:prSet>
      <dgm:spPr/>
    </dgm:pt>
  </dgm:ptLst>
  <dgm:cxnLst>
    <dgm:cxn modelId="{93370310-C49F-451D-98CE-4B383F5E4D64}" type="presOf" srcId="{9E89B2BA-BC59-408D-902C-9D979D624B24}" destId="{B08F89E9-BFD1-4226-9772-2C8A69A55880}" srcOrd="0" destOrd="0" presId="urn:microsoft.com/office/officeart/2005/8/layout/default"/>
    <dgm:cxn modelId="{A31414AA-4481-4F92-9355-796FEFF71084}" type="presOf" srcId="{9F7E64A0-0310-4A64-A1A9-1E470053F455}" destId="{B4D1B559-728F-4DB8-9961-1461F64DB669}" srcOrd="0" destOrd="0" presId="urn:microsoft.com/office/officeart/2005/8/layout/default"/>
    <dgm:cxn modelId="{801CB119-FDA9-488D-AF9F-3958BFF4D291}" srcId="{52BBF2A6-6B4F-4BBE-AB01-014463AEFBA7}" destId="{9E89B2BA-BC59-408D-902C-9D979D624B24}" srcOrd="0" destOrd="0" parTransId="{3A4D17A0-1BD4-4F0C-BCAF-ECC935F25675}" sibTransId="{A1D18F07-DCE2-4A97-AD33-171F65F86F00}"/>
    <dgm:cxn modelId="{A6706316-FC03-4974-8EA2-5C9FD46BD168}" type="presOf" srcId="{CE808759-338C-407B-A39C-F5809A210674}" destId="{85BC4C02-CDB4-4620-A883-7914C8827602}" srcOrd="0" destOrd="0" presId="urn:microsoft.com/office/officeart/2005/8/layout/default"/>
    <dgm:cxn modelId="{17E66705-D58F-400D-8D19-14187B13A255}" type="presOf" srcId="{52BBF2A6-6B4F-4BBE-AB01-014463AEFBA7}" destId="{28052E3B-65B5-416B-A649-4498FB0491EC}" srcOrd="0" destOrd="0" presId="urn:microsoft.com/office/officeart/2005/8/layout/default"/>
    <dgm:cxn modelId="{B07282DB-44E8-4ACC-833D-927D5434F9F7}" srcId="{52BBF2A6-6B4F-4BBE-AB01-014463AEFBA7}" destId="{9F7E64A0-0310-4A64-A1A9-1E470053F455}" srcOrd="2" destOrd="0" parTransId="{545D7EC8-118D-4A06-831A-C4A61FC3BC19}" sibTransId="{6E8AAC95-4C7C-45D4-9658-F557EADD768C}"/>
    <dgm:cxn modelId="{407489EF-7927-4976-AFA7-C4235BDF3381}" srcId="{52BBF2A6-6B4F-4BBE-AB01-014463AEFBA7}" destId="{CE808759-338C-407B-A39C-F5809A210674}" srcOrd="1" destOrd="0" parTransId="{363DBD11-7F76-48E3-8569-990F27031992}" sibTransId="{CBD87A4E-2FC1-4F71-97FA-F83A8FDEA889}"/>
    <dgm:cxn modelId="{FB86C4FF-6A9B-4409-816C-C62E654FABF3}" type="presParOf" srcId="{28052E3B-65B5-416B-A649-4498FB0491EC}" destId="{B08F89E9-BFD1-4226-9772-2C8A69A55880}" srcOrd="0" destOrd="0" presId="urn:microsoft.com/office/officeart/2005/8/layout/default"/>
    <dgm:cxn modelId="{C15C8B9D-E760-48E1-9901-671A10A957A8}" type="presParOf" srcId="{28052E3B-65B5-416B-A649-4498FB0491EC}" destId="{361BA937-A89D-43B3-8B91-7E5C31CBDCE1}" srcOrd="1" destOrd="0" presId="urn:microsoft.com/office/officeart/2005/8/layout/default"/>
    <dgm:cxn modelId="{7926BCF9-0081-4A00-A5EA-4E6E2E92031F}" type="presParOf" srcId="{28052E3B-65B5-416B-A649-4498FB0491EC}" destId="{85BC4C02-CDB4-4620-A883-7914C8827602}" srcOrd="2" destOrd="0" presId="urn:microsoft.com/office/officeart/2005/8/layout/default"/>
    <dgm:cxn modelId="{6AEBC4F7-C5E1-45A1-99C5-B34B56FA679F}" type="presParOf" srcId="{28052E3B-65B5-416B-A649-4498FB0491EC}" destId="{305EAB16-0DD5-467F-93BE-F906E102022E}" srcOrd="3" destOrd="0" presId="urn:microsoft.com/office/officeart/2005/8/layout/default"/>
    <dgm:cxn modelId="{EED28824-1929-410A-8BDD-2658433DDF7D}" type="presParOf" srcId="{28052E3B-65B5-416B-A649-4498FB0491EC}" destId="{B4D1B559-728F-4DB8-9961-1461F64DB66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5A5973D-35D0-4AF7-AC58-B346F92377DD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AD8FD89-60A3-474B-B44A-3226C144CA91}">
      <dgm:prSet/>
      <dgm:spPr/>
      <dgm:t>
        <a:bodyPr/>
        <a:lstStyle/>
        <a:p>
          <a:pPr rtl="0"/>
          <a:r>
            <a:rPr lang="en-US" dirty="0" smtClean="0"/>
            <a:t>The principal challenges and monitors unsound teaching practices and supports the correction of them. </a:t>
          </a:r>
          <a:endParaRPr lang="en-US" dirty="0"/>
        </a:p>
      </dgm:t>
    </dgm:pt>
    <dgm:pt modelId="{23E54774-2AF3-4057-AB56-74419B1127C8}" type="parTrans" cxnId="{0C45D5B4-132E-46EA-9F2D-130E49F325FF}">
      <dgm:prSet/>
      <dgm:spPr/>
      <dgm:t>
        <a:bodyPr/>
        <a:lstStyle/>
        <a:p>
          <a:endParaRPr lang="en-US"/>
        </a:p>
      </dgm:t>
    </dgm:pt>
    <dgm:pt modelId="{6CCC2D85-3235-4C98-8EE2-53F7AE696708}" type="sibTrans" cxnId="{0C45D5B4-132E-46EA-9F2D-130E49F325FF}">
      <dgm:prSet/>
      <dgm:spPr/>
      <dgm:t>
        <a:bodyPr/>
        <a:lstStyle/>
        <a:p>
          <a:endParaRPr lang="en-US"/>
        </a:p>
      </dgm:t>
    </dgm:pt>
    <dgm:pt modelId="{B5FB1CB9-7D10-4DB2-A96D-8E4409879407}">
      <dgm:prSet/>
      <dgm:spPr/>
      <dgm:t>
        <a:bodyPr/>
        <a:lstStyle/>
        <a:p>
          <a:pPr rtl="0"/>
          <a:r>
            <a:rPr lang="en-US" dirty="0" smtClean="0"/>
            <a:t>The principal celebrates individual, team, and school successes, especially related to student learning outcomes.</a:t>
          </a:r>
          <a:endParaRPr lang="en-US" dirty="0"/>
        </a:p>
      </dgm:t>
    </dgm:pt>
    <dgm:pt modelId="{94424B1C-1DF4-4461-9049-FA3468A57D61}" type="parTrans" cxnId="{6FD25A67-DDB0-47DF-8817-4105F9C92A31}">
      <dgm:prSet/>
      <dgm:spPr/>
      <dgm:t>
        <a:bodyPr/>
        <a:lstStyle/>
        <a:p>
          <a:endParaRPr lang="en-US"/>
        </a:p>
      </dgm:t>
    </dgm:pt>
    <dgm:pt modelId="{A9F9EC7E-9387-4968-A89B-289C71B2D6EF}" type="sibTrans" cxnId="{6FD25A67-DDB0-47DF-8817-4105F9C92A31}">
      <dgm:prSet/>
      <dgm:spPr/>
      <dgm:t>
        <a:bodyPr/>
        <a:lstStyle/>
        <a:p>
          <a:endParaRPr lang="en-US"/>
        </a:p>
      </dgm:t>
    </dgm:pt>
    <dgm:pt modelId="{E24F0AC0-6805-4D9C-86DE-8E125594FCE0}">
      <dgm:prSet/>
      <dgm:spPr/>
      <dgm:t>
        <a:bodyPr/>
        <a:lstStyle/>
        <a:p>
          <a:pPr rtl="0"/>
          <a:r>
            <a:rPr lang="en-US" dirty="0" smtClean="0"/>
            <a:t>The principal offers frequent opportunities for staff and parents to voice constructive critique of the school’s progress and suggestions for improvement.  </a:t>
          </a:r>
          <a:endParaRPr lang="en-US" dirty="0"/>
        </a:p>
      </dgm:t>
    </dgm:pt>
    <dgm:pt modelId="{2D16CBC3-C99B-4019-8E89-933FA8B5C967}" type="parTrans" cxnId="{C8EB26E1-0364-4513-A48D-F4FAD29D243C}">
      <dgm:prSet/>
      <dgm:spPr/>
      <dgm:t>
        <a:bodyPr/>
        <a:lstStyle/>
        <a:p>
          <a:endParaRPr lang="en-US"/>
        </a:p>
      </dgm:t>
    </dgm:pt>
    <dgm:pt modelId="{E2A419C8-B4EF-4A96-AAC4-919022C8D5CF}" type="sibTrans" cxnId="{C8EB26E1-0364-4513-A48D-F4FAD29D243C}">
      <dgm:prSet/>
      <dgm:spPr/>
      <dgm:t>
        <a:bodyPr/>
        <a:lstStyle/>
        <a:p>
          <a:endParaRPr lang="en-US"/>
        </a:p>
      </dgm:t>
    </dgm:pt>
    <dgm:pt modelId="{E9D5BD0F-01C5-4E18-8EE3-F91A24B415C1}" type="pres">
      <dgm:prSet presAssocID="{15A5973D-35D0-4AF7-AC58-B346F92377DD}" presName="diagram" presStyleCnt="0">
        <dgm:presLayoutVars>
          <dgm:dir/>
          <dgm:resizeHandles val="exact"/>
        </dgm:presLayoutVars>
      </dgm:prSet>
      <dgm:spPr/>
    </dgm:pt>
    <dgm:pt modelId="{ED6B65C2-D193-4E7A-89A0-FB2D56C66A34}" type="pres">
      <dgm:prSet presAssocID="{4AD8FD89-60A3-474B-B44A-3226C144CA91}" presName="node" presStyleLbl="node1" presStyleIdx="0" presStyleCnt="3">
        <dgm:presLayoutVars>
          <dgm:bulletEnabled val="1"/>
        </dgm:presLayoutVars>
      </dgm:prSet>
      <dgm:spPr/>
    </dgm:pt>
    <dgm:pt modelId="{671CED11-C853-4919-82F5-305E6BBF6153}" type="pres">
      <dgm:prSet presAssocID="{6CCC2D85-3235-4C98-8EE2-53F7AE696708}" presName="sibTrans" presStyleCnt="0"/>
      <dgm:spPr/>
    </dgm:pt>
    <dgm:pt modelId="{F2DD2B63-85C4-4D5D-8E42-863E4E77229C}" type="pres">
      <dgm:prSet presAssocID="{B5FB1CB9-7D10-4DB2-A96D-8E4409879407}" presName="node" presStyleLbl="node1" presStyleIdx="1" presStyleCnt="3">
        <dgm:presLayoutVars>
          <dgm:bulletEnabled val="1"/>
        </dgm:presLayoutVars>
      </dgm:prSet>
      <dgm:spPr/>
    </dgm:pt>
    <dgm:pt modelId="{EF021025-7437-4DFD-8B45-AAE0E531C636}" type="pres">
      <dgm:prSet presAssocID="{A9F9EC7E-9387-4968-A89B-289C71B2D6EF}" presName="sibTrans" presStyleCnt="0"/>
      <dgm:spPr/>
    </dgm:pt>
    <dgm:pt modelId="{DED71BC4-ADC1-4D9D-8F1C-904295D05625}" type="pres">
      <dgm:prSet presAssocID="{E24F0AC0-6805-4D9C-86DE-8E125594FCE0}" presName="node" presStyleLbl="node1" presStyleIdx="2" presStyleCnt="3">
        <dgm:presLayoutVars>
          <dgm:bulletEnabled val="1"/>
        </dgm:presLayoutVars>
      </dgm:prSet>
      <dgm:spPr/>
    </dgm:pt>
  </dgm:ptLst>
  <dgm:cxnLst>
    <dgm:cxn modelId="{CF0F2760-1018-4DFA-BB72-09D194487303}" type="presOf" srcId="{B5FB1CB9-7D10-4DB2-A96D-8E4409879407}" destId="{F2DD2B63-85C4-4D5D-8E42-863E4E77229C}" srcOrd="0" destOrd="0" presId="urn:microsoft.com/office/officeart/2005/8/layout/default"/>
    <dgm:cxn modelId="{F31E6F0F-BA2B-40E5-8854-7BBF234DAB0F}" type="presOf" srcId="{15A5973D-35D0-4AF7-AC58-B346F92377DD}" destId="{E9D5BD0F-01C5-4E18-8EE3-F91A24B415C1}" srcOrd="0" destOrd="0" presId="urn:microsoft.com/office/officeart/2005/8/layout/default"/>
    <dgm:cxn modelId="{C8EB26E1-0364-4513-A48D-F4FAD29D243C}" srcId="{15A5973D-35D0-4AF7-AC58-B346F92377DD}" destId="{E24F0AC0-6805-4D9C-86DE-8E125594FCE0}" srcOrd="2" destOrd="0" parTransId="{2D16CBC3-C99B-4019-8E89-933FA8B5C967}" sibTransId="{E2A419C8-B4EF-4A96-AAC4-919022C8D5CF}"/>
    <dgm:cxn modelId="{30FF4E49-8E2D-44B3-A1B8-FC5C1E68831F}" type="presOf" srcId="{E24F0AC0-6805-4D9C-86DE-8E125594FCE0}" destId="{DED71BC4-ADC1-4D9D-8F1C-904295D05625}" srcOrd="0" destOrd="0" presId="urn:microsoft.com/office/officeart/2005/8/layout/default"/>
    <dgm:cxn modelId="{6FD25A67-DDB0-47DF-8817-4105F9C92A31}" srcId="{15A5973D-35D0-4AF7-AC58-B346F92377DD}" destId="{B5FB1CB9-7D10-4DB2-A96D-8E4409879407}" srcOrd="1" destOrd="0" parTransId="{94424B1C-1DF4-4461-9049-FA3468A57D61}" sibTransId="{A9F9EC7E-9387-4968-A89B-289C71B2D6EF}"/>
    <dgm:cxn modelId="{0C45D5B4-132E-46EA-9F2D-130E49F325FF}" srcId="{15A5973D-35D0-4AF7-AC58-B346F92377DD}" destId="{4AD8FD89-60A3-474B-B44A-3226C144CA91}" srcOrd="0" destOrd="0" parTransId="{23E54774-2AF3-4057-AB56-74419B1127C8}" sibTransId="{6CCC2D85-3235-4C98-8EE2-53F7AE696708}"/>
    <dgm:cxn modelId="{9C22ECC3-A8E4-4C55-A783-176317684C1C}" type="presOf" srcId="{4AD8FD89-60A3-474B-B44A-3226C144CA91}" destId="{ED6B65C2-D193-4E7A-89A0-FB2D56C66A34}" srcOrd="0" destOrd="0" presId="urn:microsoft.com/office/officeart/2005/8/layout/default"/>
    <dgm:cxn modelId="{539AE34E-A488-47C4-A668-F9689B402057}" type="presParOf" srcId="{E9D5BD0F-01C5-4E18-8EE3-F91A24B415C1}" destId="{ED6B65C2-D193-4E7A-89A0-FB2D56C66A34}" srcOrd="0" destOrd="0" presId="urn:microsoft.com/office/officeart/2005/8/layout/default"/>
    <dgm:cxn modelId="{FA1439B4-0104-42ED-BF93-E6FD4976D781}" type="presParOf" srcId="{E9D5BD0F-01C5-4E18-8EE3-F91A24B415C1}" destId="{671CED11-C853-4919-82F5-305E6BBF6153}" srcOrd="1" destOrd="0" presId="urn:microsoft.com/office/officeart/2005/8/layout/default"/>
    <dgm:cxn modelId="{8CC4454F-2696-430D-B1CA-DF09180055CD}" type="presParOf" srcId="{E9D5BD0F-01C5-4E18-8EE3-F91A24B415C1}" destId="{F2DD2B63-85C4-4D5D-8E42-863E4E77229C}" srcOrd="2" destOrd="0" presId="urn:microsoft.com/office/officeart/2005/8/layout/default"/>
    <dgm:cxn modelId="{9DF743DC-411D-44E6-A9B8-D789721DA038}" type="presParOf" srcId="{E9D5BD0F-01C5-4E18-8EE3-F91A24B415C1}" destId="{EF021025-7437-4DFD-8B45-AAE0E531C636}" srcOrd="3" destOrd="0" presId="urn:microsoft.com/office/officeart/2005/8/layout/default"/>
    <dgm:cxn modelId="{B162C068-5760-4DE7-86A5-906BED4FF15D}" type="presParOf" srcId="{E9D5BD0F-01C5-4E18-8EE3-F91A24B415C1}" destId="{DED71BC4-ADC1-4D9D-8F1C-904295D0562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F3F05A-35D4-4278-9A1E-AF950CB9230D}">
      <dsp:nvSpPr>
        <dsp:cNvPr id="0" name=""/>
        <dsp:cNvSpPr/>
      </dsp:nvSpPr>
      <dsp:spPr>
        <a:xfrm rot="280486">
          <a:off x="3131754" y="1756730"/>
          <a:ext cx="2397833" cy="214677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Professional Development</a:t>
          </a:r>
          <a:endParaRPr lang="en-US" sz="1900" b="1" kern="1200" dirty="0"/>
        </a:p>
      </dsp:txBody>
      <dsp:txXfrm rot="280486">
        <a:off x="3131754" y="1756730"/>
        <a:ext cx="2397833" cy="2146775"/>
      </dsp:txXfrm>
    </dsp:sp>
    <dsp:sp modelId="{D1778E42-FFED-48B9-9693-D0DC901E3506}">
      <dsp:nvSpPr>
        <dsp:cNvPr id="0" name=""/>
        <dsp:cNvSpPr/>
      </dsp:nvSpPr>
      <dsp:spPr>
        <a:xfrm>
          <a:off x="1018525" y="1635442"/>
          <a:ext cx="2235216" cy="22352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Teams</a:t>
          </a:r>
          <a:endParaRPr lang="en-US" sz="2400" b="1" kern="1200" dirty="0"/>
        </a:p>
      </dsp:txBody>
      <dsp:txXfrm>
        <a:off x="1018525" y="1635442"/>
        <a:ext cx="2235216" cy="2235200"/>
      </dsp:txXfrm>
    </dsp:sp>
    <dsp:sp modelId="{E77FDC82-70A7-4E6B-84D9-373804C05A42}">
      <dsp:nvSpPr>
        <dsp:cNvPr id="0" name=""/>
        <dsp:cNvSpPr/>
      </dsp:nvSpPr>
      <dsp:spPr>
        <a:xfrm rot="20700000">
          <a:off x="2113975" y="72103"/>
          <a:ext cx="2193131" cy="224196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Principal</a:t>
          </a:r>
          <a:endParaRPr lang="en-US" sz="2400" b="1" kern="1200" dirty="0"/>
        </a:p>
      </dsp:txBody>
      <dsp:txXfrm>
        <a:off x="2592097" y="566727"/>
        <a:ext cx="1236888" cy="1252713"/>
      </dsp:txXfrm>
    </dsp:sp>
    <dsp:sp modelId="{72E09575-FD09-42E8-BE9F-8531AE4A61FA}">
      <dsp:nvSpPr>
        <dsp:cNvPr id="0" name=""/>
        <dsp:cNvSpPr/>
      </dsp:nvSpPr>
      <dsp:spPr>
        <a:xfrm rot="21109160">
          <a:off x="3318230" y="466386"/>
          <a:ext cx="2320573" cy="2099013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DFCB0-F632-4BFE-BA9B-D9213ED287C4}">
      <dsp:nvSpPr>
        <dsp:cNvPr id="0" name=""/>
        <dsp:cNvSpPr/>
      </dsp:nvSpPr>
      <dsp:spPr>
        <a:xfrm rot="20523241">
          <a:off x="533405" y="1650991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5AD21-F51C-4D01-B103-2236B700CE6C}">
      <dsp:nvSpPr>
        <dsp:cNvPr id="0" name=""/>
        <dsp:cNvSpPr/>
      </dsp:nvSpPr>
      <dsp:spPr>
        <a:xfrm rot="1668145">
          <a:off x="1383932" y="291729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AAAB53-CB37-442C-9842-49EA8F20EC94}">
      <dsp:nvSpPr>
        <dsp:cNvPr id="0" name=""/>
        <dsp:cNvSpPr/>
      </dsp:nvSpPr>
      <dsp:spPr>
        <a:xfrm>
          <a:off x="2" y="3401"/>
          <a:ext cx="8229594" cy="14707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principal compiles reports from classroom observations, showing aggregate areas of strength and areas that need improvement without revealing the identity of individual teachers. </a:t>
          </a:r>
          <a:endParaRPr lang="en-US" sz="2500" kern="1200" dirty="0"/>
        </a:p>
      </dsp:txBody>
      <dsp:txXfrm>
        <a:off x="2" y="3401"/>
        <a:ext cx="8229594" cy="1470719"/>
      </dsp:txXfrm>
    </dsp:sp>
    <dsp:sp modelId="{3221CDD6-E088-446F-93EF-4F1368EAD14B}">
      <dsp:nvSpPr>
        <dsp:cNvPr id="0" name=""/>
        <dsp:cNvSpPr/>
      </dsp:nvSpPr>
      <dsp:spPr>
        <a:xfrm>
          <a:off x="2" y="1680021"/>
          <a:ext cx="8220623" cy="14707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Leadership Team reviews the principal’s summary reports of classroom observations and takes them into account in planning professional development. </a:t>
          </a:r>
          <a:endParaRPr lang="en-US" sz="2500" kern="1200" dirty="0"/>
        </a:p>
      </dsp:txBody>
      <dsp:txXfrm>
        <a:off x="2" y="1680021"/>
        <a:ext cx="8220623" cy="1470719"/>
      </dsp:txXfrm>
    </dsp:sp>
    <dsp:sp modelId="{6001C035-5265-4F88-84A1-37E1B4D48B3A}">
      <dsp:nvSpPr>
        <dsp:cNvPr id="0" name=""/>
        <dsp:cNvSpPr/>
      </dsp:nvSpPr>
      <dsp:spPr>
        <a:xfrm>
          <a:off x="2" y="3356642"/>
          <a:ext cx="8197422" cy="14707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Professional development for teachers includes observations by the principal related to indicators of effective teaching and classroom management. </a:t>
          </a:r>
          <a:endParaRPr lang="en-US" sz="2500" kern="1200" dirty="0"/>
        </a:p>
      </dsp:txBody>
      <dsp:txXfrm>
        <a:off x="2" y="3356642"/>
        <a:ext cx="8197422" cy="147071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8FD173-26DE-4E98-9CBD-1763FBC55DA9}">
      <dsp:nvSpPr>
        <dsp:cNvPr id="0" name=""/>
        <dsp:cNvSpPr/>
      </dsp:nvSpPr>
      <dsp:spPr>
        <a:xfrm>
          <a:off x="2" y="3892"/>
          <a:ext cx="8220020" cy="13774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Professional development for teachers includes observations by peers related to indicators of effective teaching and classroom management. </a:t>
          </a:r>
          <a:endParaRPr lang="en-US" sz="2700" kern="1200" dirty="0"/>
        </a:p>
      </dsp:txBody>
      <dsp:txXfrm>
        <a:off x="2" y="3892"/>
        <a:ext cx="8220020" cy="1377493"/>
      </dsp:txXfrm>
    </dsp:sp>
    <dsp:sp modelId="{FD1431AD-1B04-44D2-AD82-3482116F038C}">
      <dsp:nvSpPr>
        <dsp:cNvPr id="0" name=""/>
        <dsp:cNvSpPr/>
      </dsp:nvSpPr>
      <dsp:spPr>
        <a:xfrm>
          <a:off x="2" y="1574234"/>
          <a:ext cx="8229594" cy="13774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Professional development for teachers includes self-assessment related to indicators of effective teaching and classroom management. </a:t>
          </a:r>
          <a:endParaRPr lang="en-US" sz="2700" kern="1200" dirty="0"/>
        </a:p>
      </dsp:txBody>
      <dsp:txXfrm>
        <a:off x="2" y="1574234"/>
        <a:ext cx="8229594" cy="1377493"/>
      </dsp:txXfrm>
    </dsp:sp>
    <dsp:sp modelId="{1B57C353-7EED-4BFF-8F78-8349F445A72C}">
      <dsp:nvSpPr>
        <dsp:cNvPr id="0" name=""/>
        <dsp:cNvSpPr/>
      </dsp:nvSpPr>
      <dsp:spPr>
        <a:xfrm>
          <a:off x="2" y="3144577"/>
          <a:ext cx="8229594" cy="13774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Teachers are required to make individual professional development plans based on classroom observations. </a:t>
          </a:r>
          <a:endParaRPr lang="en-US" sz="2700" kern="1200" dirty="0"/>
        </a:p>
      </dsp:txBody>
      <dsp:txXfrm>
        <a:off x="2" y="3144577"/>
        <a:ext cx="8229594" cy="137749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7EE40D-12B4-40F9-8A76-E401A49026C5}">
      <dsp:nvSpPr>
        <dsp:cNvPr id="0" name=""/>
        <dsp:cNvSpPr/>
      </dsp:nvSpPr>
      <dsp:spPr>
        <a:xfrm>
          <a:off x="2" y="3892"/>
          <a:ext cx="8220020" cy="13774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Professional development of individual teachers includes an emphasis on indicators of effective teaching. </a:t>
          </a:r>
          <a:endParaRPr lang="en-US" sz="2400" kern="1200" dirty="0"/>
        </a:p>
      </dsp:txBody>
      <dsp:txXfrm>
        <a:off x="2" y="3892"/>
        <a:ext cx="8220020" cy="1377493"/>
      </dsp:txXfrm>
    </dsp:sp>
    <dsp:sp modelId="{E0497B70-E703-411F-BF31-701636164B5C}">
      <dsp:nvSpPr>
        <dsp:cNvPr id="0" name=""/>
        <dsp:cNvSpPr/>
      </dsp:nvSpPr>
      <dsp:spPr>
        <a:xfrm>
          <a:off x="2" y="1574234"/>
          <a:ext cx="8229594" cy="13774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Professional development for the whole faculty includes assessment of strengths and areas in need of improvement from classroom observations of indicators of effective teaching. </a:t>
          </a:r>
          <a:endParaRPr lang="en-US" sz="2400" kern="1200" dirty="0"/>
        </a:p>
      </dsp:txBody>
      <dsp:txXfrm>
        <a:off x="2" y="1574234"/>
        <a:ext cx="8229594" cy="1377493"/>
      </dsp:txXfrm>
    </dsp:sp>
    <dsp:sp modelId="{1F774D9C-0740-4578-BCDC-D44AA826A95E}">
      <dsp:nvSpPr>
        <dsp:cNvPr id="0" name=""/>
        <dsp:cNvSpPr/>
      </dsp:nvSpPr>
      <dsp:spPr>
        <a:xfrm>
          <a:off x="2" y="3144577"/>
          <a:ext cx="8229594" cy="13774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principal plans opportunities for teachers to share their strengths with other teachers.</a:t>
          </a:r>
          <a:endParaRPr lang="en-US" sz="2400" kern="1200" dirty="0"/>
        </a:p>
      </dsp:txBody>
      <dsp:txXfrm>
        <a:off x="2" y="3144577"/>
        <a:ext cx="8229594" cy="1377493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A3D37F-EFBE-463D-A997-C03727746D6A}">
      <dsp:nvSpPr>
        <dsp:cNvPr id="0" name=""/>
        <dsp:cNvSpPr/>
      </dsp:nvSpPr>
      <dsp:spPr>
        <a:xfrm rot="5400000">
          <a:off x="5306625" y="-2270350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What is yours? Is this a shared vision for your school community? How do you know?</a:t>
          </a:r>
          <a:endParaRPr lang="en-US" sz="1800" kern="1200" dirty="0"/>
        </a:p>
      </dsp:txBody>
      <dsp:txXfrm rot="5400000">
        <a:off x="5306625" y="-2270350"/>
        <a:ext cx="579005" cy="5266944"/>
      </dsp:txXfrm>
    </dsp:sp>
    <dsp:sp modelId="{FBB30363-FF97-4725-970B-F519188160F1}">
      <dsp:nvSpPr>
        <dsp:cNvPr id="0" name=""/>
        <dsp:cNvSpPr/>
      </dsp:nvSpPr>
      <dsp:spPr>
        <a:xfrm>
          <a:off x="0" y="1243"/>
          <a:ext cx="2962656" cy="7237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Vision matters</a:t>
          </a:r>
          <a:r>
            <a:rPr lang="en-US" sz="2000" kern="1200" dirty="0" smtClean="0"/>
            <a:t>. </a:t>
          </a:r>
          <a:endParaRPr lang="en-US" sz="2000" kern="1200" dirty="0"/>
        </a:p>
      </dsp:txBody>
      <dsp:txXfrm>
        <a:off x="0" y="1243"/>
        <a:ext cx="2962656" cy="723756"/>
      </dsp:txXfrm>
    </dsp:sp>
    <dsp:sp modelId="{2C0FB7C3-DF3E-4EAB-987A-A09E1E899858}">
      <dsp:nvSpPr>
        <dsp:cNvPr id="0" name=""/>
        <dsp:cNvSpPr/>
      </dsp:nvSpPr>
      <dsp:spPr>
        <a:xfrm rot="5400000">
          <a:off x="5306625" y="-1510406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Indicators are the details. </a:t>
          </a:r>
          <a:endParaRPr lang="en-US" sz="1800" kern="1200" dirty="0"/>
        </a:p>
      </dsp:txBody>
      <dsp:txXfrm rot="5400000">
        <a:off x="5306625" y="-1510406"/>
        <a:ext cx="579005" cy="5266944"/>
      </dsp:txXfrm>
    </dsp:sp>
    <dsp:sp modelId="{7A1514EB-21D3-492D-9D00-7C3F4D896726}">
      <dsp:nvSpPr>
        <dsp:cNvPr id="0" name=""/>
        <dsp:cNvSpPr/>
      </dsp:nvSpPr>
      <dsp:spPr>
        <a:xfrm>
          <a:off x="0" y="761187"/>
          <a:ext cx="2962656" cy="7237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Details matter</a:t>
          </a:r>
          <a:r>
            <a:rPr lang="en-US" sz="2000" kern="1200" dirty="0" smtClean="0"/>
            <a:t>. </a:t>
          </a:r>
          <a:endParaRPr lang="en-US" sz="2000" kern="1200" dirty="0"/>
        </a:p>
      </dsp:txBody>
      <dsp:txXfrm>
        <a:off x="0" y="761187"/>
        <a:ext cx="2962656" cy="723756"/>
      </dsp:txXfrm>
    </dsp:sp>
    <dsp:sp modelId="{D48E4532-3770-412F-BB7F-87376174E899}">
      <dsp:nvSpPr>
        <dsp:cNvPr id="0" name=""/>
        <dsp:cNvSpPr/>
      </dsp:nvSpPr>
      <dsp:spPr>
        <a:xfrm rot="5400000">
          <a:off x="5306625" y="-750462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You can’t do it alone.</a:t>
          </a:r>
          <a:endParaRPr lang="en-US" sz="1800" kern="1200" dirty="0"/>
        </a:p>
      </dsp:txBody>
      <dsp:txXfrm rot="5400000">
        <a:off x="5306625" y="-750462"/>
        <a:ext cx="579005" cy="5266944"/>
      </dsp:txXfrm>
    </dsp:sp>
    <dsp:sp modelId="{EC5D1D30-5236-425F-B50F-6C4855BDD0FF}">
      <dsp:nvSpPr>
        <dsp:cNvPr id="0" name=""/>
        <dsp:cNvSpPr/>
      </dsp:nvSpPr>
      <dsp:spPr>
        <a:xfrm>
          <a:off x="0" y="1521131"/>
          <a:ext cx="2962656" cy="7237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Teams are essential</a:t>
          </a:r>
          <a:r>
            <a:rPr lang="en-US" sz="2000" kern="1200" dirty="0" smtClean="0"/>
            <a:t>. </a:t>
          </a:r>
          <a:endParaRPr lang="en-US" sz="2000" kern="1200" dirty="0"/>
        </a:p>
      </dsp:txBody>
      <dsp:txXfrm>
        <a:off x="0" y="1521131"/>
        <a:ext cx="2962656" cy="723756"/>
      </dsp:txXfrm>
    </dsp:sp>
    <dsp:sp modelId="{8A007021-C735-4448-A8B6-52548C64C9A9}">
      <dsp:nvSpPr>
        <dsp:cNvPr id="0" name=""/>
        <dsp:cNvSpPr/>
      </dsp:nvSpPr>
      <dsp:spPr>
        <a:xfrm rot="5400000">
          <a:off x="5306625" y="9481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Your students deserve teachers who are competent, committed, and caring. You are key in your teachers’ professional development.</a:t>
          </a:r>
          <a:endParaRPr lang="en-US" sz="1600" kern="1200" dirty="0"/>
        </a:p>
      </dsp:txBody>
      <dsp:txXfrm rot="5400000">
        <a:off x="5306625" y="9481"/>
        <a:ext cx="579005" cy="5266944"/>
      </dsp:txXfrm>
    </dsp:sp>
    <dsp:sp modelId="{5DEB26F5-FB59-4C11-8884-99A49D370AC9}">
      <dsp:nvSpPr>
        <dsp:cNvPr id="0" name=""/>
        <dsp:cNvSpPr/>
      </dsp:nvSpPr>
      <dsp:spPr>
        <a:xfrm>
          <a:off x="0" y="2281075"/>
          <a:ext cx="2962656" cy="7237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Capacity matters</a:t>
          </a:r>
          <a:r>
            <a:rPr lang="en-US" sz="2000" kern="1200" dirty="0" smtClean="0"/>
            <a:t>. </a:t>
          </a:r>
          <a:endParaRPr lang="en-US" sz="2000" kern="1200" dirty="0"/>
        </a:p>
      </dsp:txBody>
      <dsp:txXfrm>
        <a:off x="0" y="2281075"/>
        <a:ext cx="2962656" cy="723756"/>
      </dsp:txXfrm>
    </dsp:sp>
    <dsp:sp modelId="{BCE0F889-9A5B-48FA-BE34-BA00C498EB72}">
      <dsp:nvSpPr>
        <dsp:cNvPr id="0" name=""/>
        <dsp:cNvSpPr/>
      </dsp:nvSpPr>
      <dsp:spPr>
        <a:xfrm rot="5400000">
          <a:off x="5306625" y="769425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is professional development.</a:t>
          </a:r>
          <a:endParaRPr lang="en-US" sz="1800" kern="1200" dirty="0"/>
        </a:p>
      </dsp:txBody>
      <dsp:txXfrm rot="5400000">
        <a:off x="5306625" y="769425"/>
        <a:ext cx="579005" cy="5266944"/>
      </dsp:txXfrm>
    </dsp:sp>
    <dsp:sp modelId="{B6345BBA-4F7D-4BF7-803A-D4B75668E9D6}">
      <dsp:nvSpPr>
        <dsp:cNvPr id="0" name=""/>
        <dsp:cNvSpPr/>
      </dsp:nvSpPr>
      <dsp:spPr>
        <a:xfrm>
          <a:off x="0" y="3041019"/>
          <a:ext cx="2962656" cy="7237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Team work </a:t>
          </a:r>
          <a:endParaRPr lang="en-US" sz="2000" u="sng" kern="1200" dirty="0"/>
        </a:p>
      </dsp:txBody>
      <dsp:txXfrm>
        <a:off x="0" y="3041019"/>
        <a:ext cx="2962656" cy="723756"/>
      </dsp:txXfrm>
    </dsp:sp>
    <dsp:sp modelId="{908C1DDF-63B4-4788-B597-DCD021F6A69D}">
      <dsp:nvSpPr>
        <dsp:cNvPr id="0" name=""/>
        <dsp:cNvSpPr/>
      </dsp:nvSpPr>
      <dsp:spPr>
        <a:xfrm rot="5400000">
          <a:off x="5306625" y="1529369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You make that happen.</a:t>
          </a:r>
          <a:endParaRPr lang="en-US" sz="1800" kern="1200" dirty="0"/>
        </a:p>
      </dsp:txBody>
      <dsp:txXfrm rot="5400000">
        <a:off x="5306625" y="1529369"/>
        <a:ext cx="579005" cy="5266944"/>
      </dsp:txXfrm>
    </dsp:sp>
    <dsp:sp modelId="{B4393515-C644-4F8F-BC03-F849078C4AF3}">
      <dsp:nvSpPr>
        <dsp:cNvPr id="0" name=""/>
        <dsp:cNvSpPr/>
      </dsp:nvSpPr>
      <dsp:spPr>
        <a:xfrm>
          <a:off x="0" y="3800963"/>
          <a:ext cx="2962656" cy="7237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Teachers learn </a:t>
          </a:r>
          <a:r>
            <a:rPr lang="en-US" sz="2000" kern="1200" dirty="0" smtClean="0"/>
            <a:t>from each other. </a:t>
          </a:r>
          <a:endParaRPr lang="en-US" sz="2000" kern="1200" dirty="0"/>
        </a:p>
      </dsp:txBody>
      <dsp:txXfrm>
        <a:off x="0" y="3800963"/>
        <a:ext cx="2962656" cy="7237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F5070C-1916-433F-89E7-B18DC38B6277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B98436-0052-4151-87E3-66DFAF53CA6E}">
      <dsp:nvSpPr>
        <dsp:cNvPr id="0" name=""/>
        <dsp:cNvSpPr/>
      </dsp:nvSpPr>
      <dsp:spPr>
        <a:xfrm>
          <a:off x="278874" y="1357788"/>
          <a:ext cx="2468880" cy="181038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Establish a team structure with specific duties and time for instructional planning</a:t>
          </a:r>
          <a:endParaRPr lang="en-US" sz="1700" b="1" kern="1200" dirty="0"/>
        </a:p>
      </dsp:txBody>
      <dsp:txXfrm>
        <a:off x="278874" y="1357788"/>
        <a:ext cx="2468880" cy="1810385"/>
      </dsp:txXfrm>
    </dsp:sp>
    <dsp:sp modelId="{0FA30EF1-F959-4BA9-9350-4052B018B6EC}">
      <dsp:nvSpPr>
        <dsp:cNvPr id="0" name=""/>
        <dsp:cNvSpPr/>
      </dsp:nvSpPr>
      <dsp:spPr>
        <a:xfrm>
          <a:off x="2880359" y="1357788"/>
          <a:ext cx="2468880" cy="181038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Focus the principal’s role on building leadership capacity, achieving learning goals, and improving instruction</a:t>
          </a:r>
          <a:endParaRPr lang="en-US" sz="1700" b="1" kern="1200" dirty="0"/>
        </a:p>
      </dsp:txBody>
      <dsp:txXfrm>
        <a:off x="2880359" y="1357788"/>
        <a:ext cx="2468880" cy="1810385"/>
      </dsp:txXfrm>
    </dsp:sp>
    <dsp:sp modelId="{DA58EFAF-E971-4AD6-B76F-162530905848}">
      <dsp:nvSpPr>
        <dsp:cNvPr id="0" name=""/>
        <dsp:cNvSpPr/>
      </dsp:nvSpPr>
      <dsp:spPr>
        <a:xfrm>
          <a:off x="5481845" y="1357788"/>
          <a:ext cx="2468880" cy="181038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Align classroom observations with evaluation criteria and professional development</a:t>
          </a:r>
          <a:endParaRPr lang="en-US" sz="1700" b="1" kern="1200" dirty="0"/>
        </a:p>
      </dsp:txBody>
      <dsp:txXfrm>
        <a:off x="5481845" y="1357788"/>
        <a:ext cx="2468880" cy="18103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82ADBB-BDBE-4DB2-AF46-084B25BA2FE9}">
      <dsp:nvSpPr>
        <dsp:cNvPr id="0" name=""/>
        <dsp:cNvSpPr/>
      </dsp:nvSpPr>
      <dsp:spPr>
        <a:xfrm>
          <a:off x="0" y="136281"/>
          <a:ext cx="8229600" cy="1352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 team structure for schools is officially incorporated into district/school policy. </a:t>
          </a:r>
          <a:endParaRPr lang="en-US" sz="3400" kern="1200" dirty="0"/>
        </a:p>
      </dsp:txBody>
      <dsp:txXfrm>
        <a:off x="0" y="136281"/>
        <a:ext cx="8229600" cy="1352520"/>
      </dsp:txXfrm>
    </dsp:sp>
    <dsp:sp modelId="{B9952037-CA8A-4D5E-A035-B23AB87DE0CD}">
      <dsp:nvSpPr>
        <dsp:cNvPr id="0" name=""/>
        <dsp:cNvSpPr/>
      </dsp:nvSpPr>
      <dsp:spPr>
        <a:xfrm>
          <a:off x="0" y="1586721"/>
          <a:ext cx="8229600" cy="1352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All teams have written statements of purpose and by-laws for their operation. </a:t>
          </a:r>
          <a:endParaRPr lang="en-US" sz="3400" kern="1200" dirty="0"/>
        </a:p>
      </dsp:txBody>
      <dsp:txXfrm>
        <a:off x="0" y="1586721"/>
        <a:ext cx="8229600" cy="1352520"/>
      </dsp:txXfrm>
    </dsp:sp>
    <dsp:sp modelId="{FC8E320E-A9E9-47C7-B7D5-7291B8E0BA8E}">
      <dsp:nvSpPr>
        <dsp:cNvPr id="0" name=""/>
        <dsp:cNvSpPr/>
      </dsp:nvSpPr>
      <dsp:spPr>
        <a:xfrm>
          <a:off x="0" y="3037161"/>
          <a:ext cx="8229600" cy="1352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All teams operate with work plans for the year and specific work products to produce. </a:t>
          </a:r>
          <a:endParaRPr lang="en-US" sz="3400" kern="1200" dirty="0"/>
        </a:p>
      </dsp:txBody>
      <dsp:txXfrm>
        <a:off x="0" y="3037161"/>
        <a:ext cx="8229600" cy="13525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D5EF8F-D530-4146-986A-8008756B2C6F}">
      <dsp:nvSpPr>
        <dsp:cNvPr id="0" name=""/>
        <dsp:cNvSpPr/>
      </dsp:nvSpPr>
      <dsp:spPr>
        <a:xfrm>
          <a:off x="0" y="136281"/>
          <a:ext cx="8229600" cy="1352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All teams prepare agendas for their meetings. </a:t>
          </a:r>
          <a:endParaRPr lang="en-US" sz="3400" kern="1200" dirty="0"/>
        </a:p>
      </dsp:txBody>
      <dsp:txXfrm>
        <a:off x="0" y="136281"/>
        <a:ext cx="8229600" cy="1352520"/>
      </dsp:txXfrm>
    </dsp:sp>
    <dsp:sp modelId="{F7F0C6D8-82FB-43F7-ADF8-C2C3F5E71826}">
      <dsp:nvSpPr>
        <dsp:cNvPr id="0" name=""/>
        <dsp:cNvSpPr/>
      </dsp:nvSpPr>
      <dsp:spPr>
        <a:xfrm>
          <a:off x="0" y="1586721"/>
          <a:ext cx="8229600" cy="1352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All teams maintain official minutes of their meetings. </a:t>
          </a:r>
          <a:endParaRPr lang="en-US" sz="3400" kern="1200" dirty="0"/>
        </a:p>
      </dsp:txBody>
      <dsp:txXfrm>
        <a:off x="0" y="1586721"/>
        <a:ext cx="8229600" cy="1352520"/>
      </dsp:txXfrm>
    </dsp:sp>
    <dsp:sp modelId="{4C1C2D65-BCE5-41A6-84B1-5A23A8E6E6D0}">
      <dsp:nvSpPr>
        <dsp:cNvPr id="0" name=""/>
        <dsp:cNvSpPr/>
      </dsp:nvSpPr>
      <dsp:spPr>
        <a:xfrm>
          <a:off x="0" y="3037161"/>
          <a:ext cx="8229600" cy="1352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The principal maintains a file of the agendas, work products, and minutes of all teams. </a:t>
          </a:r>
          <a:endParaRPr lang="en-US" sz="3400" kern="1200" dirty="0"/>
        </a:p>
      </dsp:txBody>
      <dsp:txXfrm>
        <a:off x="0" y="3037161"/>
        <a:ext cx="8229600" cy="13525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0CB2AF-0F47-452A-8C71-F1995DEA2DFB}">
      <dsp:nvSpPr>
        <dsp:cNvPr id="0" name=""/>
        <dsp:cNvSpPr/>
      </dsp:nvSpPr>
      <dsp:spPr>
        <a:xfrm>
          <a:off x="0" y="299586"/>
          <a:ext cx="8229600" cy="1264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 Leadership Team consisting of the principal, teachers who lead the Instructional Teams, and other key professional staff meets regularly (twice a month or more for an hour each meeting). </a:t>
          </a:r>
          <a:endParaRPr lang="en-US" sz="2300" kern="1200" dirty="0"/>
        </a:p>
      </dsp:txBody>
      <dsp:txXfrm>
        <a:off x="0" y="299586"/>
        <a:ext cx="8229600" cy="1264770"/>
      </dsp:txXfrm>
    </dsp:sp>
    <dsp:sp modelId="{54328FFD-5C3C-4C1E-BB74-6926556C0705}">
      <dsp:nvSpPr>
        <dsp:cNvPr id="0" name=""/>
        <dsp:cNvSpPr/>
      </dsp:nvSpPr>
      <dsp:spPr>
        <a:xfrm>
          <a:off x="0" y="1630596"/>
          <a:ext cx="8229600" cy="1264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The Leadership Team serves as a conduit of communication to the faculty and staff. </a:t>
          </a:r>
          <a:endParaRPr lang="en-US" sz="2300" kern="1200" dirty="0"/>
        </a:p>
      </dsp:txBody>
      <dsp:txXfrm>
        <a:off x="0" y="1630596"/>
        <a:ext cx="8229600" cy="1264770"/>
      </dsp:txXfrm>
    </dsp:sp>
    <dsp:sp modelId="{C7EE7D10-D490-4984-818E-C79CDC59D7CD}">
      <dsp:nvSpPr>
        <dsp:cNvPr id="0" name=""/>
        <dsp:cNvSpPr/>
      </dsp:nvSpPr>
      <dsp:spPr>
        <a:xfrm>
          <a:off x="0" y="2961606"/>
          <a:ext cx="8229600" cy="1264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The Leadership Team shares in decisions of real substance pertaining to curriculum, instruction, and professional development. </a:t>
          </a:r>
          <a:endParaRPr lang="en-US" sz="2300" kern="1200" dirty="0"/>
        </a:p>
      </dsp:txBody>
      <dsp:txXfrm>
        <a:off x="0" y="2961606"/>
        <a:ext cx="8229600" cy="126477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D6FAD0-61FF-4429-95E0-4FEE77B55F9F}">
      <dsp:nvSpPr>
        <dsp:cNvPr id="0" name=""/>
        <dsp:cNvSpPr/>
      </dsp:nvSpPr>
      <dsp:spPr>
        <a:xfrm>
          <a:off x="0" y="555681"/>
          <a:ext cx="8229600" cy="1099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 school’s Leadership Team regularly looks at school performance data and aggregated classroom observation data and uses that data to make decisions about school improvement and professional development needs. </a:t>
          </a:r>
          <a:endParaRPr lang="en-US" sz="2000" kern="1200" dirty="0"/>
        </a:p>
      </dsp:txBody>
      <dsp:txXfrm>
        <a:off x="0" y="555681"/>
        <a:ext cx="8229600" cy="1099800"/>
      </dsp:txXfrm>
    </dsp:sp>
    <dsp:sp modelId="{7E79385C-9744-421A-AC4A-02BF17C18145}">
      <dsp:nvSpPr>
        <dsp:cNvPr id="0" name=""/>
        <dsp:cNvSpPr/>
      </dsp:nvSpPr>
      <dsp:spPr>
        <a:xfrm>
          <a:off x="0" y="1713081"/>
          <a:ext cx="8229600" cy="1099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Teachers are organized into grade-level, grade-level cluster, or subject-area Instructional Teams. </a:t>
          </a:r>
          <a:endParaRPr lang="en-US" sz="2000" kern="1200" dirty="0"/>
        </a:p>
      </dsp:txBody>
      <dsp:txXfrm>
        <a:off x="0" y="1713081"/>
        <a:ext cx="8229600" cy="1099800"/>
      </dsp:txXfrm>
    </dsp:sp>
    <dsp:sp modelId="{7F57C8DD-7998-4CA1-B411-973AD402A8DA}">
      <dsp:nvSpPr>
        <dsp:cNvPr id="0" name=""/>
        <dsp:cNvSpPr/>
      </dsp:nvSpPr>
      <dsp:spPr>
        <a:xfrm>
          <a:off x="0" y="2870481"/>
          <a:ext cx="8229600" cy="1099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Instructional Teams meet for blocks of time (4 to 6 hour blocks, once a month; whole days before and after the school year) sufficient to develop and refine units of instruction and review student learning data. </a:t>
          </a:r>
          <a:endParaRPr lang="en-US" sz="2000" kern="1200" dirty="0"/>
        </a:p>
      </dsp:txBody>
      <dsp:txXfrm>
        <a:off x="0" y="2870481"/>
        <a:ext cx="8229600" cy="10998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B5E356-DE52-4B98-86EA-9398CD0BF0C6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principal makes sure everyone understands the school’s mission, clear goals (short term and long term), and their roles in meeting the goals. </a:t>
          </a:r>
          <a:endParaRPr lang="en-US" sz="1900" kern="1200" dirty="0"/>
        </a:p>
      </dsp:txBody>
      <dsp:txXfrm>
        <a:off x="460905" y="1047"/>
        <a:ext cx="3479899" cy="2087939"/>
      </dsp:txXfrm>
    </dsp:sp>
    <dsp:sp modelId="{BBFC84E5-5242-41E1-8890-5ECABE52E234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principal models and communicates the expectation of improved student learning through commitment, discipline, and careful implementation of sound practices. </a:t>
          </a:r>
          <a:endParaRPr lang="en-US" sz="1900" kern="1200" dirty="0"/>
        </a:p>
      </dsp:txBody>
      <dsp:txXfrm>
        <a:off x="4288794" y="1047"/>
        <a:ext cx="3479899" cy="2087939"/>
      </dsp:txXfrm>
    </dsp:sp>
    <dsp:sp modelId="{ABB2DBE7-C645-4CE0-83ED-2D4510E2A60C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principal participates actively with the school’s teams.  </a:t>
          </a:r>
          <a:endParaRPr lang="en-US" sz="1900" kern="1200" dirty="0"/>
        </a:p>
      </dsp:txBody>
      <dsp:txXfrm>
        <a:off x="2374850" y="2436976"/>
        <a:ext cx="3479899" cy="208793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8F89E9-BFD1-4226-9772-2C8A69A55880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principal keeps a focus on instructional improvement and student learning outcomes. </a:t>
          </a:r>
          <a:endParaRPr lang="en-US" sz="2200" kern="1200" dirty="0"/>
        </a:p>
      </dsp:txBody>
      <dsp:txXfrm>
        <a:off x="460905" y="1047"/>
        <a:ext cx="3479899" cy="2087939"/>
      </dsp:txXfrm>
    </dsp:sp>
    <dsp:sp modelId="{85BC4C02-CDB4-4620-A883-7914C8827602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principal monitors curriculum and classroom instruction regularly. </a:t>
          </a:r>
          <a:endParaRPr lang="en-US" sz="2200" kern="1200" dirty="0"/>
        </a:p>
      </dsp:txBody>
      <dsp:txXfrm>
        <a:off x="4288794" y="1047"/>
        <a:ext cx="3479899" cy="2087939"/>
      </dsp:txXfrm>
    </dsp:sp>
    <dsp:sp modelId="{B4D1B559-728F-4DB8-9961-1461F64DB669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principal spends at least 50% of his/her time working directly with teachers to improve instruction, including classroom observations. </a:t>
          </a:r>
          <a:endParaRPr lang="en-US" sz="2200" kern="1200" dirty="0"/>
        </a:p>
      </dsp:txBody>
      <dsp:txXfrm>
        <a:off x="2374850" y="2436976"/>
        <a:ext cx="3479899" cy="208793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B65C2-D193-4E7A-89A0-FB2D56C66A34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principal challenges and monitors unsound teaching practices and supports the correction of them. </a:t>
          </a:r>
          <a:endParaRPr lang="en-US" sz="2200" kern="1200" dirty="0"/>
        </a:p>
      </dsp:txBody>
      <dsp:txXfrm>
        <a:off x="460905" y="1047"/>
        <a:ext cx="3479899" cy="2087939"/>
      </dsp:txXfrm>
    </dsp:sp>
    <dsp:sp modelId="{F2DD2B63-85C4-4D5D-8E42-863E4E77229C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principal celebrates individual, team, and school successes, especially related to student learning outcomes.</a:t>
          </a:r>
          <a:endParaRPr lang="en-US" sz="2200" kern="1200" dirty="0"/>
        </a:p>
      </dsp:txBody>
      <dsp:txXfrm>
        <a:off x="4288794" y="1047"/>
        <a:ext cx="3479899" cy="2087939"/>
      </dsp:txXfrm>
    </dsp:sp>
    <dsp:sp modelId="{DED71BC4-ADC1-4D9D-8F1C-904295D05625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principal offers frequent opportunities for staff and parents to voice constructive critique of the school’s progress and suggestions for improvement.  </a:t>
          </a:r>
          <a:endParaRPr lang="en-US" sz="2200" kern="1200" dirty="0"/>
        </a:p>
      </dsp:txBody>
      <dsp:txXfrm>
        <a:off x="2374850" y="2436976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169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244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585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53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162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870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96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45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677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527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24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1AB20-D7F4-4E67-933C-724B3935B9AC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AA73A-2004-47B6-8BFC-1FA312C26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11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5389" b="12633"/>
          <a:stretch>
            <a:fillRect/>
          </a:stretch>
        </p:blipFill>
        <p:spPr>
          <a:xfrm>
            <a:off x="76200" y="152400"/>
            <a:ext cx="8991600" cy="66224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752600" y="1676400"/>
            <a:ext cx="5562600" cy="4419599"/>
          </a:xfrm>
          <a:prstGeom prst="roundRect">
            <a:avLst/>
          </a:prstGeom>
          <a:solidFill>
            <a:srgbClr val="D9D9D9">
              <a:alpha val="74902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Managing Change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Principal Leadership Academy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November 2012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351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514350" indent="-514350">
              <a:buAutoNum type="arabicPeriod"/>
            </a:pPr>
            <a:r>
              <a:rPr lang="en-US" dirty="0" smtClean="0"/>
              <a:t>In 1 minute, describe the team structure in your school and the time teams are given for their work.</a:t>
            </a:r>
          </a:p>
          <a:p>
            <a:pPr marL="514350" indent="-514350">
              <a:buAutoNum type="arabicPeriod"/>
            </a:pPr>
            <a:r>
              <a:rPr lang="en-US" dirty="0" smtClean="0"/>
              <a:t>After everyone has shared, take 3 minutes to discuss.</a:t>
            </a:r>
          </a:p>
          <a:p>
            <a:pPr marL="514350" indent="-514350">
              <a:buAutoNum type="arabicPeriod"/>
            </a:pPr>
            <a:r>
              <a:rPr lang="en-US" dirty="0" smtClean="0"/>
              <a:t>Report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7704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514350" indent="-514350">
              <a:buAutoNum type="arabicPeriod"/>
            </a:pPr>
            <a:r>
              <a:rPr lang="en-US" dirty="0"/>
              <a:t>From all the </a:t>
            </a:r>
            <a:r>
              <a:rPr lang="en-US" dirty="0" smtClean="0"/>
              <a:t>Team </a:t>
            </a:r>
            <a:r>
              <a:rPr lang="en-US" dirty="0"/>
              <a:t>indicators we have reviewed, which two does your school need the most work on? Why? 1 minute for your sharing.</a:t>
            </a:r>
          </a:p>
          <a:p>
            <a:pPr marL="514350" indent="-514350">
              <a:buAutoNum type="arabicPeriod"/>
            </a:pPr>
            <a:r>
              <a:rPr lang="en-US" dirty="0"/>
              <a:t>After everyone has shared, take 3 minutes to discuss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Report out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1644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52800" y="838200"/>
            <a:ext cx="2193131" cy="2241961"/>
            <a:chOff x="2113975" y="72103"/>
            <a:chExt cx="2193131" cy="224196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Shape 4"/>
            <p:cNvSpPr/>
            <p:nvPr/>
          </p:nvSpPr>
          <p:spPr>
            <a:xfrm rot="20700000">
              <a:off x="2113975" y="72103"/>
              <a:ext cx="2193131" cy="2241961"/>
            </a:xfrm>
            <a:prstGeom prst="gear6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hape 4"/>
            <p:cNvSpPr/>
            <p:nvPr/>
          </p:nvSpPr>
          <p:spPr>
            <a:xfrm>
              <a:off x="2592097" y="566727"/>
              <a:ext cx="1236888" cy="1252713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Principal</a:t>
              </a:r>
              <a:endParaRPr lang="en-US" sz="2400" b="1" kern="12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1020366" y="3505200"/>
            <a:ext cx="6858000" cy="1384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800" b="1" dirty="0"/>
              <a:t>Effective Practice: </a:t>
            </a:r>
            <a:r>
              <a:rPr lang="en-US" sz="2800" dirty="0"/>
              <a:t>Focus the principal’s role on building leadership capacity, achieving learning goals, and improving instruction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64248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Principal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1941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Principal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Principal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514350" indent="-514350">
              <a:buAutoNum type="arabicPeriod"/>
            </a:pPr>
            <a:r>
              <a:rPr lang="en-US" dirty="0" smtClean="0"/>
              <a:t>Pick one Principal indicator on which you are especially strong. In 1 minute, tell the group what you do and how you know this is your strength?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After everyone has shared, take 3 minutes to discuss</a:t>
            </a:r>
            <a:r>
              <a:rPr lang="en-US" dirty="0" smtClean="0"/>
              <a:t>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Report out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2297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514350" indent="-514350">
              <a:buAutoNum type="arabicPeriod"/>
            </a:pPr>
            <a:r>
              <a:rPr lang="en-US" dirty="0"/>
              <a:t>From all the </a:t>
            </a:r>
            <a:r>
              <a:rPr lang="en-US" dirty="0" smtClean="0"/>
              <a:t>Principal </a:t>
            </a:r>
            <a:r>
              <a:rPr lang="en-US" dirty="0"/>
              <a:t>indicators we have reviewed, which two </a:t>
            </a:r>
            <a:r>
              <a:rPr lang="en-US" dirty="0" smtClean="0"/>
              <a:t>do you need </a:t>
            </a:r>
            <a:r>
              <a:rPr lang="en-US" dirty="0"/>
              <a:t>the most work on? Why? 1 minute for your sharing.</a:t>
            </a:r>
          </a:p>
          <a:p>
            <a:pPr marL="514350" indent="-514350">
              <a:buAutoNum type="arabicPeriod"/>
            </a:pPr>
            <a:r>
              <a:rPr lang="en-US" dirty="0"/>
              <a:t>After everyone has shared, take 3 minutes to discuss.</a:t>
            </a:r>
          </a:p>
          <a:p>
            <a:pPr marL="514350" indent="-514350">
              <a:buAutoNum type="arabicPeriod"/>
            </a:pPr>
            <a:r>
              <a:rPr lang="en-US" dirty="0"/>
              <a:t>Report out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0489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1384198">
            <a:off x="3328092" y="1085681"/>
            <a:ext cx="2397833" cy="2146775"/>
            <a:chOff x="3139498" y="1633528"/>
            <a:chExt cx="2397833" cy="2146775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Shape 4"/>
            <p:cNvSpPr/>
            <p:nvPr/>
          </p:nvSpPr>
          <p:spPr>
            <a:xfrm rot="280486">
              <a:off x="3139498" y="1633528"/>
              <a:ext cx="2397833" cy="2146775"/>
            </a:xfrm>
            <a:prstGeom prst="gear9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hape 4"/>
            <p:cNvSpPr/>
            <p:nvPr/>
          </p:nvSpPr>
          <p:spPr>
            <a:xfrm rot="280486">
              <a:off x="3596591" y="2259664"/>
              <a:ext cx="1471219" cy="1103486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Professional Development</a:t>
              </a:r>
              <a:endParaRPr lang="en-US" sz="1800" b="1" kern="12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942975" y="3733800"/>
            <a:ext cx="7162800" cy="1384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800" b="1" dirty="0"/>
              <a:t>Effective Practice: </a:t>
            </a:r>
            <a:r>
              <a:rPr lang="en-US" sz="2800" dirty="0"/>
              <a:t>Align classroom observations with evaluation criteria and professional development</a:t>
            </a:r>
          </a:p>
        </p:txBody>
      </p:sp>
    </p:spTree>
    <p:extLst>
      <p:ext uri="{BB962C8B-B14F-4D97-AF65-F5344CB8AC3E}">
        <p14:creationId xmlns:p14="http://schemas.microsoft.com/office/powerpoint/2010/main" xmlns="" val="405379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b="1" dirty="0" smtClean="0"/>
              <a:t>Fox and Hedgehog</a:t>
            </a:r>
            <a:endParaRPr lang="en-US" b="1" dirty="0"/>
          </a:p>
        </p:txBody>
      </p:sp>
      <p:pic>
        <p:nvPicPr>
          <p:cNvPr id="22529" name="Picture 1" descr="Fox and Hedgeh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743200"/>
            <a:ext cx="2857500" cy="2857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2077448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Professional Development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85143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Professional Development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Professional Development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indent="0">
              <a:buNone/>
            </a:pPr>
            <a:r>
              <a:rPr lang="en-US" dirty="0"/>
              <a:t>1. Pick one </a:t>
            </a:r>
            <a:r>
              <a:rPr lang="en-US" dirty="0" smtClean="0"/>
              <a:t>Professional Development indicator on which your school is really strong.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In 1 minute, tell the group why your school is strong on this indicator, what it looks like in your school, and how you know it is strong.</a:t>
            </a:r>
          </a:p>
          <a:p>
            <a:pPr marL="0" indent="0">
              <a:buNone/>
            </a:pPr>
            <a:r>
              <a:rPr lang="en-US" dirty="0"/>
              <a:t>3. After everyone has shared their strong indicator, discuss as a group for 3 minutes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5973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514350" indent="-514350">
              <a:buAutoNum type="arabicPeriod"/>
            </a:pPr>
            <a:r>
              <a:rPr lang="en-US" dirty="0"/>
              <a:t>From all the </a:t>
            </a:r>
            <a:r>
              <a:rPr lang="en-US" dirty="0" smtClean="0"/>
              <a:t>Professional Development </a:t>
            </a:r>
            <a:r>
              <a:rPr lang="en-US" dirty="0"/>
              <a:t>indicators we have reviewed, which two </a:t>
            </a:r>
            <a:r>
              <a:rPr lang="en-US" dirty="0" smtClean="0"/>
              <a:t>does your school </a:t>
            </a:r>
            <a:r>
              <a:rPr lang="en-US" dirty="0"/>
              <a:t>need the most work on? Why? 1 minute for your sharing.</a:t>
            </a:r>
          </a:p>
          <a:p>
            <a:pPr marL="514350" indent="-514350">
              <a:buAutoNum type="arabicPeriod"/>
            </a:pPr>
            <a:r>
              <a:rPr lang="en-US" dirty="0"/>
              <a:t>After everyone has shared, take 3 minutes to discuss.</a:t>
            </a:r>
          </a:p>
          <a:p>
            <a:pPr marL="514350" indent="-514350">
              <a:buAutoNum type="arabicPeriod"/>
            </a:pPr>
            <a:r>
              <a:rPr lang="en-US" dirty="0"/>
              <a:t>Report out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5101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Thoughts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0078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Many leaders pride themselves on setting high-level direction: </a:t>
            </a:r>
            <a:r>
              <a:rPr lang="en-US" i="1" dirty="0"/>
              <a:t>I’ll set the vision and </a:t>
            </a:r>
            <a:r>
              <a:rPr lang="en-US" i="1" dirty="0" smtClean="0"/>
              <a:t>stay </a:t>
            </a:r>
            <a:r>
              <a:rPr lang="en-US" i="1" dirty="0"/>
              <a:t>out of the details</a:t>
            </a:r>
            <a:r>
              <a:rPr lang="en-US" dirty="0"/>
              <a:t>. It’s true that a compelling vision is critical. But it’s not enough. Big-picture, hands-off leadership isn’t likely to work in a change situation, because the hardest part of change—the paralyzing part—is precisely in the details. (p.53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sz="2000" dirty="0"/>
              <a:t>Heath, C. &amp; Heath, D. (2010). </a:t>
            </a:r>
            <a:r>
              <a:rPr lang="en-US" sz="2000" i="1" dirty="0"/>
              <a:t>Switch: How to change things when change is hard</a:t>
            </a:r>
            <a:r>
              <a:rPr lang="en-US" sz="2000" dirty="0"/>
              <a:t>. New York, NY: Broadway Books.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 Leaders Sweat the Details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93846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95501293"/>
              </p:ext>
            </p:extLst>
          </p:nvPr>
        </p:nvGraphicFramePr>
        <p:xfrm>
          <a:off x="1143000" y="1295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2257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Effective Practices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7171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52800" y="838200"/>
            <a:ext cx="2235216" cy="2235200"/>
            <a:chOff x="1018525" y="1635442"/>
            <a:chExt cx="2235216" cy="2235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Shape 4"/>
            <p:cNvSpPr/>
            <p:nvPr/>
          </p:nvSpPr>
          <p:spPr>
            <a:xfrm>
              <a:off x="1018525" y="1635442"/>
              <a:ext cx="2235216" cy="2235200"/>
            </a:xfrm>
            <a:prstGeom prst="gear6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hape 4"/>
            <p:cNvSpPr/>
            <p:nvPr/>
          </p:nvSpPr>
          <p:spPr>
            <a:xfrm>
              <a:off x="1581246" y="2201561"/>
              <a:ext cx="1109774" cy="110296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Teams</a:t>
              </a:r>
              <a:endParaRPr lang="en-US" sz="2400" b="1" kern="12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1019175" y="3626882"/>
            <a:ext cx="7010400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en-US" sz="2800" b="1" dirty="0"/>
              <a:t>Effective Practice: </a:t>
            </a:r>
            <a:r>
              <a:rPr lang="en-US" sz="2800" dirty="0"/>
              <a:t>Establish a team structure with specific duties and time for instructional planning</a:t>
            </a:r>
          </a:p>
        </p:txBody>
      </p:sp>
    </p:spTree>
    <p:extLst>
      <p:ext uri="{BB962C8B-B14F-4D97-AF65-F5344CB8AC3E}">
        <p14:creationId xmlns:p14="http://schemas.microsoft.com/office/powerpoint/2010/main" xmlns="" val="175237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Teams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02336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Teams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Teams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6067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1141</Words>
  <Application>Microsoft Office PowerPoint</Application>
  <PresentationFormat>On-screen Show (4:3)</PresentationFormat>
  <Paragraphs>97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Managing Change</vt:lpstr>
      <vt:lpstr>Fox and Hedgehog</vt:lpstr>
      <vt:lpstr>Change Leaders Sweat the Details</vt:lpstr>
      <vt:lpstr>Slide 4</vt:lpstr>
      <vt:lpstr>Effective Practices</vt:lpstr>
      <vt:lpstr>Slide 6</vt:lpstr>
      <vt:lpstr>Teams</vt:lpstr>
      <vt:lpstr>Teams</vt:lpstr>
      <vt:lpstr>Teams</vt:lpstr>
      <vt:lpstr>Teams</vt:lpstr>
      <vt:lpstr>Table Discussion</vt:lpstr>
      <vt:lpstr>Table Discussion</vt:lpstr>
      <vt:lpstr>Slide 13</vt:lpstr>
      <vt:lpstr>The Principal</vt:lpstr>
      <vt:lpstr>The Principal</vt:lpstr>
      <vt:lpstr>The Principal</vt:lpstr>
      <vt:lpstr>Table Discussion</vt:lpstr>
      <vt:lpstr>Table Discussion</vt:lpstr>
      <vt:lpstr>Slide 19</vt:lpstr>
      <vt:lpstr>Professional Development</vt:lpstr>
      <vt:lpstr>Professional Development</vt:lpstr>
      <vt:lpstr>Professional Development</vt:lpstr>
      <vt:lpstr>Table Discussion</vt:lpstr>
      <vt:lpstr>Table Discussion</vt:lpstr>
      <vt:lpstr>Final Thoughts</vt:lpstr>
    </vt:vector>
  </TitlesOfParts>
  <Company>Academic Development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Change</dc:title>
  <dc:creator>Sam Redding</dc:creator>
  <cp:lastModifiedBy>Pam Sheley</cp:lastModifiedBy>
  <cp:revision>19</cp:revision>
  <dcterms:created xsi:type="dcterms:W3CDTF">2012-10-28T16:07:15Z</dcterms:created>
  <dcterms:modified xsi:type="dcterms:W3CDTF">2012-11-03T18:14:16Z</dcterms:modified>
</cp:coreProperties>
</file>