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6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3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5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1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5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9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9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7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>
                <a:alpha val="59000"/>
              </a:srgbClr>
            </a:gs>
            <a:gs pos="7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E208-68C6-4D55-8D65-F93D32F0E170}" type="datetimeFigureOut">
              <a:rPr lang="en-US" smtClean="0"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CE210-1879-432F-B7EC-38CD96A5D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5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5389" b="12633"/>
          <a:stretch>
            <a:fillRect/>
          </a:stretch>
        </p:blipFill>
        <p:spPr>
          <a:xfrm>
            <a:off x="76200" y="152400"/>
            <a:ext cx="8991600" cy="662247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75619" y="990600"/>
            <a:ext cx="5968181" cy="5029200"/>
          </a:xfrm>
          <a:prstGeom prst="roundRect">
            <a:avLst/>
          </a:prstGeom>
          <a:solidFill>
            <a:srgbClr val="D9D9D9">
              <a:alpha val="74902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Mentor-Principals</a:t>
            </a:r>
            <a:br>
              <a:rPr lang="en-US" dirty="0" smtClean="0"/>
            </a:br>
            <a:r>
              <a:rPr lang="en-US" sz="3200" dirty="0" smtClean="0"/>
              <a:t>December Webinar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Principal Leadership Academy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00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txBody>
          <a:bodyPr/>
          <a:lstStyle/>
          <a:p>
            <a:r>
              <a:rPr lang="en-US" dirty="0" smtClean="0"/>
              <a:t>Agenda: Progress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Welcome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Snapshot Progress Reports</a:t>
            </a:r>
          </a:p>
          <a:p>
            <a:pPr marL="857250" lvl="1" indent="-457200"/>
            <a:r>
              <a:rPr lang="en-US" dirty="0" smtClean="0"/>
              <a:t>Each Principal gives a 3 minute report of PLA progress with:</a:t>
            </a:r>
          </a:p>
          <a:p>
            <a:pPr marL="1257300" lvl="2" indent="-457200"/>
            <a:r>
              <a:rPr lang="en-US" dirty="0" smtClean="0"/>
              <a:t>Rapid Improvement Leader Plan</a:t>
            </a:r>
          </a:p>
          <a:p>
            <a:pPr marL="1257300" lvl="2" indent="-457200"/>
            <a:r>
              <a:rPr lang="en-US" dirty="0" smtClean="0"/>
              <a:t>Meeting with group to revise Culture and Language Project </a:t>
            </a:r>
          </a:p>
          <a:p>
            <a:pPr marL="1257300" lvl="2" indent="-457200"/>
            <a:r>
              <a:rPr lang="en-US" dirty="0" smtClean="0"/>
              <a:t>Leadership Team work with Native Star</a:t>
            </a:r>
          </a:p>
          <a:p>
            <a:pPr marL="1257300" lvl="2" indent="-457200"/>
            <a:r>
              <a:rPr lang="en-US" dirty="0" smtClean="0"/>
              <a:t>Development of Project 2 Plan: Common Core (or substitute topic)</a:t>
            </a:r>
          </a:p>
          <a:p>
            <a:pPr marL="1257300" lvl="2" indent="-457200"/>
            <a:endParaRPr lang="en-US" dirty="0" smtClean="0"/>
          </a:p>
          <a:p>
            <a:pPr marL="1257300" lvl="2" indent="-457200"/>
            <a:endParaRPr lang="en-US" dirty="0" smtClean="0"/>
          </a:p>
          <a:p>
            <a:pPr marL="857250" lvl="1" indent="-457200"/>
            <a:endParaRPr lang="en-US" dirty="0" smtClean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/>
          <a:lstStyle/>
          <a:p>
            <a:r>
              <a:rPr lang="en-US" dirty="0" smtClean="0"/>
              <a:t>Agenda: 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A Look Ahead to January (10 minutes)</a:t>
            </a:r>
          </a:p>
          <a:p>
            <a:pPr lvl="1"/>
            <a:r>
              <a:rPr lang="en-US" u="sng" dirty="0" smtClean="0"/>
              <a:t>January 6</a:t>
            </a:r>
            <a:r>
              <a:rPr lang="en-US" dirty="0" smtClean="0"/>
              <a:t>: Submit Final Culture and Language Project Plan and begin implementation; weekly log in Project Management Tool</a:t>
            </a:r>
          </a:p>
          <a:p>
            <a:pPr lvl="1"/>
            <a:r>
              <a:rPr lang="en-US" u="sng" dirty="0" smtClean="0"/>
              <a:t>January 6</a:t>
            </a:r>
            <a:r>
              <a:rPr lang="en-US" dirty="0" smtClean="0"/>
              <a:t>: Submit Project 2 Plan (Common Core or substitute topic) and begin implementation; weekly log in Project Management Tool</a:t>
            </a:r>
          </a:p>
          <a:p>
            <a:pPr lvl="1"/>
            <a:r>
              <a:rPr lang="en-US" u="sng" dirty="0" smtClean="0"/>
              <a:t>Site Visits</a:t>
            </a:r>
            <a:r>
              <a:rPr lang="en-US" dirty="0" smtClean="0"/>
              <a:t>: Who is scheduled for January? Schedule set in Project Management Tool?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8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Setting Direction and </a:t>
            </a:r>
            <a:br>
              <a:rPr lang="en-US" dirty="0" smtClean="0"/>
            </a:br>
            <a:r>
              <a:rPr lang="en-US" dirty="0" smtClean="0"/>
              <a:t>Engaging People in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027237"/>
            <a:ext cx="6172200" cy="4525963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How have important constituencies responded to the direction you are setting for significant change? (2 minutes each principal)</a:t>
            </a:r>
          </a:p>
          <a:p>
            <a:pPr lvl="1"/>
            <a:r>
              <a:rPr lang="en-US" dirty="0" smtClean="0"/>
              <a:t>Other administrative and support staff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Parents</a:t>
            </a:r>
          </a:p>
          <a:p>
            <a:pPr lvl="1"/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Community leaders, tribal </a:t>
            </a:r>
            <a:r>
              <a:rPr lang="en-US" dirty="0"/>
              <a:t>c</a:t>
            </a:r>
            <a:r>
              <a:rPr lang="en-US" dirty="0" smtClean="0"/>
              <a:t>ouncil, school board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7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Agenda: Setting Direction and Engaging People in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1"/>
            <a:ext cx="6172200" cy="3429000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Discussion of Principal reports and common themes (10 minutes)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Reminder to enter reflections about this webinar in Project Management Tool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Confirm January webinar time and date</a:t>
            </a:r>
            <a:endParaRPr lang="en-US" dirty="0"/>
          </a:p>
        </p:txBody>
      </p:sp>
      <p:pic>
        <p:nvPicPr>
          <p:cNvPr id="4" name="Picture 3" descr="painting landscape.jpg"/>
          <p:cNvPicPr>
            <a:picLocks noChangeAspect="1"/>
          </p:cNvPicPr>
          <p:nvPr/>
        </p:nvPicPr>
        <p:blipFill>
          <a:blip r:embed="rId2" cstate="print"/>
          <a:srcRect l="6007" t="2915" r="72217" b="12633"/>
          <a:stretch>
            <a:fillRect/>
          </a:stretch>
        </p:blipFill>
        <p:spPr>
          <a:xfrm>
            <a:off x="76200" y="152400"/>
            <a:ext cx="2209800" cy="66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2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Mentor-Principals December Webinar</vt:lpstr>
      <vt:lpstr>Agenda: Progress Reports</vt:lpstr>
      <vt:lpstr>Agenda: Looking Ahead</vt:lpstr>
      <vt:lpstr>Agenda: Setting Direction and  Engaging People in Change</vt:lpstr>
      <vt:lpstr>Agenda: Setting Direction and Engaging People in Change</vt:lpstr>
    </vt:vector>
  </TitlesOfParts>
  <Company>Academic Development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Mentor-Principals December Webinar</dc:title>
  <dc:creator>Sam Redding</dc:creator>
  <cp:lastModifiedBy>Pam Sheley</cp:lastModifiedBy>
  <cp:revision>2</cp:revision>
  <dcterms:created xsi:type="dcterms:W3CDTF">2012-11-11T16:38:24Z</dcterms:created>
  <dcterms:modified xsi:type="dcterms:W3CDTF">2012-12-05T21:08:07Z</dcterms:modified>
</cp:coreProperties>
</file>