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1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8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7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7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628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5389" b="12633"/>
          <a:stretch>
            <a:fillRect/>
          </a:stretch>
        </p:blipFill>
        <p:spPr>
          <a:xfrm>
            <a:off x="76200" y="152400"/>
            <a:ext cx="8991600" cy="66224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75619" y="990600"/>
            <a:ext cx="5968181" cy="5029200"/>
          </a:xfrm>
          <a:prstGeom prst="roundRect">
            <a:avLst/>
          </a:prstGeom>
          <a:solidFill>
            <a:srgbClr val="D9D9D9">
              <a:alpha val="74902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Mentor-Principals</a:t>
            </a:r>
            <a:br>
              <a:rPr lang="en-US" dirty="0" smtClean="0"/>
            </a:br>
            <a:r>
              <a:rPr lang="en-US" sz="3200" dirty="0" smtClean="0"/>
              <a:t>February Webinar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Principal Leadership Academy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0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Progress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Welcome</a:t>
            </a:r>
          </a:p>
          <a:p>
            <a:pPr marL="514350" indent="-514350">
              <a:buAutoNum type="arabicPeriod"/>
            </a:pPr>
            <a:r>
              <a:rPr lang="en-US" dirty="0" smtClean="0"/>
              <a:t>Snapshot Progress Reports</a:t>
            </a:r>
          </a:p>
          <a:p>
            <a:pPr marL="857250" lvl="1" indent="-457200"/>
            <a:r>
              <a:rPr lang="en-US" dirty="0" smtClean="0"/>
              <a:t>Each Principal gives a 3 minute report of PLA progress with:</a:t>
            </a:r>
          </a:p>
          <a:p>
            <a:pPr marL="1257300" lvl="2" indent="-457200"/>
            <a:r>
              <a:rPr lang="en-US" dirty="0" smtClean="0"/>
              <a:t>Rapid Improvement Leader Plan</a:t>
            </a:r>
          </a:p>
          <a:p>
            <a:pPr marL="1257300" lvl="2" indent="-457200"/>
            <a:r>
              <a:rPr lang="en-US" dirty="0" smtClean="0"/>
              <a:t>Leadership Team work with Native Star</a:t>
            </a:r>
          </a:p>
          <a:p>
            <a:pPr marL="1257300" lvl="2" indent="-457200"/>
            <a:r>
              <a:rPr lang="en-US" dirty="0" smtClean="0"/>
              <a:t>Project 1: Engaging People: Culture and Language</a:t>
            </a:r>
          </a:p>
          <a:p>
            <a:pPr marL="1257300" lvl="2" indent="-457200"/>
            <a:r>
              <a:rPr lang="en-US" dirty="0" smtClean="0"/>
              <a:t>Project 2: Common Core (or substitute topic)</a:t>
            </a:r>
          </a:p>
          <a:p>
            <a:pPr marL="1257300" lvl="2" indent="-457200"/>
            <a:endParaRPr lang="en-US" dirty="0" smtClean="0"/>
          </a:p>
          <a:p>
            <a:pPr marL="1257300" lvl="2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8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A Look Ahead to March (10 minutes)</a:t>
            </a:r>
          </a:p>
          <a:p>
            <a:pPr lvl="1"/>
            <a:r>
              <a:rPr lang="en-US" u="sng" dirty="0" smtClean="0"/>
              <a:t>March 15</a:t>
            </a:r>
            <a:r>
              <a:rPr lang="en-US" dirty="0" smtClean="0"/>
              <a:t>: Complete Culture and Language Project; enter report in Project Management Tool</a:t>
            </a:r>
          </a:p>
          <a:p>
            <a:pPr lvl="1"/>
            <a:r>
              <a:rPr lang="en-US" dirty="0" smtClean="0"/>
              <a:t>Continue implementation of Project 2 (Common Core or substitute topic); weekly log in Project Management Tool</a:t>
            </a:r>
          </a:p>
          <a:p>
            <a:pPr lvl="1"/>
            <a:r>
              <a:rPr lang="en-US" u="sng" dirty="0" smtClean="0"/>
              <a:t>Site Visits</a:t>
            </a:r>
            <a:r>
              <a:rPr lang="en-US" dirty="0" smtClean="0"/>
              <a:t>: Who is scheduled for February? Schedule set in Project Management Tool?</a:t>
            </a:r>
          </a:p>
          <a:p>
            <a:pPr lvl="1"/>
            <a:r>
              <a:rPr lang="en-US" u="sng" dirty="0" smtClean="0"/>
              <a:t>Mid-Year Traini</a:t>
            </a:r>
            <a:r>
              <a:rPr lang="en-US" dirty="0" smtClean="0"/>
              <a:t>ng: Dates and Location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6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Seeing Change Through </a:t>
            </a:r>
            <a:br>
              <a:rPr lang="en-US" dirty="0" smtClean="0"/>
            </a:br>
            <a:r>
              <a:rPr lang="en-US" dirty="0" smtClean="0"/>
              <a:t>to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51037"/>
            <a:ext cx="6248400" cy="4525963"/>
          </a:xfr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What has changed in classroom instruction related to the Leadership Team’s plans with instructional indicators? (3 minutes each principal)</a:t>
            </a:r>
          </a:p>
          <a:p>
            <a:pPr lvl="1"/>
            <a:r>
              <a:rPr lang="en-US" dirty="0" smtClean="0"/>
              <a:t>Instructional planning by teacher teams</a:t>
            </a:r>
          </a:p>
          <a:p>
            <a:pPr lvl="1"/>
            <a:r>
              <a:rPr lang="en-US" dirty="0" smtClean="0"/>
              <a:t>Teacher lesson plans</a:t>
            </a:r>
          </a:p>
          <a:p>
            <a:pPr lvl="1"/>
            <a:r>
              <a:rPr lang="en-US" dirty="0" smtClean="0"/>
              <a:t>Multiple modes of instruction</a:t>
            </a:r>
          </a:p>
          <a:p>
            <a:pPr lvl="1"/>
            <a:r>
              <a:rPr lang="en-US" dirty="0" smtClean="0"/>
              <a:t>Teacher-student interaction</a:t>
            </a:r>
          </a:p>
          <a:p>
            <a:pPr lvl="1"/>
            <a:r>
              <a:rPr lang="en-US" dirty="0" smtClean="0"/>
              <a:t>Classroom management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4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Discussion and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Discussion of Principal reports (Seeing Change Through to the Classroom) and common themes (10 minutes)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Reminder to enter reflections about this webinar in Project Management Tool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Confirm March webinar time and date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Confirm dates and location of Mid-Year Training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0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Mentor-Principals February Webinar</vt:lpstr>
      <vt:lpstr>Agenda: Progress Reports</vt:lpstr>
      <vt:lpstr>Agenda: Looking Ahead</vt:lpstr>
      <vt:lpstr>Agenda: Seeing Change Through  to the Classroom</vt:lpstr>
      <vt:lpstr>Agenda: Discussion and Reminders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Mentor-Principal January Webinar</dc:title>
  <dc:creator>Sam Redding</dc:creator>
  <cp:lastModifiedBy>Pam Sheley</cp:lastModifiedBy>
  <cp:revision>6</cp:revision>
  <dcterms:created xsi:type="dcterms:W3CDTF">2012-11-11T16:46:25Z</dcterms:created>
  <dcterms:modified xsi:type="dcterms:W3CDTF">2012-12-05T21:13:20Z</dcterms:modified>
</cp:coreProperties>
</file>