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1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8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7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rgbClr val="FFC000"/>
            </a:gs>
            <a:gs pos="84000">
              <a:schemeClr val="accent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75619" y="990600"/>
            <a:ext cx="5968181" cy="5029200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Mentor-Principals</a:t>
            </a:r>
            <a:br>
              <a:rPr lang="en-US" dirty="0" smtClean="0"/>
            </a:br>
            <a:r>
              <a:rPr lang="en-US" sz="3200" dirty="0" smtClean="0"/>
              <a:t>May Webinar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Principal Leadership Academy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1143000"/>
          </a:xfrm>
        </p:spPr>
        <p:txBody>
          <a:bodyPr/>
          <a:lstStyle/>
          <a:p>
            <a:r>
              <a:rPr lang="en-US" dirty="0" smtClean="0"/>
              <a:t>Agenda: Progress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rgbClr val="FFCC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Welcome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Snapshot Progress Reports</a:t>
            </a:r>
          </a:p>
          <a:p>
            <a:pPr marL="857250" lvl="1" indent="-457200"/>
            <a:r>
              <a:rPr lang="en-US" dirty="0" smtClean="0"/>
              <a:t>Each Principal gives a 3 minute report of PLA progress with:</a:t>
            </a:r>
          </a:p>
          <a:p>
            <a:pPr marL="1257300" lvl="2" indent="-457200"/>
            <a:r>
              <a:rPr lang="en-US" dirty="0" smtClean="0"/>
              <a:t>Rapid Improvement Leader Plan</a:t>
            </a:r>
          </a:p>
          <a:p>
            <a:pPr marL="1257300" lvl="2" indent="-457200"/>
            <a:r>
              <a:rPr lang="en-US" dirty="0" smtClean="0"/>
              <a:t>Leadership Team work with Native Star</a:t>
            </a:r>
          </a:p>
          <a:p>
            <a:pPr marL="1257300" lvl="2" indent="-457200"/>
            <a:r>
              <a:rPr lang="en-US" dirty="0" smtClean="0"/>
              <a:t>Project 2: Common Core (or substitute topic)</a:t>
            </a:r>
          </a:p>
          <a:p>
            <a:pPr marL="1257300" lvl="2" indent="-457200"/>
            <a:endParaRPr lang="en-US" dirty="0" smtClean="0"/>
          </a:p>
          <a:p>
            <a:pPr marL="1257300" lvl="2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8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Final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rgbClr val="FFCC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High Quality Documentation (10 minutes)</a:t>
            </a:r>
          </a:p>
          <a:p>
            <a:pPr lvl="1"/>
            <a:r>
              <a:rPr lang="en-US" u="sng" dirty="0" smtClean="0"/>
              <a:t>May 15</a:t>
            </a:r>
            <a:r>
              <a:rPr lang="en-US" dirty="0" smtClean="0"/>
              <a:t>: All PLA work completed and documented in Project Management Tool, Rapid Improvement Leader Tool, Native Star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On May 16, ADI will generate reports from the online tools to prepare a portfolio for each Principal. The Research Team will score the portfolio to determine each Principal’s eligibility for Certification.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6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Ready for Next Year?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  <a:solidFill>
            <a:srgbClr val="FFCC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What changes are you planning for next school year? (3 minutes each principal)</a:t>
            </a:r>
            <a:endParaRPr lang="en-US" dirty="0"/>
          </a:p>
          <a:p>
            <a:pPr lvl="1"/>
            <a:r>
              <a:rPr lang="en-US" dirty="0" smtClean="0"/>
              <a:t>Resource re-allocation (budget, staff, materials)</a:t>
            </a:r>
          </a:p>
          <a:p>
            <a:pPr lvl="1"/>
            <a:r>
              <a:rPr lang="en-US" dirty="0" smtClean="0"/>
              <a:t>Leadership Team</a:t>
            </a:r>
          </a:p>
          <a:p>
            <a:pPr lvl="1"/>
            <a:r>
              <a:rPr lang="en-US" dirty="0" smtClean="0"/>
              <a:t>Instruction</a:t>
            </a:r>
          </a:p>
          <a:p>
            <a:pPr lvl="1"/>
            <a:r>
              <a:rPr lang="en-US" dirty="0" smtClean="0"/>
              <a:t>Engaging people </a:t>
            </a:r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4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Discussion and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  <a:solidFill>
            <a:srgbClr val="FFCC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Discussion of Principal reports (Ready for Next Year?) and common themes (10 minutes)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Reminder to enter reflections about this webinar in Project Management Tool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Summative Meeting</a:t>
            </a:r>
          </a:p>
          <a:p>
            <a:pPr lvl="1"/>
            <a:r>
              <a:rPr lang="en-US" dirty="0" smtClean="0"/>
              <a:t>Confirm location and dates for Summative Meeting</a:t>
            </a:r>
          </a:p>
          <a:p>
            <a:pPr lvl="1"/>
            <a:r>
              <a:rPr lang="en-US" dirty="0" smtClean="0"/>
              <a:t>Prepare PPT for 3-minute presentation on Project 1: Culture and Language </a:t>
            </a:r>
          </a:p>
          <a:p>
            <a:pPr lvl="1"/>
            <a:r>
              <a:rPr lang="en-US" dirty="0" smtClean="0"/>
              <a:t>Prepare PPT for 3-minute presentation on Project 2: Common Core (or substitute topic)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0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218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Mentor-Principals May Webinar</vt:lpstr>
      <vt:lpstr>Agenda: Progress Reports</vt:lpstr>
      <vt:lpstr>Agenda: Final Reports</vt:lpstr>
      <vt:lpstr>Agenda: Ready for Next Year?</vt:lpstr>
      <vt:lpstr>Agenda: Discussion and Reminders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Mentor-Principal January Webinar</dc:title>
  <dc:creator>Sam Redding</dc:creator>
  <cp:lastModifiedBy>Pam Sheley</cp:lastModifiedBy>
  <cp:revision>11</cp:revision>
  <dcterms:created xsi:type="dcterms:W3CDTF">2012-11-11T16:46:25Z</dcterms:created>
  <dcterms:modified xsi:type="dcterms:W3CDTF">2012-12-05T21:24:41Z</dcterms:modified>
</cp:coreProperties>
</file>