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7" r:id="rId6"/>
    <p:sldId id="259" r:id="rId7"/>
    <p:sldId id="263" r:id="rId8"/>
    <p:sldId id="264" r:id="rId9"/>
    <p:sldId id="278" r:id="rId10"/>
    <p:sldId id="262" r:id="rId11"/>
    <p:sldId id="265" r:id="rId12"/>
    <p:sldId id="266" r:id="rId13"/>
    <p:sldId id="267" r:id="rId14"/>
    <p:sldId id="261" r:id="rId15"/>
    <p:sldId id="268" r:id="rId16"/>
    <p:sldId id="269" r:id="rId17"/>
    <p:sldId id="270" r:id="rId18"/>
    <p:sldId id="271" r:id="rId19"/>
    <p:sldId id="273" r:id="rId20"/>
    <p:sldId id="272" r:id="rId21"/>
    <p:sldId id="274" r:id="rId22"/>
    <p:sldId id="279" r:id="rId23"/>
    <p:sldId id="280" r:id="rId24"/>
    <p:sldId id="281" r:id="rId25"/>
    <p:sldId id="282" r:id="rId26"/>
    <p:sldId id="283" r:id="rId27"/>
    <p:sldId id="288" r:id="rId28"/>
    <p:sldId id="287" r:id="rId29"/>
    <p:sldId id="286" r:id="rId30"/>
    <p:sldId id="285" r:id="rId31"/>
    <p:sldId id="275" r:id="rId32"/>
    <p:sldId id="27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72" y="3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355C0-10B3-49E1-AC2A-5648D31AAD3C}"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en-US"/>
        </a:p>
      </dgm:t>
    </dgm:pt>
    <dgm:pt modelId="{F7F775CD-51B8-40FD-A2B9-9F14C69329FD}">
      <dgm:prSet phldrT="[Text]"/>
      <dgm:spPr/>
      <dgm:t>
        <a:bodyPr/>
        <a:lstStyle/>
        <a:p>
          <a:r>
            <a:rPr lang="en-US" dirty="0" smtClean="0"/>
            <a:t>1.</a:t>
          </a:r>
          <a:endParaRPr lang="en-US" dirty="0"/>
        </a:p>
      </dgm:t>
    </dgm:pt>
    <dgm:pt modelId="{A8C46989-D4E7-491A-88C5-099BA9EDCC78}" type="parTrans" cxnId="{1ABF53CE-0444-456B-8F52-29810E4559A3}">
      <dgm:prSet/>
      <dgm:spPr/>
      <dgm:t>
        <a:bodyPr/>
        <a:lstStyle/>
        <a:p>
          <a:endParaRPr lang="en-US"/>
        </a:p>
      </dgm:t>
    </dgm:pt>
    <dgm:pt modelId="{35E2006B-CCEE-48F5-B1F4-53BD07B750FD}" type="sibTrans" cxnId="{1ABF53CE-0444-456B-8F52-29810E4559A3}">
      <dgm:prSet/>
      <dgm:spPr/>
      <dgm:t>
        <a:bodyPr/>
        <a:lstStyle/>
        <a:p>
          <a:endParaRPr lang="en-US"/>
        </a:p>
      </dgm:t>
    </dgm:pt>
    <dgm:pt modelId="{55447FA4-E813-49DA-AE3A-C6C507BA6670}">
      <dgm:prSet phldrT="[Text]" custT="1"/>
      <dgm:spPr/>
      <dgm:t>
        <a:bodyPr/>
        <a:lstStyle/>
        <a:p>
          <a:r>
            <a:rPr lang="en-US" sz="3200" dirty="0" smtClean="0"/>
            <a:t>Process for school improvement</a:t>
          </a:r>
          <a:endParaRPr lang="en-US" sz="3200" dirty="0"/>
        </a:p>
      </dgm:t>
    </dgm:pt>
    <dgm:pt modelId="{1617FCC8-8E1D-4BC9-997E-90D1869A5EA0}" type="parTrans" cxnId="{8B0D08FD-E7AA-4233-AF2C-85559B705FD6}">
      <dgm:prSet/>
      <dgm:spPr/>
      <dgm:t>
        <a:bodyPr/>
        <a:lstStyle/>
        <a:p>
          <a:endParaRPr lang="en-US"/>
        </a:p>
      </dgm:t>
    </dgm:pt>
    <dgm:pt modelId="{AED0E328-0F6A-4795-B438-D2B48602E4B3}" type="sibTrans" cxnId="{8B0D08FD-E7AA-4233-AF2C-85559B705FD6}">
      <dgm:prSet/>
      <dgm:spPr/>
      <dgm:t>
        <a:bodyPr/>
        <a:lstStyle/>
        <a:p>
          <a:endParaRPr lang="en-US"/>
        </a:p>
      </dgm:t>
    </dgm:pt>
    <dgm:pt modelId="{63EB749D-305B-41B7-ACAC-09B117BC2B26}">
      <dgm:prSet phldrT="[Text]"/>
      <dgm:spPr/>
      <dgm:t>
        <a:bodyPr/>
        <a:lstStyle/>
        <a:p>
          <a:r>
            <a:rPr lang="en-US" dirty="0" smtClean="0"/>
            <a:t>2.</a:t>
          </a:r>
          <a:endParaRPr lang="en-US" dirty="0"/>
        </a:p>
      </dgm:t>
    </dgm:pt>
    <dgm:pt modelId="{AD4C604A-9696-4708-B40B-C604A80EF903}" type="parTrans" cxnId="{7A187190-9D95-4417-9114-BE8B0A21A95E}">
      <dgm:prSet/>
      <dgm:spPr/>
      <dgm:t>
        <a:bodyPr/>
        <a:lstStyle/>
        <a:p>
          <a:endParaRPr lang="en-US"/>
        </a:p>
      </dgm:t>
    </dgm:pt>
    <dgm:pt modelId="{BDF18447-082B-479C-A4D5-5EB91EB5CB6E}" type="sibTrans" cxnId="{7A187190-9D95-4417-9114-BE8B0A21A95E}">
      <dgm:prSet/>
      <dgm:spPr/>
      <dgm:t>
        <a:bodyPr/>
        <a:lstStyle/>
        <a:p>
          <a:endParaRPr lang="en-US"/>
        </a:p>
      </dgm:t>
    </dgm:pt>
    <dgm:pt modelId="{46F3F63F-3B69-4438-A45D-FDC844D3A376}">
      <dgm:prSet phldrT="[Text]"/>
      <dgm:spPr/>
      <dgm:t>
        <a:bodyPr/>
        <a:lstStyle/>
        <a:p>
          <a:r>
            <a:rPr lang="en-US" dirty="0" smtClean="0"/>
            <a:t>Convenient way to submit reports</a:t>
          </a:r>
          <a:endParaRPr lang="en-US" dirty="0"/>
        </a:p>
      </dgm:t>
    </dgm:pt>
    <dgm:pt modelId="{A786A943-B5D2-4BA0-A039-3D766AB009AD}" type="parTrans" cxnId="{9528233C-DB8C-4272-9BCD-8C459DCF65B2}">
      <dgm:prSet/>
      <dgm:spPr/>
      <dgm:t>
        <a:bodyPr/>
        <a:lstStyle/>
        <a:p>
          <a:endParaRPr lang="en-US"/>
        </a:p>
      </dgm:t>
    </dgm:pt>
    <dgm:pt modelId="{86813113-DD78-42D8-B579-774E5CAD4C17}" type="sibTrans" cxnId="{9528233C-DB8C-4272-9BCD-8C459DCF65B2}">
      <dgm:prSet/>
      <dgm:spPr/>
      <dgm:t>
        <a:bodyPr/>
        <a:lstStyle/>
        <a:p>
          <a:endParaRPr lang="en-US"/>
        </a:p>
      </dgm:t>
    </dgm:pt>
    <dgm:pt modelId="{4A8EB71C-23A8-4A88-8895-94182C65A674}" type="pres">
      <dgm:prSet presAssocID="{B9A355C0-10B3-49E1-AC2A-5648D31AAD3C}" presName="Name0" presStyleCnt="0">
        <dgm:presLayoutVars>
          <dgm:dir/>
          <dgm:animLvl val="lvl"/>
          <dgm:resizeHandles/>
        </dgm:presLayoutVars>
      </dgm:prSet>
      <dgm:spPr/>
      <dgm:t>
        <a:bodyPr/>
        <a:lstStyle/>
        <a:p>
          <a:endParaRPr lang="en-US"/>
        </a:p>
      </dgm:t>
    </dgm:pt>
    <dgm:pt modelId="{EEF2532C-CA55-4DAA-8C99-46A46C5612D4}" type="pres">
      <dgm:prSet presAssocID="{F7F775CD-51B8-40FD-A2B9-9F14C69329FD}" presName="linNode" presStyleCnt="0"/>
      <dgm:spPr/>
    </dgm:pt>
    <dgm:pt modelId="{29A2FD4C-EC4A-4FF9-B91E-333FC3ADABD9}" type="pres">
      <dgm:prSet presAssocID="{F7F775CD-51B8-40FD-A2B9-9F14C69329FD}" presName="parentShp" presStyleLbl="node1" presStyleIdx="0" presStyleCnt="2" custLinFactNeighborY="-26">
        <dgm:presLayoutVars>
          <dgm:bulletEnabled val="1"/>
        </dgm:presLayoutVars>
      </dgm:prSet>
      <dgm:spPr/>
      <dgm:t>
        <a:bodyPr/>
        <a:lstStyle/>
        <a:p>
          <a:endParaRPr lang="en-US"/>
        </a:p>
      </dgm:t>
    </dgm:pt>
    <dgm:pt modelId="{8DD6F9A0-12E3-4B58-AA31-105E3527D11B}" type="pres">
      <dgm:prSet presAssocID="{F7F775CD-51B8-40FD-A2B9-9F14C69329FD}" presName="childShp" presStyleLbl="bgAccFollowNode1" presStyleIdx="0" presStyleCnt="2">
        <dgm:presLayoutVars>
          <dgm:bulletEnabled val="1"/>
        </dgm:presLayoutVars>
      </dgm:prSet>
      <dgm:spPr/>
      <dgm:t>
        <a:bodyPr/>
        <a:lstStyle/>
        <a:p>
          <a:endParaRPr lang="en-US"/>
        </a:p>
      </dgm:t>
    </dgm:pt>
    <dgm:pt modelId="{A8569960-FB72-4079-810A-84D511251086}" type="pres">
      <dgm:prSet presAssocID="{35E2006B-CCEE-48F5-B1F4-53BD07B750FD}" presName="spacing" presStyleCnt="0"/>
      <dgm:spPr/>
    </dgm:pt>
    <dgm:pt modelId="{695D277C-8BAD-4DC4-B5FA-178577817A17}" type="pres">
      <dgm:prSet presAssocID="{63EB749D-305B-41B7-ACAC-09B117BC2B26}" presName="linNode" presStyleCnt="0"/>
      <dgm:spPr/>
    </dgm:pt>
    <dgm:pt modelId="{D60679A9-7175-4B68-9073-1A0CB4CB2935}" type="pres">
      <dgm:prSet presAssocID="{63EB749D-305B-41B7-ACAC-09B117BC2B26}" presName="parentShp" presStyleLbl="node1" presStyleIdx="1" presStyleCnt="2">
        <dgm:presLayoutVars>
          <dgm:bulletEnabled val="1"/>
        </dgm:presLayoutVars>
      </dgm:prSet>
      <dgm:spPr/>
      <dgm:t>
        <a:bodyPr/>
        <a:lstStyle/>
        <a:p>
          <a:endParaRPr lang="en-US"/>
        </a:p>
      </dgm:t>
    </dgm:pt>
    <dgm:pt modelId="{410C7C23-EC25-4C50-B9CA-DD44FC5ED97E}" type="pres">
      <dgm:prSet presAssocID="{63EB749D-305B-41B7-ACAC-09B117BC2B26}" presName="childShp" presStyleLbl="bgAccFollowNode1" presStyleIdx="1" presStyleCnt="2">
        <dgm:presLayoutVars>
          <dgm:bulletEnabled val="1"/>
        </dgm:presLayoutVars>
      </dgm:prSet>
      <dgm:spPr/>
      <dgm:t>
        <a:bodyPr/>
        <a:lstStyle/>
        <a:p>
          <a:endParaRPr lang="en-US"/>
        </a:p>
      </dgm:t>
    </dgm:pt>
  </dgm:ptLst>
  <dgm:cxnLst>
    <dgm:cxn modelId="{1ABF53CE-0444-456B-8F52-29810E4559A3}" srcId="{B9A355C0-10B3-49E1-AC2A-5648D31AAD3C}" destId="{F7F775CD-51B8-40FD-A2B9-9F14C69329FD}" srcOrd="0" destOrd="0" parTransId="{A8C46989-D4E7-491A-88C5-099BA9EDCC78}" sibTransId="{35E2006B-CCEE-48F5-B1F4-53BD07B750FD}"/>
    <dgm:cxn modelId="{56CDD19A-2A68-4179-A530-A9EF8065DCAE}" type="presOf" srcId="{F7F775CD-51B8-40FD-A2B9-9F14C69329FD}" destId="{29A2FD4C-EC4A-4FF9-B91E-333FC3ADABD9}" srcOrd="0" destOrd="0" presId="urn:microsoft.com/office/officeart/2005/8/layout/vList6"/>
    <dgm:cxn modelId="{D0B4263C-51B5-4B16-AB6A-02635D49A608}" type="presOf" srcId="{63EB749D-305B-41B7-ACAC-09B117BC2B26}" destId="{D60679A9-7175-4B68-9073-1A0CB4CB2935}" srcOrd="0" destOrd="0" presId="urn:microsoft.com/office/officeart/2005/8/layout/vList6"/>
    <dgm:cxn modelId="{8B0D08FD-E7AA-4233-AF2C-85559B705FD6}" srcId="{F7F775CD-51B8-40FD-A2B9-9F14C69329FD}" destId="{55447FA4-E813-49DA-AE3A-C6C507BA6670}" srcOrd="0" destOrd="0" parTransId="{1617FCC8-8E1D-4BC9-997E-90D1869A5EA0}" sibTransId="{AED0E328-0F6A-4795-B438-D2B48602E4B3}"/>
    <dgm:cxn modelId="{07A18F51-E1D6-4F61-8808-D2E4BDA69BFA}" type="presOf" srcId="{46F3F63F-3B69-4438-A45D-FDC844D3A376}" destId="{410C7C23-EC25-4C50-B9CA-DD44FC5ED97E}" srcOrd="0" destOrd="0" presId="urn:microsoft.com/office/officeart/2005/8/layout/vList6"/>
    <dgm:cxn modelId="{09CBCD84-45BE-4C8B-824E-2D8A556BFFD7}" type="presOf" srcId="{55447FA4-E813-49DA-AE3A-C6C507BA6670}" destId="{8DD6F9A0-12E3-4B58-AA31-105E3527D11B}" srcOrd="0" destOrd="0" presId="urn:microsoft.com/office/officeart/2005/8/layout/vList6"/>
    <dgm:cxn modelId="{7A187190-9D95-4417-9114-BE8B0A21A95E}" srcId="{B9A355C0-10B3-49E1-AC2A-5648D31AAD3C}" destId="{63EB749D-305B-41B7-ACAC-09B117BC2B26}" srcOrd="1" destOrd="0" parTransId="{AD4C604A-9696-4708-B40B-C604A80EF903}" sibTransId="{BDF18447-082B-479C-A4D5-5EB91EB5CB6E}"/>
    <dgm:cxn modelId="{9528233C-DB8C-4272-9BCD-8C459DCF65B2}" srcId="{63EB749D-305B-41B7-ACAC-09B117BC2B26}" destId="{46F3F63F-3B69-4438-A45D-FDC844D3A376}" srcOrd="0" destOrd="0" parTransId="{A786A943-B5D2-4BA0-A039-3D766AB009AD}" sibTransId="{86813113-DD78-42D8-B579-774E5CAD4C17}"/>
    <dgm:cxn modelId="{F0092232-3E9C-400F-8DB8-00A42FF844B6}" type="presOf" srcId="{B9A355C0-10B3-49E1-AC2A-5648D31AAD3C}" destId="{4A8EB71C-23A8-4A88-8895-94182C65A674}" srcOrd="0" destOrd="0" presId="urn:microsoft.com/office/officeart/2005/8/layout/vList6"/>
    <dgm:cxn modelId="{B616722A-8191-40A6-9667-5A14E6AB7A16}" type="presParOf" srcId="{4A8EB71C-23A8-4A88-8895-94182C65A674}" destId="{EEF2532C-CA55-4DAA-8C99-46A46C5612D4}" srcOrd="0" destOrd="0" presId="urn:microsoft.com/office/officeart/2005/8/layout/vList6"/>
    <dgm:cxn modelId="{D1A4677F-FADE-469E-8140-2252E74133C7}" type="presParOf" srcId="{EEF2532C-CA55-4DAA-8C99-46A46C5612D4}" destId="{29A2FD4C-EC4A-4FF9-B91E-333FC3ADABD9}" srcOrd="0" destOrd="0" presId="urn:microsoft.com/office/officeart/2005/8/layout/vList6"/>
    <dgm:cxn modelId="{BFBA12E9-D415-4A97-8139-5CD8E3A39305}" type="presParOf" srcId="{EEF2532C-CA55-4DAA-8C99-46A46C5612D4}" destId="{8DD6F9A0-12E3-4B58-AA31-105E3527D11B}" srcOrd="1" destOrd="0" presId="urn:microsoft.com/office/officeart/2005/8/layout/vList6"/>
    <dgm:cxn modelId="{7CC9C064-08B6-4486-9D96-C76590FAF265}" type="presParOf" srcId="{4A8EB71C-23A8-4A88-8895-94182C65A674}" destId="{A8569960-FB72-4079-810A-84D511251086}" srcOrd="1" destOrd="0" presId="urn:microsoft.com/office/officeart/2005/8/layout/vList6"/>
    <dgm:cxn modelId="{3A0B6F40-9728-4F0A-885B-511843531E46}" type="presParOf" srcId="{4A8EB71C-23A8-4A88-8895-94182C65A674}" destId="{695D277C-8BAD-4DC4-B5FA-178577817A17}" srcOrd="2" destOrd="0" presId="urn:microsoft.com/office/officeart/2005/8/layout/vList6"/>
    <dgm:cxn modelId="{DDE8740F-BDB6-40F1-9EB9-5768927A9897}" type="presParOf" srcId="{695D277C-8BAD-4DC4-B5FA-178577817A17}" destId="{D60679A9-7175-4B68-9073-1A0CB4CB2935}" srcOrd="0" destOrd="0" presId="urn:microsoft.com/office/officeart/2005/8/layout/vList6"/>
    <dgm:cxn modelId="{C5AEB1C2-E74C-4D65-8527-7798777E63DF}" type="presParOf" srcId="{695D277C-8BAD-4DC4-B5FA-178577817A17}" destId="{410C7C23-EC25-4C50-B9CA-DD44FC5ED97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4480-8D84-4F70-AD3F-D521EA4EEFC2}" type="doc">
      <dgm:prSet loTypeId="urn:microsoft.com/office/officeart/2005/8/layout/vList3#1" loCatId="list" qsTypeId="urn:microsoft.com/office/officeart/2005/8/quickstyle/simple1" qsCatId="simple" csTypeId="urn:microsoft.com/office/officeart/2005/8/colors/accent3_2" csCatId="accent3" phldr="1"/>
      <dgm:spPr/>
    </dgm:pt>
    <dgm:pt modelId="{A65C469C-53E0-45C7-9CB3-D0067398D17E}">
      <dgm:prSet phldrT="[Text]"/>
      <dgm:spPr/>
      <dgm:t>
        <a:bodyPr/>
        <a:lstStyle/>
        <a:p>
          <a:r>
            <a:rPr lang="en-US" dirty="0" smtClean="0"/>
            <a:t>Good question. </a:t>
          </a:r>
          <a:r>
            <a:rPr lang="en-US" dirty="0" err="1" smtClean="0"/>
            <a:t>Indistar</a:t>
          </a:r>
          <a:r>
            <a:rPr lang="en-US" dirty="0" smtClean="0"/>
            <a:t> is the school improvement system that is in 25 states and thousands of schools.</a:t>
          </a:r>
          <a:endParaRPr lang="en-US" dirty="0"/>
        </a:p>
      </dgm:t>
    </dgm:pt>
    <dgm:pt modelId="{085052BB-6855-477F-9835-416CEBB937D2}" type="parTrans" cxnId="{E90DEE3C-374C-4F05-B7AA-11FDEA615E78}">
      <dgm:prSet/>
      <dgm:spPr/>
      <dgm:t>
        <a:bodyPr/>
        <a:lstStyle/>
        <a:p>
          <a:endParaRPr lang="en-US"/>
        </a:p>
      </dgm:t>
    </dgm:pt>
    <dgm:pt modelId="{CF06944A-29AB-4020-8D72-60472DCFD5CB}" type="sibTrans" cxnId="{E90DEE3C-374C-4F05-B7AA-11FDEA615E78}">
      <dgm:prSet/>
      <dgm:spPr/>
      <dgm:t>
        <a:bodyPr/>
        <a:lstStyle/>
        <a:p>
          <a:endParaRPr lang="en-US"/>
        </a:p>
      </dgm:t>
    </dgm:pt>
    <dgm:pt modelId="{A0D3C795-0161-439B-96A2-9670C27BBF0D}">
      <dgm:prSet phldrT="[Text]"/>
      <dgm:spPr/>
      <dgm:t>
        <a:bodyPr/>
        <a:lstStyle/>
        <a:p>
          <a:r>
            <a:rPr lang="en-US" dirty="0" smtClean="0"/>
            <a:t>Native Star is BIE’s version of </a:t>
          </a:r>
          <a:r>
            <a:rPr lang="en-US" dirty="0" err="1" smtClean="0"/>
            <a:t>Indistar</a:t>
          </a:r>
          <a:r>
            <a:rPr lang="en-US" dirty="0" smtClean="0"/>
            <a:t>, customized for Native American schools.</a:t>
          </a:r>
          <a:endParaRPr lang="en-US" dirty="0"/>
        </a:p>
      </dgm:t>
    </dgm:pt>
    <dgm:pt modelId="{9DD0C926-CC2C-4DFF-AE71-7DBF0B31E784}" type="parTrans" cxnId="{E62ED8F6-56A3-4979-A0AD-D5156C3B17BF}">
      <dgm:prSet/>
      <dgm:spPr/>
      <dgm:t>
        <a:bodyPr/>
        <a:lstStyle/>
        <a:p>
          <a:endParaRPr lang="en-US"/>
        </a:p>
      </dgm:t>
    </dgm:pt>
    <dgm:pt modelId="{B25FB7A5-7F48-4ED6-933B-ABC61FF836DC}" type="sibTrans" cxnId="{E62ED8F6-56A3-4979-A0AD-D5156C3B17BF}">
      <dgm:prSet/>
      <dgm:spPr/>
      <dgm:t>
        <a:bodyPr/>
        <a:lstStyle/>
        <a:p>
          <a:endParaRPr lang="en-US"/>
        </a:p>
      </dgm:t>
    </dgm:pt>
    <dgm:pt modelId="{1A557C4D-AA03-455F-B7E3-32C50252B5E9}" type="pres">
      <dgm:prSet presAssocID="{14E34480-8D84-4F70-AD3F-D521EA4EEFC2}" presName="linearFlow" presStyleCnt="0">
        <dgm:presLayoutVars>
          <dgm:dir/>
          <dgm:resizeHandles val="exact"/>
        </dgm:presLayoutVars>
      </dgm:prSet>
      <dgm:spPr/>
    </dgm:pt>
    <dgm:pt modelId="{54890CD2-1758-41FD-8819-9F5B52DE774C}" type="pres">
      <dgm:prSet presAssocID="{A65C469C-53E0-45C7-9CB3-D0067398D17E}" presName="composite" presStyleCnt="0"/>
      <dgm:spPr/>
    </dgm:pt>
    <dgm:pt modelId="{9DCF4756-C158-4F7C-AFD9-49E9BE6C138C}" type="pres">
      <dgm:prSet presAssocID="{A65C469C-53E0-45C7-9CB3-D0067398D17E}" presName="imgShp" presStyleLbl="fgImgPlace1" presStyleIdx="0" presStyleCnt="2" custScaleX="97476" custScaleY="99983" custLinFactNeighborX="-48419"/>
      <dgm:spPr>
        <a:blipFill dpi="0" rotWithShape="0">
          <a:blip xmlns:r="http://schemas.openxmlformats.org/officeDocument/2006/relationships" r:embed="rId1"/>
          <a:srcRect/>
          <a:stretch>
            <a:fillRect l="-4000" t="-3000" r="-5000" b="-14000"/>
          </a:stretch>
        </a:blipFill>
      </dgm:spPr>
    </dgm:pt>
    <dgm:pt modelId="{5A39D40B-0662-43B9-8EFB-07883740A925}" type="pres">
      <dgm:prSet presAssocID="{A65C469C-53E0-45C7-9CB3-D0067398D17E}" presName="txShp" presStyleLbl="node1" presStyleIdx="0" presStyleCnt="2" custScaleX="125824" custLinFactNeighborX="13484">
        <dgm:presLayoutVars>
          <dgm:bulletEnabled val="1"/>
        </dgm:presLayoutVars>
      </dgm:prSet>
      <dgm:spPr/>
      <dgm:t>
        <a:bodyPr/>
        <a:lstStyle/>
        <a:p>
          <a:endParaRPr lang="en-US"/>
        </a:p>
      </dgm:t>
    </dgm:pt>
    <dgm:pt modelId="{E74E5887-AEC2-46E5-A37A-DEDB217FD15D}" type="pres">
      <dgm:prSet presAssocID="{CF06944A-29AB-4020-8D72-60472DCFD5CB}" presName="spacing" presStyleCnt="0"/>
      <dgm:spPr/>
    </dgm:pt>
    <dgm:pt modelId="{9B8187DD-0242-4964-90AA-CD2F8D83D758}" type="pres">
      <dgm:prSet presAssocID="{A0D3C795-0161-439B-96A2-9670C27BBF0D}" presName="composite" presStyleCnt="0"/>
      <dgm:spPr/>
    </dgm:pt>
    <dgm:pt modelId="{E7DD5F18-9555-4148-8A06-4B699F075CB9}" type="pres">
      <dgm:prSet presAssocID="{A0D3C795-0161-439B-96A2-9670C27BBF0D}" presName="imgShp" presStyleLbl="fgImgPlace1" presStyleIdx="1" presStyleCnt="2" custLinFactNeighborX="-45374"/>
      <dgm:spPr>
        <a:blipFill dpi="0" rotWithShape="0">
          <a:blip xmlns:r="http://schemas.openxmlformats.org/officeDocument/2006/relationships" r:embed="rId1"/>
          <a:srcRect/>
          <a:stretch>
            <a:fillRect l="-6000" t="-2000" r="-5000" b="-14000"/>
          </a:stretch>
        </a:blipFill>
      </dgm:spPr>
    </dgm:pt>
    <dgm:pt modelId="{9FBAAD95-9630-4F58-8E99-7EFB62470CFC}" type="pres">
      <dgm:prSet presAssocID="{A0D3C795-0161-439B-96A2-9670C27BBF0D}" presName="txShp" presStyleLbl="node1" presStyleIdx="1" presStyleCnt="2" custScaleX="123894" custLinFactNeighborX="13794" custLinFactNeighborY="-1199">
        <dgm:presLayoutVars>
          <dgm:bulletEnabled val="1"/>
        </dgm:presLayoutVars>
      </dgm:prSet>
      <dgm:spPr/>
      <dgm:t>
        <a:bodyPr/>
        <a:lstStyle/>
        <a:p>
          <a:endParaRPr lang="en-US"/>
        </a:p>
      </dgm:t>
    </dgm:pt>
  </dgm:ptLst>
  <dgm:cxnLst>
    <dgm:cxn modelId="{F10017BB-2B35-4801-83DA-6CA991F667E8}" type="presOf" srcId="{A0D3C795-0161-439B-96A2-9670C27BBF0D}" destId="{9FBAAD95-9630-4F58-8E99-7EFB62470CFC}" srcOrd="0" destOrd="0" presId="urn:microsoft.com/office/officeart/2005/8/layout/vList3#1"/>
    <dgm:cxn modelId="{CB58E22B-7666-4A02-A439-1EC44C5FAA10}" type="presOf" srcId="{A65C469C-53E0-45C7-9CB3-D0067398D17E}" destId="{5A39D40B-0662-43B9-8EFB-07883740A925}" srcOrd="0" destOrd="0" presId="urn:microsoft.com/office/officeart/2005/8/layout/vList3#1"/>
    <dgm:cxn modelId="{E90DEE3C-374C-4F05-B7AA-11FDEA615E78}" srcId="{14E34480-8D84-4F70-AD3F-D521EA4EEFC2}" destId="{A65C469C-53E0-45C7-9CB3-D0067398D17E}" srcOrd="0" destOrd="0" parTransId="{085052BB-6855-477F-9835-416CEBB937D2}" sibTransId="{CF06944A-29AB-4020-8D72-60472DCFD5CB}"/>
    <dgm:cxn modelId="{C76750FC-809D-45EC-AB07-8F28422CAFD7}" type="presOf" srcId="{14E34480-8D84-4F70-AD3F-D521EA4EEFC2}" destId="{1A557C4D-AA03-455F-B7E3-32C50252B5E9}" srcOrd="0" destOrd="0" presId="urn:microsoft.com/office/officeart/2005/8/layout/vList3#1"/>
    <dgm:cxn modelId="{E62ED8F6-56A3-4979-A0AD-D5156C3B17BF}" srcId="{14E34480-8D84-4F70-AD3F-D521EA4EEFC2}" destId="{A0D3C795-0161-439B-96A2-9670C27BBF0D}" srcOrd="1" destOrd="0" parTransId="{9DD0C926-CC2C-4DFF-AE71-7DBF0B31E784}" sibTransId="{B25FB7A5-7F48-4ED6-933B-ABC61FF836DC}"/>
    <dgm:cxn modelId="{3AFFBE92-F1FC-443E-8F99-069F5679F723}" type="presParOf" srcId="{1A557C4D-AA03-455F-B7E3-32C50252B5E9}" destId="{54890CD2-1758-41FD-8819-9F5B52DE774C}" srcOrd="0" destOrd="0" presId="urn:microsoft.com/office/officeart/2005/8/layout/vList3#1"/>
    <dgm:cxn modelId="{E7892387-5B2F-489A-8F65-C7C4BBEDA486}" type="presParOf" srcId="{54890CD2-1758-41FD-8819-9F5B52DE774C}" destId="{9DCF4756-C158-4F7C-AFD9-49E9BE6C138C}" srcOrd="0" destOrd="0" presId="urn:microsoft.com/office/officeart/2005/8/layout/vList3#1"/>
    <dgm:cxn modelId="{8654091B-E39F-4F22-AD37-90B1A7687882}" type="presParOf" srcId="{54890CD2-1758-41FD-8819-9F5B52DE774C}" destId="{5A39D40B-0662-43B9-8EFB-07883740A925}" srcOrd="1" destOrd="0" presId="urn:microsoft.com/office/officeart/2005/8/layout/vList3#1"/>
    <dgm:cxn modelId="{74C156D8-3760-4955-9B59-B57F8196499B}" type="presParOf" srcId="{1A557C4D-AA03-455F-B7E3-32C50252B5E9}" destId="{E74E5887-AEC2-46E5-A37A-DEDB217FD15D}" srcOrd="1" destOrd="0" presId="urn:microsoft.com/office/officeart/2005/8/layout/vList3#1"/>
    <dgm:cxn modelId="{0D94EB7A-3E06-4842-97D0-524A7D2B3D3E}" type="presParOf" srcId="{1A557C4D-AA03-455F-B7E3-32C50252B5E9}" destId="{9B8187DD-0242-4964-90AA-CD2F8D83D758}" srcOrd="2" destOrd="0" presId="urn:microsoft.com/office/officeart/2005/8/layout/vList3#1"/>
    <dgm:cxn modelId="{E2D8CD34-B76D-4264-BF03-265B52990807}" type="presParOf" srcId="{9B8187DD-0242-4964-90AA-CD2F8D83D758}" destId="{E7DD5F18-9555-4148-8A06-4B699F075CB9}" srcOrd="0" destOrd="0" presId="urn:microsoft.com/office/officeart/2005/8/layout/vList3#1"/>
    <dgm:cxn modelId="{CB333B1F-D449-4115-810A-89894B800F16}" type="presParOf" srcId="{9B8187DD-0242-4964-90AA-CD2F8D83D758}" destId="{9FBAAD95-9630-4F58-8E99-7EFB62470CFC}"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6374D-4F7E-4DDF-A65B-1DE38479FB5F}" type="doc">
      <dgm:prSet loTypeId="urn:microsoft.com/office/officeart/2005/8/layout/chevron2" loCatId="list" qsTypeId="urn:microsoft.com/office/officeart/2005/8/quickstyle/simple3" qsCatId="simple" csTypeId="urn:microsoft.com/office/officeart/2005/8/colors/accent3_5" csCatId="accent3" phldr="1"/>
      <dgm:spPr/>
      <dgm:t>
        <a:bodyPr/>
        <a:lstStyle/>
        <a:p>
          <a:endParaRPr lang="en-US"/>
        </a:p>
      </dgm:t>
    </dgm:pt>
    <dgm:pt modelId="{A1D3ECDC-62A1-4389-983A-A4A0E9E3CC9A}">
      <dgm:prSet phldrT="[Text]"/>
      <dgm:spPr/>
      <dgm:t>
        <a:bodyPr/>
        <a:lstStyle/>
        <a:p>
          <a:endParaRPr lang="en-US" dirty="0"/>
        </a:p>
      </dgm:t>
    </dgm:pt>
    <dgm:pt modelId="{E988DAC7-FA69-49E8-B9B1-BC75FDF6FC06}" type="parTrans" cxnId="{5B3667E1-D5C8-401F-A127-946A96822E90}">
      <dgm:prSet/>
      <dgm:spPr/>
      <dgm:t>
        <a:bodyPr/>
        <a:lstStyle/>
        <a:p>
          <a:endParaRPr lang="en-US"/>
        </a:p>
      </dgm:t>
    </dgm:pt>
    <dgm:pt modelId="{8DE11FE8-7F43-4B60-BCBD-D268730B6C24}" type="sibTrans" cxnId="{5B3667E1-D5C8-401F-A127-946A96822E90}">
      <dgm:prSet/>
      <dgm:spPr/>
      <dgm:t>
        <a:bodyPr/>
        <a:lstStyle/>
        <a:p>
          <a:endParaRPr lang="en-US"/>
        </a:p>
      </dgm:t>
    </dgm:pt>
    <dgm:pt modelId="{FF839220-E002-46E2-8BB9-D367021A416D}">
      <dgm:prSet phldrT="[Text]"/>
      <dgm:spPr/>
      <dgm:t>
        <a:bodyPr/>
        <a:lstStyle/>
        <a:p>
          <a:endParaRPr lang="en-US" dirty="0"/>
        </a:p>
      </dgm:t>
    </dgm:pt>
    <dgm:pt modelId="{EDACE345-49B3-48A2-9A93-62A14F62EE90}" type="parTrans" cxnId="{3DA15BFF-3125-4DCC-8BDE-AB640D3B1966}">
      <dgm:prSet/>
      <dgm:spPr/>
      <dgm:t>
        <a:bodyPr/>
        <a:lstStyle/>
        <a:p>
          <a:endParaRPr lang="en-US"/>
        </a:p>
      </dgm:t>
    </dgm:pt>
    <dgm:pt modelId="{274494A2-BC4C-4D30-B599-85DF7FCA2E95}" type="sibTrans" cxnId="{3DA15BFF-3125-4DCC-8BDE-AB640D3B1966}">
      <dgm:prSet/>
      <dgm:spPr/>
      <dgm:t>
        <a:bodyPr/>
        <a:lstStyle/>
        <a:p>
          <a:endParaRPr lang="en-US"/>
        </a:p>
      </dgm:t>
    </dgm:pt>
    <dgm:pt modelId="{283EE76C-C112-4D38-93D3-B97E286E8906}">
      <dgm:prSet phldrT="[Text]"/>
      <dgm:spPr/>
      <dgm:t>
        <a:bodyPr/>
        <a:lstStyle/>
        <a:p>
          <a:endParaRPr lang="en-US" dirty="0"/>
        </a:p>
      </dgm:t>
    </dgm:pt>
    <dgm:pt modelId="{D7A2E4C8-B23E-49AC-B70A-FD562F783CCF}" type="parTrans" cxnId="{980F7FE9-3A6B-43E2-9B7D-ED6CE768C848}">
      <dgm:prSet/>
      <dgm:spPr/>
      <dgm:t>
        <a:bodyPr/>
        <a:lstStyle/>
        <a:p>
          <a:endParaRPr lang="en-US"/>
        </a:p>
      </dgm:t>
    </dgm:pt>
    <dgm:pt modelId="{D39A50DC-EBAF-4AA1-B058-80B0C4E73D24}" type="sibTrans" cxnId="{980F7FE9-3A6B-43E2-9B7D-ED6CE768C848}">
      <dgm:prSet/>
      <dgm:spPr/>
      <dgm:t>
        <a:bodyPr/>
        <a:lstStyle/>
        <a:p>
          <a:endParaRPr lang="en-US"/>
        </a:p>
      </dgm:t>
    </dgm:pt>
    <dgm:pt modelId="{1C751291-67AC-4CCE-BA24-835D7E4798F9}">
      <dgm:prSet/>
      <dgm:spPr/>
      <dgm:t>
        <a:bodyPr/>
        <a:lstStyle/>
        <a:p>
          <a:endParaRPr lang="en-US"/>
        </a:p>
      </dgm:t>
    </dgm:pt>
    <dgm:pt modelId="{58BE67A0-528A-4EA2-89C6-0B0AD7F26771}" type="parTrans" cxnId="{91709D3A-462C-4082-A8A8-6ACED8EC9CE2}">
      <dgm:prSet/>
      <dgm:spPr/>
      <dgm:t>
        <a:bodyPr/>
        <a:lstStyle/>
        <a:p>
          <a:endParaRPr lang="en-US"/>
        </a:p>
      </dgm:t>
    </dgm:pt>
    <dgm:pt modelId="{A285B420-1A37-417D-9F83-988808989811}" type="sibTrans" cxnId="{91709D3A-462C-4082-A8A8-6ACED8EC9CE2}">
      <dgm:prSet/>
      <dgm:spPr/>
      <dgm:t>
        <a:bodyPr/>
        <a:lstStyle/>
        <a:p>
          <a:endParaRPr lang="en-US"/>
        </a:p>
      </dgm:t>
    </dgm:pt>
    <dgm:pt modelId="{60FAEB9C-1378-4AEB-9404-F7518F44AA92}">
      <dgm:prSet/>
      <dgm:spPr/>
      <dgm:t>
        <a:bodyPr/>
        <a:lstStyle/>
        <a:p>
          <a:r>
            <a:rPr lang="en-US" smtClean="0"/>
            <a:t>Native Star shows effective practice, with research briefs and videos</a:t>
          </a:r>
          <a:endParaRPr lang="en-US"/>
        </a:p>
      </dgm:t>
    </dgm:pt>
    <dgm:pt modelId="{2F6B1D8C-5883-4191-A08C-4CEA00AB3939}" type="parTrans" cxnId="{5D753599-82C2-4150-85F3-DBA189C82D13}">
      <dgm:prSet/>
      <dgm:spPr/>
      <dgm:t>
        <a:bodyPr/>
        <a:lstStyle/>
        <a:p>
          <a:endParaRPr lang="en-US"/>
        </a:p>
      </dgm:t>
    </dgm:pt>
    <dgm:pt modelId="{68D5DBA2-8DE7-4AF7-86B9-7DEBD3344788}" type="sibTrans" cxnId="{5D753599-82C2-4150-85F3-DBA189C82D13}">
      <dgm:prSet/>
      <dgm:spPr/>
      <dgm:t>
        <a:bodyPr/>
        <a:lstStyle/>
        <a:p>
          <a:endParaRPr lang="en-US"/>
        </a:p>
      </dgm:t>
    </dgm:pt>
    <dgm:pt modelId="{2DA76117-547A-4D17-A926-BE99D7639634}">
      <dgm:prSet/>
      <dgm:spPr/>
      <dgm:t>
        <a:bodyPr/>
        <a:lstStyle/>
        <a:p>
          <a:r>
            <a:rPr lang="en-US" dirty="0" smtClean="0"/>
            <a:t>Native Star guides the school’s Leadership Team</a:t>
          </a:r>
          <a:endParaRPr lang="en-US" dirty="0"/>
        </a:p>
      </dgm:t>
    </dgm:pt>
    <dgm:pt modelId="{FD29402E-854F-4C01-8E7E-6C21887193B9}" type="parTrans" cxnId="{94501A7C-A67E-4BD7-9AEC-F997EEA23086}">
      <dgm:prSet/>
      <dgm:spPr/>
      <dgm:t>
        <a:bodyPr/>
        <a:lstStyle/>
        <a:p>
          <a:endParaRPr lang="en-US"/>
        </a:p>
      </dgm:t>
    </dgm:pt>
    <dgm:pt modelId="{9EA7E9FA-A9ED-4561-93B3-88F1CDDFFC66}" type="sibTrans" cxnId="{94501A7C-A67E-4BD7-9AEC-F997EEA23086}">
      <dgm:prSet/>
      <dgm:spPr/>
      <dgm:t>
        <a:bodyPr/>
        <a:lstStyle/>
        <a:p>
          <a:endParaRPr lang="en-US"/>
        </a:p>
      </dgm:t>
    </dgm:pt>
    <dgm:pt modelId="{F85A0ED1-FB16-44BE-BDA1-B3CC011BEB26}">
      <dgm:prSet/>
      <dgm:spPr/>
      <dgm:t>
        <a:bodyPr/>
        <a:lstStyle/>
        <a:p>
          <a:r>
            <a:rPr lang="en-US" smtClean="0"/>
            <a:t>Native Star structures the Leadership Team’s plan to improve practice</a:t>
          </a:r>
          <a:endParaRPr lang="en-US"/>
        </a:p>
      </dgm:t>
    </dgm:pt>
    <dgm:pt modelId="{158921AC-E266-4BE4-AB07-C2FB88BAC5A1}" type="parTrans" cxnId="{7107E7B5-559D-44DA-AE7B-88FBCDC6D0AE}">
      <dgm:prSet/>
      <dgm:spPr/>
      <dgm:t>
        <a:bodyPr/>
        <a:lstStyle/>
        <a:p>
          <a:endParaRPr lang="en-US"/>
        </a:p>
      </dgm:t>
    </dgm:pt>
    <dgm:pt modelId="{7EFA1758-84B4-4AB9-84AE-91C8C318755C}" type="sibTrans" cxnId="{7107E7B5-559D-44DA-AE7B-88FBCDC6D0AE}">
      <dgm:prSet/>
      <dgm:spPr/>
      <dgm:t>
        <a:bodyPr/>
        <a:lstStyle/>
        <a:p>
          <a:endParaRPr lang="en-US"/>
        </a:p>
      </dgm:t>
    </dgm:pt>
    <dgm:pt modelId="{ECB25E81-E07F-4D78-A38F-AB4B99EA842B}">
      <dgm:prSet/>
      <dgm:spPr/>
      <dgm:t>
        <a:bodyPr/>
        <a:lstStyle/>
        <a:p>
          <a:r>
            <a:rPr lang="en-US" smtClean="0"/>
            <a:t>Native Star encourages the Team to celebrate its success</a:t>
          </a:r>
          <a:endParaRPr lang="en-US"/>
        </a:p>
      </dgm:t>
    </dgm:pt>
    <dgm:pt modelId="{3D21BFE3-F506-4A5B-A330-D7FED48392E0}" type="parTrans" cxnId="{ED1C2D35-69C7-4A80-BFAB-6C2FC595FDBF}">
      <dgm:prSet/>
      <dgm:spPr/>
      <dgm:t>
        <a:bodyPr/>
        <a:lstStyle/>
        <a:p>
          <a:endParaRPr lang="en-US"/>
        </a:p>
      </dgm:t>
    </dgm:pt>
    <dgm:pt modelId="{02637CDB-CFEA-4CCA-9C18-51E8A71E9F02}" type="sibTrans" cxnId="{ED1C2D35-69C7-4A80-BFAB-6C2FC595FDBF}">
      <dgm:prSet/>
      <dgm:spPr/>
      <dgm:t>
        <a:bodyPr/>
        <a:lstStyle/>
        <a:p>
          <a:endParaRPr lang="en-US"/>
        </a:p>
      </dgm:t>
    </dgm:pt>
    <dgm:pt modelId="{A032F9CA-0EC4-40A0-B3BE-8F135A294133}" type="pres">
      <dgm:prSet presAssocID="{16D6374D-4F7E-4DDF-A65B-1DE38479FB5F}" presName="linearFlow" presStyleCnt="0">
        <dgm:presLayoutVars>
          <dgm:dir/>
          <dgm:animLvl val="lvl"/>
          <dgm:resizeHandles val="exact"/>
        </dgm:presLayoutVars>
      </dgm:prSet>
      <dgm:spPr/>
      <dgm:t>
        <a:bodyPr/>
        <a:lstStyle/>
        <a:p>
          <a:endParaRPr lang="en-US"/>
        </a:p>
      </dgm:t>
    </dgm:pt>
    <dgm:pt modelId="{6F75A6FE-6425-4882-91F4-0473A8F8DE18}" type="pres">
      <dgm:prSet presAssocID="{A1D3ECDC-62A1-4389-983A-A4A0E9E3CC9A}" presName="composite" presStyleCnt="0"/>
      <dgm:spPr/>
    </dgm:pt>
    <dgm:pt modelId="{C97621FB-8F36-4949-BB67-3648F3EC66C2}" type="pres">
      <dgm:prSet presAssocID="{A1D3ECDC-62A1-4389-983A-A4A0E9E3CC9A}" presName="parentText" presStyleLbl="alignNode1" presStyleIdx="0" presStyleCnt="4" custScaleX="98997">
        <dgm:presLayoutVars>
          <dgm:chMax val="1"/>
          <dgm:bulletEnabled val="1"/>
        </dgm:presLayoutVars>
      </dgm:prSet>
      <dgm:spPr/>
      <dgm:t>
        <a:bodyPr/>
        <a:lstStyle/>
        <a:p>
          <a:endParaRPr lang="en-US"/>
        </a:p>
      </dgm:t>
    </dgm:pt>
    <dgm:pt modelId="{335DC947-D6FA-4D19-9B86-50AD2DA35565}" type="pres">
      <dgm:prSet presAssocID="{A1D3ECDC-62A1-4389-983A-A4A0E9E3CC9A}" presName="descendantText" presStyleLbl="alignAcc1" presStyleIdx="0" presStyleCnt="4">
        <dgm:presLayoutVars>
          <dgm:bulletEnabled val="1"/>
        </dgm:presLayoutVars>
      </dgm:prSet>
      <dgm:spPr/>
      <dgm:t>
        <a:bodyPr/>
        <a:lstStyle/>
        <a:p>
          <a:endParaRPr lang="en-US"/>
        </a:p>
      </dgm:t>
    </dgm:pt>
    <dgm:pt modelId="{ECCC5437-E0EF-4DAA-8ED9-DD459A0B5783}" type="pres">
      <dgm:prSet presAssocID="{8DE11FE8-7F43-4B60-BCBD-D268730B6C24}" presName="sp" presStyleCnt="0"/>
      <dgm:spPr/>
    </dgm:pt>
    <dgm:pt modelId="{B1001854-4162-47FA-B909-87D628BADFB0}" type="pres">
      <dgm:prSet presAssocID="{1C751291-67AC-4CCE-BA24-835D7E4798F9}" presName="composite" presStyleCnt="0"/>
      <dgm:spPr/>
    </dgm:pt>
    <dgm:pt modelId="{ACB2D294-6BBD-4F8E-8F43-8A40EB2ACF42}" type="pres">
      <dgm:prSet presAssocID="{1C751291-67AC-4CCE-BA24-835D7E4798F9}" presName="parentText" presStyleLbl="alignNode1" presStyleIdx="1" presStyleCnt="4">
        <dgm:presLayoutVars>
          <dgm:chMax val="1"/>
          <dgm:bulletEnabled val="1"/>
        </dgm:presLayoutVars>
      </dgm:prSet>
      <dgm:spPr/>
      <dgm:t>
        <a:bodyPr/>
        <a:lstStyle/>
        <a:p>
          <a:endParaRPr lang="en-US"/>
        </a:p>
      </dgm:t>
    </dgm:pt>
    <dgm:pt modelId="{54AB44F6-E22D-4F3D-81CD-52DE65535012}" type="pres">
      <dgm:prSet presAssocID="{1C751291-67AC-4CCE-BA24-835D7E4798F9}" presName="descendantText" presStyleLbl="alignAcc1" presStyleIdx="1" presStyleCnt="4">
        <dgm:presLayoutVars>
          <dgm:bulletEnabled val="1"/>
        </dgm:presLayoutVars>
      </dgm:prSet>
      <dgm:spPr/>
      <dgm:t>
        <a:bodyPr/>
        <a:lstStyle/>
        <a:p>
          <a:endParaRPr lang="en-US"/>
        </a:p>
      </dgm:t>
    </dgm:pt>
    <dgm:pt modelId="{CBFA9BD8-4E04-46F5-835C-F5511250321F}" type="pres">
      <dgm:prSet presAssocID="{A285B420-1A37-417D-9F83-988808989811}" presName="sp" presStyleCnt="0"/>
      <dgm:spPr/>
    </dgm:pt>
    <dgm:pt modelId="{373DE667-53F6-48A0-9A5C-DE3314783A5B}" type="pres">
      <dgm:prSet presAssocID="{FF839220-E002-46E2-8BB9-D367021A416D}" presName="composite" presStyleCnt="0"/>
      <dgm:spPr/>
    </dgm:pt>
    <dgm:pt modelId="{2AC45428-3F3B-4437-A1D2-19D7FEE1EDE9}" type="pres">
      <dgm:prSet presAssocID="{FF839220-E002-46E2-8BB9-D367021A416D}" presName="parentText" presStyleLbl="alignNode1" presStyleIdx="2" presStyleCnt="4">
        <dgm:presLayoutVars>
          <dgm:chMax val="1"/>
          <dgm:bulletEnabled val="1"/>
        </dgm:presLayoutVars>
      </dgm:prSet>
      <dgm:spPr/>
      <dgm:t>
        <a:bodyPr/>
        <a:lstStyle/>
        <a:p>
          <a:endParaRPr lang="en-US"/>
        </a:p>
      </dgm:t>
    </dgm:pt>
    <dgm:pt modelId="{4438F6AF-CA45-4BDA-8312-62C837D95236}" type="pres">
      <dgm:prSet presAssocID="{FF839220-E002-46E2-8BB9-D367021A416D}" presName="descendantText" presStyleLbl="alignAcc1" presStyleIdx="2" presStyleCnt="4">
        <dgm:presLayoutVars>
          <dgm:bulletEnabled val="1"/>
        </dgm:presLayoutVars>
      </dgm:prSet>
      <dgm:spPr/>
      <dgm:t>
        <a:bodyPr/>
        <a:lstStyle/>
        <a:p>
          <a:endParaRPr lang="en-US"/>
        </a:p>
      </dgm:t>
    </dgm:pt>
    <dgm:pt modelId="{C3D6A2EB-DD0F-44F2-B1C3-83DA610E26AF}" type="pres">
      <dgm:prSet presAssocID="{274494A2-BC4C-4D30-B599-85DF7FCA2E95}" presName="sp" presStyleCnt="0"/>
      <dgm:spPr/>
    </dgm:pt>
    <dgm:pt modelId="{481C5EE5-DE89-42AD-B9FB-6017EB2EBBC2}" type="pres">
      <dgm:prSet presAssocID="{283EE76C-C112-4D38-93D3-B97E286E8906}" presName="composite" presStyleCnt="0"/>
      <dgm:spPr/>
    </dgm:pt>
    <dgm:pt modelId="{2CACAF70-B1F7-4CE4-A29C-114575FD2392}" type="pres">
      <dgm:prSet presAssocID="{283EE76C-C112-4D38-93D3-B97E286E8906}" presName="parentText" presStyleLbl="alignNode1" presStyleIdx="3" presStyleCnt="4">
        <dgm:presLayoutVars>
          <dgm:chMax val="1"/>
          <dgm:bulletEnabled val="1"/>
        </dgm:presLayoutVars>
      </dgm:prSet>
      <dgm:spPr/>
      <dgm:t>
        <a:bodyPr/>
        <a:lstStyle/>
        <a:p>
          <a:endParaRPr lang="en-US"/>
        </a:p>
      </dgm:t>
    </dgm:pt>
    <dgm:pt modelId="{71B86CDB-36EB-4D3A-9048-B7575D0FF0F6}" type="pres">
      <dgm:prSet presAssocID="{283EE76C-C112-4D38-93D3-B97E286E8906}" presName="descendantText" presStyleLbl="alignAcc1" presStyleIdx="3" presStyleCnt="4">
        <dgm:presLayoutVars>
          <dgm:bulletEnabled val="1"/>
        </dgm:presLayoutVars>
      </dgm:prSet>
      <dgm:spPr/>
      <dgm:t>
        <a:bodyPr/>
        <a:lstStyle/>
        <a:p>
          <a:endParaRPr lang="en-US"/>
        </a:p>
      </dgm:t>
    </dgm:pt>
  </dgm:ptLst>
  <dgm:cxnLst>
    <dgm:cxn modelId="{EDCB9E76-7CBE-41D6-AD7F-311AE63A9C1F}" type="presOf" srcId="{60FAEB9C-1378-4AEB-9404-F7518F44AA92}" destId="{54AB44F6-E22D-4F3D-81CD-52DE65535012}" srcOrd="0" destOrd="0" presId="urn:microsoft.com/office/officeart/2005/8/layout/chevron2"/>
    <dgm:cxn modelId="{ED1C2D35-69C7-4A80-BFAB-6C2FC595FDBF}" srcId="{283EE76C-C112-4D38-93D3-B97E286E8906}" destId="{ECB25E81-E07F-4D78-A38F-AB4B99EA842B}" srcOrd="0" destOrd="0" parTransId="{3D21BFE3-F506-4A5B-A330-D7FED48392E0}" sibTransId="{02637CDB-CFEA-4CCA-9C18-51E8A71E9F02}"/>
    <dgm:cxn modelId="{7B495AA7-6EAB-46D4-A799-1DF8B2894869}" type="presOf" srcId="{283EE76C-C112-4D38-93D3-B97E286E8906}" destId="{2CACAF70-B1F7-4CE4-A29C-114575FD2392}" srcOrd="0" destOrd="0" presId="urn:microsoft.com/office/officeart/2005/8/layout/chevron2"/>
    <dgm:cxn modelId="{94501A7C-A67E-4BD7-9AEC-F997EEA23086}" srcId="{A1D3ECDC-62A1-4389-983A-A4A0E9E3CC9A}" destId="{2DA76117-547A-4D17-A926-BE99D7639634}" srcOrd="0" destOrd="0" parTransId="{FD29402E-854F-4C01-8E7E-6C21887193B9}" sibTransId="{9EA7E9FA-A9ED-4561-93B3-88F1CDDFFC66}"/>
    <dgm:cxn modelId="{5D753599-82C2-4150-85F3-DBA189C82D13}" srcId="{1C751291-67AC-4CCE-BA24-835D7E4798F9}" destId="{60FAEB9C-1378-4AEB-9404-F7518F44AA92}" srcOrd="0" destOrd="0" parTransId="{2F6B1D8C-5883-4191-A08C-4CEA00AB3939}" sibTransId="{68D5DBA2-8DE7-4AF7-86B9-7DEBD3344788}"/>
    <dgm:cxn modelId="{FFDCC6CB-B88D-4FAD-8537-F794CD888F7C}" type="presOf" srcId="{ECB25E81-E07F-4D78-A38F-AB4B99EA842B}" destId="{71B86CDB-36EB-4D3A-9048-B7575D0FF0F6}" srcOrd="0" destOrd="0" presId="urn:microsoft.com/office/officeart/2005/8/layout/chevron2"/>
    <dgm:cxn modelId="{7CDB4E49-CFA3-4208-9A22-DA0874E12E2C}" type="presOf" srcId="{FF839220-E002-46E2-8BB9-D367021A416D}" destId="{2AC45428-3F3B-4437-A1D2-19D7FEE1EDE9}" srcOrd="0" destOrd="0" presId="urn:microsoft.com/office/officeart/2005/8/layout/chevron2"/>
    <dgm:cxn modelId="{91709D3A-462C-4082-A8A8-6ACED8EC9CE2}" srcId="{16D6374D-4F7E-4DDF-A65B-1DE38479FB5F}" destId="{1C751291-67AC-4CCE-BA24-835D7E4798F9}" srcOrd="1" destOrd="0" parTransId="{58BE67A0-528A-4EA2-89C6-0B0AD7F26771}" sibTransId="{A285B420-1A37-417D-9F83-988808989811}"/>
    <dgm:cxn modelId="{C5F68D5C-58F5-403C-BD7E-5DD1D4737E93}" type="presOf" srcId="{2DA76117-547A-4D17-A926-BE99D7639634}" destId="{335DC947-D6FA-4D19-9B86-50AD2DA35565}" srcOrd="0" destOrd="0" presId="urn:microsoft.com/office/officeart/2005/8/layout/chevron2"/>
    <dgm:cxn modelId="{980F7FE9-3A6B-43E2-9B7D-ED6CE768C848}" srcId="{16D6374D-4F7E-4DDF-A65B-1DE38479FB5F}" destId="{283EE76C-C112-4D38-93D3-B97E286E8906}" srcOrd="3" destOrd="0" parTransId="{D7A2E4C8-B23E-49AC-B70A-FD562F783CCF}" sibTransId="{D39A50DC-EBAF-4AA1-B058-80B0C4E73D24}"/>
    <dgm:cxn modelId="{D1E32209-E8BF-4D5F-96FF-06E4CB24DF48}" type="presOf" srcId="{F85A0ED1-FB16-44BE-BDA1-B3CC011BEB26}" destId="{4438F6AF-CA45-4BDA-8312-62C837D95236}" srcOrd="0" destOrd="0" presId="urn:microsoft.com/office/officeart/2005/8/layout/chevron2"/>
    <dgm:cxn modelId="{BB465AD0-A1BF-4871-839E-252A2F8C5C8D}" type="presOf" srcId="{1C751291-67AC-4CCE-BA24-835D7E4798F9}" destId="{ACB2D294-6BBD-4F8E-8F43-8A40EB2ACF42}" srcOrd="0" destOrd="0" presId="urn:microsoft.com/office/officeart/2005/8/layout/chevron2"/>
    <dgm:cxn modelId="{118BCB40-F9C3-440A-BD4F-709FC836B2D4}" type="presOf" srcId="{A1D3ECDC-62A1-4389-983A-A4A0E9E3CC9A}" destId="{C97621FB-8F36-4949-BB67-3648F3EC66C2}" srcOrd="0" destOrd="0" presId="urn:microsoft.com/office/officeart/2005/8/layout/chevron2"/>
    <dgm:cxn modelId="{DC508843-684F-4047-BD59-004932935BC0}" type="presOf" srcId="{16D6374D-4F7E-4DDF-A65B-1DE38479FB5F}" destId="{A032F9CA-0EC4-40A0-B3BE-8F135A294133}" srcOrd="0" destOrd="0" presId="urn:microsoft.com/office/officeart/2005/8/layout/chevron2"/>
    <dgm:cxn modelId="{5B3667E1-D5C8-401F-A127-946A96822E90}" srcId="{16D6374D-4F7E-4DDF-A65B-1DE38479FB5F}" destId="{A1D3ECDC-62A1-4389-983A-A4A0E9E3CC9A}" srcOrd="0" destOrd="0" parTransId="{E988DAC7-FA69-49E8-B9B1-BC75FDF6FC06}" sibTransId="{8DE11FE8-7F43-4B60-BCBD-D268730B6C24}"/>
    <dgm:cxn modelId="{3DA15BFF-3125-4DCC-8BDE-AB640D3B1966}" srcId="{16D6374D-4F7E-4DDF-A65B-1DE38479FB5F}" destId="{FF839220-E002-46E2-8BB9-D367021A416D}" srcOrd="2" destOrd="0" parTransId="{EDACE345-49B3-48A2-9A93-62A14F62EE90}" sibTransId="{274494A2-BC4C-4D30-B599-85DF7FCA2E95}"/>
    <dgm:cxn modelId="{7107E7B5-559D-44DA-AE7B-88FBCDC6D0AE}" srcId="{FF839220-E002-46E2-8BB9-D367021A416D}" destId="{F85A0ED1-FB16-44BE-BDA1-B3CC011BEB26}" srcOrd="0" destOrd="0" parTransId="{158921AC-E266-4BE4-AB07-C2FB88BAC5A1}" sibTransId="{7EFA1758-84B4-4AB9-84AE-91C8C318755C}"/>
    <dgm:cxn modelId="{7CEAD457-92E4-4A6D-9D9C-6221988B5E3B}" type="presParOf" srcId="{A032F9CA-0EC4-40A0-B3BE-8F135A294133}" destId="{6F75A6FE-6425-4882-91F4-0473A8F8DE18}" srcOrd="0" destOrd="0" presId="urn:microsoft.com/office/officeart/2005/8/layout/chevron2"/>
    <dgm:cxn modelId="{D980C3B4-0992-4CE8-A52A-4F1E4CA874C5}" type="presParOf" srcId="{6F75A6FE-6425-4882-91F4-0473A8F8DE18}" destId="{C97621FB-8F36-4949-BB67-3648F3EC66C2}" srcOrd="0" destOrd="0" presId="urn:microsoft.com/office/officeart/2005/8/layout/chevron2"/>
    <dgm:cxn modelId="{2693A4C0-CD01-46BA-8F5C-3C1C8DC51008}" type="presParOf" srcId="{6F75A6FE-6425-4882-91F4-0473A8F8DE18}" destId="{335DC947-D6FA-4D19-9B86-50AD2DA35565}" srcOrd="1" destOrd="0" presId="urn:microsoft.com/office/officeart/2005/8/layout/chevron2"/>
    <dgm:cxn modelId="{4443F3FF-0B5D-4F1C-B8E6-DDD4FDCA7747}" type="presParOf" srcId="{A032F9CA-0EC4-40A0-B3BE-8F135A294133}" destId="{ECCC5437-E0EF-4DAA-8ED9-DD459A0B5783}" srcOrd="1" destOrd="0" presId="urn:microsoft.com/office/officeart/2005/8/layout/chevron2"/>
    <dgm:cxn modelId="{66CD3AE9-03AD-473A-82DC-A74E43ECC7ED}" type="presParOf" srcId="{A032F9CA-0EC4-40A0-B3BE-8F135A294133}" destId="{B1001854-4162-47FA-B909-87D628BADFB0}" srcOrd="2" destOrd="0" presId="urn:microsoft.com/office/officeart/2005/8/layout/chevron2"/>
    <dgm:cxn modelId="{ABDCDCDE-6736-4BE3-9D1C-CDB8C9106BED}" type="presParOf" srcId="{B1001854-4162-47FA-B909-87D628BADFB0}" destId="{ACB2D294-6BBD-4F8E-8F43-8A40EB2ACF42}" srcOrd="0" destOrd="0" presId="urn:microsoft.com/office/officeart/2005/8/layout/chevron2"/>
    <dgm:cxn modelId="{BD570B80-61D6-4772-B530-AB7F53EA0FF7}" type="presParOf" srcId="{B1001854-4162-47FA-B909-87D628BADFB0}" destId="{54AB44F6-E22D-4F3D-81CD-52DE65535012}" srcOrd="1" destOrd="0" presId="urn:microsoft.com/office/officeart/2005/8/layout/chevron2"/>
    <dgm:cxn modelId="{ACB2DB33-4935-4059-80D1-9444C46B4E78}" type="presParOf" srcId="{A032F9CA-0EC4-40A0-B3BE-8F135A294133}" destId="{CBFA9BD8-4E04-46F5-835C-F5511250321F}" srcOrd="3" destOrd="0" presId="urn:microsoft.com/office/officeart/2005/8/layout/chevron2"/>
    <dgm:cxn modelId="{0525374B-35AE-48E5-B5F4-48A44773DA97}" type="presParOf" srcId="{A032F9CA-0EC4-40A0-B3BE-8F135A294133}" destId="{373DE667-53F6-48A0-9A5C-DE3314783A5B}" srcOrd="4" destOrd="0" presId="urn:microsoft.com/office/officeart/2005/8/layout/chevron2"/>
    <dgm:cxn modelId="{7F130D8A-871C-47D2-9261-444AFA24E7A1}" type="presParOf" srcId="{373DE667-53F6-48A0-9A5C-DE3314783A5B}" destId="{2AC45428-3F3B-4437-A1D2-19D7FEE1EDE9}" srcOrd="0" destOrd="0" presId="urn:microsoft.com/office/officeart/2005/8/layout/chevron2"/>
    <dgm:cxn modelId="{D64B50AD-7505-497D-849F-6CEBA87AF187}" type="presParOf" srcId="{373DE667-53F6-48A0-9A5C-DE3314783A5B}" destId="{4438F6AF-CA45-4BDA-8312-62C837D95236}" srcOrd="1" destOrd="0" presId="urn:microsoft.com/office/officeart/2005/8/layout/chevron2"/>
    <dgm:cxn modelId="{2F6DFC22-CE9D-4E47-8D7B-75EA599566DE}" type="presParOf" srcId="{A032F9CA-0EC4-40A0-B3BE-8F135A294133}" destId="{C3D6A2EB-DD0F-44F2-B1C3-83DA610E26AF}" srcOrd="5" destOrd="0" presId="urn:microsoft.com/office/officeart/2005/8/layout/chevron2"/>
    <dgm:cxn modelId="{A68F2470-474B-4FB5-9D42-AE4CE0F39556}" type="presParOf" srcId="{A032F9CA-0EC4-40A0-B3BE-8F135A294133}" destId="{481C5EE5-DE89-42AD-B9FB-6017EB2EBBC2}" srcOrd="6" destOrd="0" presId="urn:microsoft.com/office/officeart/2005/8/layout/chevron2"/>
    <dgm:cxn modelId="{C9380527-F5D2-4B36-8047-DF36243013C9}" type="presParOf" srcId="{481C5EE5-DE89-42AD-B9FB-6017EB2EBBC2}" destId="{2CACAF70-B1F7-4CE4-A29C-114575FD2392}" srcOrd="0" destOrd="0" presId="urn:microsoft.com/office/officeart/2005/8/layout/chevron2"/>
    <dgm:cxn modelId="{FB85362D-5E7E-4D02-B4A5-1442980651A2}" type="presParOf" srcId="{481C5EE5-DE89-42AD-B9FB-6017EB2EBBC2}" destId="{71B86CDB-36EB-4D3A-9048-B7575D0FF0F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D6374D-4F7E-4DDF-A65B-1DE38479FB5F}" type="doc">
      <dgm:prSet loTypeId="urn:microsoft.com/office/officeart/2005/8/layout/chevron2" loCatId="list" qsTypeId="urn:microsoft.com/office/officeart/2005/8/quickstyle/simple5" qsCatId="simple" csTypeId="urn:microsoft.com/office/officeart/2005/8/colors/accent3_5" csCatId="accent3" phldr="1"/>
      <dgm:spPr/>
      <dgm:t>
        <a:bodyPr/>
        <a:lstStyle/>
        <a:p>
          <a:endParaRPr lang="en-US"/>
        </a:p>
      </dgm:t>
    </dgm:pt>
    <dgm:pt modelId="{A1D3ECDC-62A1-4389-983A-A4A0E9E3CC9A}">
      <dgm:prSet phldrT="[Text]"/>
      <dgm:spPr/>
      <dgm:t>
        <a:bodyPr/>
        <a:lstStyle/>
        <a:p>
          <a:endParaRPr lang="en-US" dirty="0"/>
        </a:p>
      </dgm:t>
    </dgm:pt>
    <dgm:pt modelId="{E988DAC7-FA69-49E8-B9B1-BC75FDF6FC06}" type="parTrans" cxnId="{5B3667E1-D5C8-401F-A127-946A96822E90}">
      <dgm:prSet/>
      <dgm:spPr/>
      <dgm:t>
        <a:bodyPr/>
        <a:lstStyle/>
        <a:p>
          <a:endParaRPr lang="en-US"/>
        </a:p>
      </dgm:t>
    </dgm:pt>
    <dgm:pt modelId="{8DE11FE8-7F43-4B60-BCBD-D268730B6C24}" type="sibTrans" cxnId="{5B3667E1-D5C8-401F-A127-946A96822E90}">
      <dgm:prSet/>
      <dgm:spPr/>
      <dgm:t>
        <a:bodyPr/>
        <a:lstStyle/>
        <a:p>
          <a:endParaRPr lang="en-US"/>
        </a:p>
      </dgm:t>
    </dgm:pt>
    <dgm:pt modelId="{FF839220-E002-46E2-8BB9-D367021A416D}">
      <dgm:prSet phldrT="[Text]"/>
      <dgm:spPr/>
      <dgm:t>
        <a:bodyPr/>
        <a:lstStyle/>
        <a:p>
          <a:endParaRPr lang="en-US" dirty="0"/>
        </a:p>
      </dgm:t>
    </dgm:pt>
    <dgm:pt modelId="{EDACE345-49B3-48A2-9A93-62A14F62EE90}" type="parTrans" cxnId="{3DA15BFF-3125-4DCC-8BDE-AB640D3B1966}">
      <dgm:prSet/>
      <dgm:spPr/>
      <dgm:t>
        <a:bodyPr/>
        <a:lstStyle/>
        <a:p>
          <a:endParaRPr lang="en-US"/>
        </a:p>
      </dgm:t>
    </dgm:pt>
    <dgm:pt modelId="{274494A2-BC4C-4D30-B599-85DF7FCA2E95}" type="sibTrans" cxnId="{3DA15BFF-3125-4DCC-8BDE-AB640D3B1966}">
      <dgm:prSet/>
      <dgm:spPr/>
      <dgm:t>
        <a:bodyPr/>
        <a:lstStyle/>
        <a:p>
          <a:endParaRPr lang="en-US"/>
        </a:p>
      </dgm:t>
    </dgm:pt>
    <dgm:pt modelId="{283EE76C-C112-4D38-93D3-B97E286E8906}">
      <dgm:prSet phldrT="[Text]"/>
      <dgm:spPr/>
      <dgm:t>
        <a:bodyPr/>
        <a:lstStyle/>
        <a:p>
          <a:endParaRPr lang="en-US" dirty="0"/>
        </a:p>
      </dgm:t>
    </dgm:pt>
    <dgm:pt modelId="{D7A2E4C8-B23E-49AC-B70A-FD562F783CCF}" type="parTrans" cxnId="{980F7FE9-3A6B-43E2-9B7D-ED6CE768C848}">
      <dgm:prSet/>
      <dgm:spPr/>
      <dgm:t>
        <a:bodyPr/>
        <a:lstStyle/>
        <a:p>
          <a:endParaRPr lang="en-US"/>
        </a:p>
      </dgm:t>
    </dgm:pt>
    <dgm:pt modelId="{D39A50DC-EBAF-4AA1-B058-80B0C4E73D24}" type="sibTrans" cxnId="{980F7FE9-3A6B-43E2-9B7D-ED6CE768C848}">
      <dgm:prSet/>
      <dgm:spPr/>
      <dgm:t>
        <a:bodyPr/>
        <a:lstStyle/>
        <a:p>
          <a:endParaRPr lang="en-US"/>
        </a:p>
      </dgm:t>
    </dgm:pt>
    <dgm:pt modelId="{1C751291-67AC-4CCE-BA24-835D7E4798F9}">
      <dgm:prSet/>
      <dgm:spPr/>
      <dgm:t>
        <a:bodyPr/>
        <a:lstStyle/>
        <a:p>
          <a:endParaRPr lang="en-US" dirty="0"/>
        </a:p>
      </dgm:t>
    </dgm:pt>
    <dgm:pt modelId="{58BE67A0-528A-4EA2-89C6-0B0AD7F26771}" type="parTrans" cxnId="{91709D3A-462C-4082-A8A8-6ACED8EC9CE2}">
      <dgm:prSet/>
      <dgm:spPr/>
      <dgm:t>
        <a:bodyPr/>
        <a:lstStyle/>
        <a:p>
          <a:endParaRPr lang="en-US"/>
        </a:p>
      </dgm:t>
    </dgm:pt>
    <dgm:pt modelId="{A285B420-1A37-417D-9F83-988808989811}" type="sibTrans" cxnId="{91709D3A-462C-4082-A8A8-6ACED8EC9CE2}">
      <dgm:prSet/>
      <dgm:spPr/>
      <dgm:t>
        <a:bodyPr/>
        <a:lstStyle/>
        <a:p>
          <a:endParaRPr lang="en-US"/>
        </a:p>
      </dgm:t>
    </dgm:pt>
    <dgm:pt modelId="{60FAEB9C-1378-4AEB-9404-F7518F44AA92}">
      <dgm:prSet custT="1"/>
      <dgm:spPr/>
      <dgm:t>
        <a:bodyPr/>
        <a:lstStyle/>
        <a:p>
          <a:r>
            <a:rPr lang="en-US" sz="2800" dirty="0" smtClean="0"/>
            <a:t>Process Manager and Principal prepare agenda, worksheets in Native Star</a:t>
          </a:r>
          <a:endParaRPr lang="en-US" sz="2800" dirty="0"/>
        </a:p>
      </dgm:t>
    </dgm:pt>
    <dgm:pt modelId="{2F6B1D8C-5883-4191-A08C-4CEA00AB3939}" type="parTrans" cxnId="{5D753599-82C2-4150-85F3-DBA189C82D13}">
      <dgm:prSet/>
      <dgm:spPr/>
      <dgm:t>
        <a:bodyPr/>
        <a:lstStyle/>
        <a:p>
          <a:endParaRPr lang="en-US"/>
        </a:p>
      </dgm:t>
    </dgm:pt>
    <dgm:pt modelId="{68D5DBA2-8DE7-4AF7-86B9-7DEBD3344788}" type="sibTrans" cxnId="{5D753599-82C2-4150-85F3-DBA189C82D13}">
      <dgm:prSet/>
      <dgm:spPr/>
      <dgm:t>
        <a:bodyPr/>
        <a:lstStyle/>
        <a:p>
          <a:endParaRPr lang="en-US"/>
        </a:p>
      </dgm:t>
    </dgm:pt>
    <dgm:pt modelId="{2DA76117-547A-4D17-A926-BE99D7639634}">
      <dgm:prSet custT="1"/>
      <dgm:spPr/>
      <dgm:t>
        <a:bodyPr/>
        <a:lstStyle/>
        <a:p>
          <a:r>
            <a:rPr lang="en-US" sz="2800" dirty="0" smtClean="0"/>
            <a:t>Twice a month, about 90 minutes each</a:t>
          </a:r>
          <a:endParaRPr lang="en-US" sz="2800" dirty="0"/>
        </a:p>
      </dgm:t>
    </dgm:pt>
    <dgm:pt modelId="{FD29402E-854F-4C01-8E7E-6C21887193B9}" type="parTrans" cxnId="{94501A7C-A67E-4BD7-9AEC-F997EEA23086}">
      <dgm:prSet/>
      <dgm:spPr/>
      <dgm:t>
        <a:bodyPr/>
        <a:lstStyle/>
        <a:p>
          <a:endParaRPr lang="en-US"/>
        </a:p>
      </dgm:t>
    </dgm:pt>
    <dgm:pt modelId="{9EA7E9FA-A9ED-4561-93B3-88F1CDDFFC66}" type="sibTrans" cxnId="{94501A7C-A67E-4BD7-9AEC-F997EEA23086}">
      <dgm:prSet/>
      <dgm:spPr/>
      <dgm:t>
        <a:bodyPr/>
        <a:lstStyle/>
        <a:p>
          <a:endParaRPr lang="en-US"/>
        </a:p>
      </dgm:t>
    </dgm:pt>
    <dgm:pt modelId="{F85A0ED1-FB16-44BE-BDA1-B3CC011BEB26}">
      <dgm:prSet custT="1"/>
      <dgm:spPr/>
      <dgm:t>
        <a:bodyPr/>
        <a:lstStyle/>
        <a:p>
          <a:r>
            <a:rPr lang="en-US" sz="2800" dirty="0" smtClean="0"/>
            <a:t>Team works on indicators</a:t>
          </a:r>
          <a:endParaRPr lang="en-US" sz="2800" dirty="0"/>
        </a:p>
      </dgm:t>
    </dgm:pt>
    <dgm:pt modelId="{158921AC-E266-4BE4-AB07-C2FB88BAC5A1}" type="parTrans" cxnId="{7107E7B5-559D-44DA-AE7B-88FBCDC6D0AE}">
      <dgm:prSet/>
      <dgm:spPr/>
      <dgm:t>
        <a:bodyPr/>
        <a:lstStyle/>
        <a:p>
          <a:endParaRPr lang="en-US"/>
        </a:p>
      </dgm:t>
    </dgm:pt>
    <dgm:pt modelId="{7EFA1758-84B4-4AB9-84AE-91C8C318755C}" type="sibTrans" cxnId="{7107E7B5-559D-44DA-AE7B-88FBCDC6D0AE}">
      <dgm:prSet/>
      <dgm:spPr/>
      <dgm:t>
        <a:bodyPr/>
        <a:lstStyle/>
        <a:p>
          <a:endParaRPr lang="en-US"/>
        </a:p>
      </dgm:t>
    </dgm:pt>
    <dgm:pt modelId="{ECB25E81-E07F-4D78-A38F-AB4B99EA842B}">
      <dgm:prSet custT="1"/>
      <dgm:spPr/>
      <dgm:t>
        <a:bodyPr/>
        <a:lstStyle/>
        <a:p>
          <a:r>
            <a:rPr lang="en-US" sz="2800" dirty="0" smtClean="0"/>
            <a:t>Process Manager (or Principal) documents the Team’s work in Native Star</a:t>
          </a:r>
          <a:endParaRPr lang="en-US" sz="2800" dirty="0"/>
        </a:p>
      </dgm:t>
    </dgm:pt>
    <dgm:pt modelId="{3D21BFE3-F506-4A5B-A330-D7FED48392E0}" type="parTrans" cxnId="{ED1C2D35-69C7-4A80-BFAB-6C2FC595FDBF}">
      <dgm:prSet/>
      <dgm:spPr/>
      <dgm:t>
        <a:bodyPr/>
        <a:lstStyle/>
        <a:p>
          <a:endParaRPr lang="en-US"/>
        </a:p>
      </dgm:t>
    </dgm:pt>
    <dgm:pt modelId="{02637CDB-CFEA-4CCA-9C18-51E8A71E9F02}" type="sibTrans" cxnId="{ED1C2D35-69C7-4A80-BFAB-6C2FC595FDBF}">
      <dgm:prSet/>
      <dgm:spPr/>
      <dgm:t>
        <a:bodyPr/>
        <a:lstStyle/>
        <a:p>
          <a:endParaRPr lang="en-US"/>
        </a:p>
      </dgm:t>
    </dgm:pt>
    <dgm:pt modelId="{A032F9CA-0EC4-40A0-B3BE-8F135A294133}" type="pres">
      <dgm:prSet presAssocID="{16D6374D-4F7E-4DDF-A65B-1DE38479FB5F}" presName="linearFlow" presStyleCnt="0">
        <dgm:presLayoutVars>
          <dgm:dir/>
          <dgm:animLvl val="lvl"/>
          <dgm:resizeHandles val="exact"/>
        </dgm:presLayoutVars>
      </dgm:prSet>
      <dgm:spPr/>
      <dgm:t>
        <a:bodyPr/>
        <a:lstStyle/>
        <a:p>
          <a:endParaRPr lang="en-US"/>
        </a:p>
      </dgm:t>
    </dgm:pt>
    <dgm:pt modelId="{6F75A6FE-6425-4882-91F4-0473A8F8DE18}" type="pres">
      <dgm:prSet presAssocID="{A1D3ECDC-62A1-4389-983A-A4A0E9E3CC9A}" presName="composite" presStyleCnt="0"/>
      <dgm:spPr/>
    </dgm:pt>
    <dgm:pt modelId="{C97621FB-8F36-4949-BB67-3648F3EC66C2}" type="pres">
      <dgm:prSet presAssocID="{A1D3ECDC-62A1-4389-983A-A4A0E9E3CC9A}" presName="parentText" presStyleLbl="alignNode1" presStyleIdx="0" presStyleCnt="4" custScaleX="98997">
        <dgm:presLayoutVars>
          <dgm:chMax val="1"/>
          <dgm:bulletEnabled val="1"/>
        </dgm:presLayoutVars>
      </dgm:prSet>
      <dgm:spPr/>
      <dgm:t>
        <a:bodyPr/>
        <a:lstStyle/>
        <a:p>
          <a:endParaRPr lang="en-US"/>
        </a:p>
      </dgm:t>
    </dgm:pt>
    <dgm:pt modelId="{335DC947-D6FA-4D19-9B86-50AD2DA35565}" type="pres">
      <dgm:prSet presAssocID="{A1D3ECDC-62A1-4389-983A-A4A0E9E3CC9A}" presName="descendantText" presStyleLbl="alignAcc1" presStyleIdx="0" presStyleCnt="4">
        <dgm:presLayoutVars>
          <dgm:bulletEnabled val="1"/>
        </dgm:presLayoutVars>
      </dgm:prSet>
      <dgm:spPr/>
      <dgm:t>
        <a:bodyPr/>
        <a:lstStyle/>
        <a:p>
          <a:endParaRPr lang="en-US"/>
        </a:p>
      </dgm:t>
    </dgm:pt>
    <dgm:pt modelId="{ECCC5437-E0EF-4DAA-8ED9-DD459A0B5783}" type="pres">
      <dgm:prSet presAssocID="{8DE11FE8-7F43-4B60-BCBD-D268730B6C24}" presName="sp" presStyleCnt="0"/>
      <dgm:spPr/>
    </dgm:pt>
    <dgm:pt modelId="{B1001854-4162-47FA-B909-87D628BADFB0}" type="pres">
      <dgm:prSet presAssocID="{1C751291-67AC-4CCE-BA24-835D7E4798F9}" presName="composite" presStyleCnt="0"/>
      <dgm:spPr/>
    </dgm:pt>
    <dgm:pt modelId="{ACB2D294-6BBD-4F8E-8F43-8A40EB2ACF42}" type="pres">
      <dgm:prSet presAssocID="{1C751291-67AC-4CCE-BA24-835D7E4798F9}" presName="parentText" presStyleLbl="alignNode1" presStyleIdx="1" presStyleCnt="4">
        <dgm:presLayoutVars>
          <dgm:chMax val="1"/>
          <dgm:bulletEnabled val="1"/>
        </dgm:presLayoutVars>
      </dgm:prSet>
      <dgm:spPr/>
      <dgm:t>
        <a:bodyPr/>
        <a:lstStyle/>
        <a:p>
          <a:endParaRPr lang="en-US"/>
        </a:p>
      </dgm:t>
    </dgm:pt>
    <dgm:pt modelId="{54AB44F6-E22D-4F3D-81CD-52DE65535012}" type="pres">
      <dgm:prSet presAssocID="{1C751291-67AC-4CCE-BA24-835D7E4798F9}" presName="descendantText" presStyleLbl="alignAcc1" presStyleIdx="1" presStyleCnt="4">
        <dgm:presLayoutVars>
          <dgm:bulletEnabled val="1"/>
        </dgm:presLayoutVars>
      </dgm:prSet>
      <dgm:spPr/>
      <dgm:t>
        <a:bodyPr/>
        <a:lstStyle/>
        <a:p>
          <a:endParaRPr lang="en-US"/>
        </a:p>
      </dgm:t>
    </dgm:pt>
    <dgm:pt modelId="{CBFA9BD8-4E04-46F5-835C-F5511250321F}" type="pres">
      <dgm:prSet presAssocID="{A285B420-1A37-417D-9F83-988808989811}" presName="sp" presStyleCnt="0"/>
      <dgm:spPr/>
    </dgm:pt>
    <dgm:pt modelId="{373DE667-53F6-48A0-9A5C-DE3314783A5B}" type="pres">
      <dgm:prSet presAssocID="{FF839220-E002-46E2-8BB9-D367021A416D}" presName="composite" presStyleCnt="0"/>
      <dgm:spPr/>
    </dgm:pt>
    <dgm:pt modelId="{2AC45428-3F3B-4437-A1D2-19D7FEE1EDE9}" type="pres">
      <dgm:prSet presAssocID="{FF839220-E002-46E2-8BB9-D367021A416D}" presName="parentText" presStyleLbl="alignNode1" presStyleIdx="2" presStyleCnt="4">
        <dgm:presLayoutVars>
          <dgm:chMax val="1"/>
          <dgm:bulletEnabled val="1"/>
        </dgm:presLayoutVars>
      </dgm:prSet>
      <dgm:spPr/>
      <dgm:t>
        <a:bodyPr/>
        <a:lstStyle/>
        <a:p>
          <a:endParaRPr lang="en-US"/>
        </a:p>
      </dgm:t>
    </dgm:pt>
    <dgm:pt modelId="{4438F6AF-CA45-4BDA-8312-62C837D95236}" type="pres">
      <dgm:prSet presAssocID="{FF839220-E002-46E2-8BB9-D367021A416D}" presName="descendantText" presStyleLbl="alignAcc1" presStyleIdx="2" presStyleCnt="4">
        <dgm:presLayoutVars>
          <dgm:bulletEnabled val="1"/>
        </dgm:presLayoutVars>
      </dgm:prSet>
      <dgm:spPr/>
      <dgm:t>
        <a:bodyPr/>
        <a:lstStyle/>
        <a:p>
          <a:endParaRPr lang="en-US"/>
        </a:p>
      </dgm:t>
    </dgm:pt>
    <dgm:pt modelId="{C3D6A2EB-DD0F-44F2-B1C3-83DA610E26AF}" type="pres">
      <dgm:prSet presAssocID="{274494A2-BC4C-4D30-B599-85DF7FCA2E95}" presName="sp" presStyleCnt="0"/>
      <dgm:spPr/>
    </dgm:pt>
    <dgm:pt modelId="{481C5EE5-DE89-42AD-B9FB-6017EB2EBBC2}" type="pres">
      <dgm:prSet presAssocID="{283EE76C-C112-4D38-93D3-B97E286E8906}" presName="composite" presStyleCnt="0"/>
      <dgm:spPr/>
    </dgm:pt>
    <dgm:pt modelId="{2CACAF70-B1F7-4CE4-A29C-114575FD2392}" type="pres">
      <dgm:prSet presAssocID="{283EE76C-C112-4D38-93D3-B97E286E8906}" presName="parentText" presStyleLbl="alignNode1" presStyleIdx="3" presStyleCnt="4">
        <dgm:presLayoutVars>
          <dgm:chMax val="1"/>
          <dgm:bulletEnabled val="1"/>
        </dgm:presLayoutVars>
      </dgm:prSet>
      <dgm:spPr/>
      <dgm:t>
        <a:bodyPr/>
        <a:lstStyle/>
        <a:p>
          <a:endParaRPr lang="en-US"/>
        </a:p>
      </dgm:t>
    </dgm:pt>
    <dgm:pt modelId="{71B86CDB-36EB-4D3A-9048-B7575D0FF0F6}" type="pres">
      <dgm:prSet presAssocID="{283EE76C-C112-4D38-93D3-B97E286E8906}" presName="descendantText" presStyleLbl="alignAcc1" presStyleIdx="3" presStyleCnt="4">
        <dgm:presLayoutVars>
          <dgm:bulletEnabled val="1"/>
        </dgm:presLayoutVars>
      </dgm:prSet>
      <dgm:spPr/>
      <dgm:t>
        <a:bodyPr/>
        <a:lstStyle/>
        <a:p>
          <a:endParaRPr lang="en-US"/>
        </a:p>
      </dgm:t>
    </dgm:pt>
  </dgm:ptLst>
  <dgm:cxnLst>
    <dgm:cxn modelId="{E7F00840-E7C2-4B36-84FE-6E37DBC82A11}" type="presOf" srcId="{A1D3ECDC-62A1-4389-983A-A4A0E9E3CC9A}" destId="{C97621FB-8F36-4949-BB67-3648F3EC66C2}" srcOrd="0" destOrd="0" presId="urn:microsoft.com/office/officeart/2005/8/layout/chevron2"/>
    <dgm:cxn modelId="{ED1C2D35-69C7-4A80-BFAB-6C2FC595FDBF}" srcId="{283EE76C-C112-4D38-93D3-B97E286E8906}" destId="{ECB25E81-E07F-4D78-A38F-AB4B99EA842B}" srcOrd="0" destOrd="0" parTransId="{3D21BFE3-F506-4A5B-A330-D7FED48392E0}" sibTransId="{02637CDB-CFEA-4CCA-9C18-51E8A71E9F02}"/>
    <dgm:cxn modelId="{B52F5C8F-A856-4F7A-B45E-BD76130462E8}" type="presOf" srcId="{F85A0ED1-FB16-44BE-BDA1-B3CC011BEB26}" destId="{4438F6AF-CA45-4BDA-8312-62C837D95236}" srcOrd="0" destOrd="0" presId="urn:microsoft.com/office/officeart/2005/8/layout/chevron2"/>
    <dgm:cxn modelId="{41E7929C-8A4E-42BC-A60B-3112A6F87EA7}" type="presOf" srcId="{ECB25E81-E07F-4D78-A38F-AB4B99EA842B}" destId="{71B86CDB-36EB-4D3A-9048-B7575D0FF0F6}" srcOrd="0" destOrd="0" presId="urn:microsoft.com/office/officeart/2005/8/layout/chevron2"/>
    <dgm:cxn modelId="{63B7B8DD-950A-44C5-93CE-4023BFBEB100}" type="presOf" srcId="{FF839220-E002-46E2-8BB9-D367021A416D}" destId="{2AC45428-3F3B-4437-A1D2-19D7FEE1EDE9}" srcOrd="0" destOrd="0" presId="urn:microsoft.com/office/officeart/2005/8/layout/chevron2"/>
    <dgm:cxn modelId="{94501A7C-A67E-4BD7-9AEC-F997EEA23086}" srcId="{A1D3ECDC-62A1-4389-983A-A4A0E9E3CC9A}" destId="{2DA76117-547A-4D17-A926-BE99D7639634}" srcOrd="0" destOrd="0" parTransId="{FD29402E-854F-4C01-8E7E-6C21887193B9}" sibTransId="{9EA7E9FA-A9ED-4561-93B3-88F1CDDFFC66}"/>
    <dgm:cxn modelId="{5D753599-82C2-4150-85F3-DBA189C82D13}" srcId="{1C751291-67AC-4CCE-BA24-835D7E4798F9}" destId="{60FAEB9C-1378-4AEB-9404-F7518F44AA92}" srcOrd="0" destOrd="0" parTransId="{2F6B1D8C-5883-4191-A08C-4CEA00AB3939}" sibTransId="{68D5DBA2-8DE7-4AF7-86B9-7DEBD3344788}"/>
    <dgm:cxn modelId="{91709D3A-462C-4082-A8A8-6ACED8EC9CE2}" srcId="{16D6374D-4F7E-4DDF-A65B-1DE38479FB5F}" destId="{1C751291-67AC-4CCE-BA24-835D7E4798F9}" srcOrd="1" destOrd="0" parTransId="{58BE67A0-528A-4EA2-89C6-0B0AD7F26771}" sibTransId="{A285B420-1A37-417D-9F83-988808989811}"/>
    <dgm:cxn modelId="{980F7FE9-3A6B-43E2-9B7D-ED6CE768C848}" srcId="{16D6374D-4F7E-4DDF-A65B-1DE38479FB5F}" destId="{283EE76C-C112-4D38-93D3-B97E286E8906}" srcOrd="3" destOrd="0" parTransId="{D7A2E4C8-B23E-49AC-B70A-FD562F783CCF}" sibTransId="{D39A50DC-EBAF-4AA1-B058-80B0C4E73D24}"/>
    <dgm:cxn modelId="{2284B397-EFCB-4895-B141-9186EA07A049}" type="presOf" srcId="{283EE76C-C112-4D38-93D3-B97E286E8906}" destId="{2CACAF70-B1F7-4CE4-A29C-114575FD2392}" srcOrd="0" destOrd="0" presId="urn:microsoft.com/office/officeart/2005/8/layout/chevron2"/>
    <dgm:cxn modelId="{42F993EB-E951-4CD1-9E71-7B84FB8DA6DE}" type="presOf" srcId="{1C751291-67AC-4CCE-BA24-835D7E4798F9}" destId="{ACB2D294-6BBD-4F8E-8F43-8A40EB2ACF42}" srcOrd="0" destOrd="0" presId="urn:microsoft.com/office/officeart/2005/8/layout/chevron2"/>
    <dgm:cxn modelId="{5B3667E1-D5C8-401F-A127-946A96822E90}" srcId="{16D6374D-4F7E-4DDF-A65B-1DE38479FB5F}" destId="{A1D3ECDC-62A1-4389-983A-A4A0E9E3CC9A}" srcOrd="0" destOrd="0" parTransId="{E988DAC7-FA69-49E8-B9B1-BC75FDF6FC06}" sibTransId="{8DE11FE8-7F43-4B60-BCBD-D268730B6C24}"/>
    <dgm:cxn modelId="{3DA15BFF-3125-4DCC-8BDE-AB640D3B1966}" srcId="{16D6374D-4F7E-4DDF-A65B-1DE38479FB5F}" destId="{FF839220-E002-46E2-8BB9-D367021A416D}" srcOrd="2" destOrd="0" parTransId="{EDACE345-49B3-48A2-9A93-62A14F62EE90}" sibTransId="{274494A2-BC4C-4D30-B599-85DF7FCA2E95}"/>
    <dgm:cxn modelId="{E5DF2A62-0FE8-4AE2-89DA-D59CF64AC133}" type="presOf" srcId="{60FAEB9C-1378-4AEB-9404-F7518F44AA92}" destId="{54AB44F6-E22D-4F3D-81CD-52DE65535012}" srcOrd="0" destOrd="0" presId="urn:microsoft.com/office/officeart/2005/8/layout/chevron2"/>
    <dgm:cxn modelId="{7107E7B5-559D-44DA-AE7B-88FBCDC6D0AE}" srcId="{FF839220-E002-46E2-8BB9-D367021A416D}" destId="{F85A0ED1-FB16-44BE-BDA1-B3CC011BEB26}" srcOrd="0" destOrd="0" parTransId="{158921AC-E266-4BE4-AB07-C2FB88BAC5A1}" sibTransId="{7EFA1758-84B4-4AB9-84AE-91C8C318755C}"/>
    <dgm:cxn modelId="{0313DE87-0026-4106-8736-031B8AF63610}" type="presOf" srcId="{2DA76117-547A-4D17-A926-BE99D7639634}" destId="{335DC947-D6FA-4D19-9B86-50AD2DA35565}" srcOrd="0" destOrd="0" presId="urn:microsoft.com/office/officeart/2005/8/layout/chevron2"/>
    <dgm:cxn modelId="{4EB07B0B-D828-4B3E-B86F-0B8BD74909C0}" type="presOf" srcId="{16D6374D-4F7E-4DDF-A65B-1DE38479FB5F}" destId="{A032F9CA-0EC4-40A0-B3BE-8F135A294133}" srcOrd="0" destOrd="0" presId="urn:microsoft.com/office/officeart/2005/8/layout/chevron2"/>
    <dgm:cxn modelId="{AF1FC620-A302-41F7-8464-9D2DCA5E9B2B}" type="presParOf" srcId="{A032F9CA-0EC4-40A0-B3BE-8F135A294133}" destId="{6F75A6FE-6425-4882-91F4-0473A8F8DE18}" srcOrd="0" destOrd="0" presId="urn:microsoft.com/office/officeart/2005/8/layout/chevron2"/>
    <dgm:cxn modelId="{0FD23A85-6BB1-46BF-BC46-ED3D8F16284C}" type="presParOf" srcId="{6F75A6FE-6425-4882-91F4-0473A8F8DE18}" destId="{C97621FB-8F36-4949-BB67-3648F3EC66C2}" srcOrd="0" destOrd="0" presId="urn:microsoft.com/office/officeart/2005/8/layout/chevron2"/>
    <dgm:cxn modelId="{F6C54939-1A29-4F96-89ED-F9E5E7688AFC}" type="presParOf" srcId="{6F75A6FE-6425-4882-91F4-0473A8F8DE18}" destId="{335DC947-D6FA-4D19-9B86-50AD2DA35565}" srcOrd="1" destOrd="0" presId="urn:microsoft.com/office/officeart/2005/8/layout/chevron2"/>
    <dgm:cxn modelId="{D98A30E1-9920-4F51-84F6-1DE55B6A9444}" type="presParOf" srcId="{A032F9CA-0EC4-40A0-B3BE-8F135A294133}" destId="{ECCC5437-E0EF-4DAA-8ED9-DD459A0B5783}" srcOrd="1" destOrd="0" presId="urn:microsoft.com/office/officeart/2005/8/layout/chevron2"/>
    <dgm:cxn modelId="{DDBC21FD-5FA7-41CE-902C-067B158A6D3D}" type="presParOf" srcId="{A032F9CA-0EC4-40A0-B3BE-8F135A294133}" destId="{B1001854-4162-47FA-B909-87D628BADFB0}" srcOrd="2" destOrd="0" presId="urn:microsoft.com/office/officeart/2005/8/layout/chevron2"/>
    <dgm:cxn modelId="{8E5D83E5-F237-4877-B0AD-8BB66D707804}" type="presParOf" srcId="{B1001854-4162-47FA-B909-87D628BADFB0}" destId="{ACB2D294-6BBD-4F8E-8F43-8A40EB2ACF42}" srcOrd="0" destOrd="0" presId="urn:microsoft.com/office/officeart/2005/8/layout/chevron2"/>
    <dgm:cxn modelId="{6CFF496C-4423-4B1F-A830-0F3AB4A45EF5}" type="presParOf" srcId="{B1001854-4162-47FA-B909-87D628BADFB0}" destId="{54AB44F6-E22D-4F3D-81CD-52DE65535012}" srcOrd="1" destOrd="0" presId="urn:microsoft.com/office/officeart/2005/8/layout/chevron2"/>
    <dgm:cxn modelId="{005C2B88-9F07-440D-8B84-EE9C24217F17}" type="presParOf" srcId="{A032F9CA-0EC4-40A0-B3BE-8F135A294133}" destId="{CBFA9BD8-4E04-46F5-835C-F5511250321F}" srcOrd="3" destOrd="0" presId="urn:microsoft.com/office/officeart/2005/8/layout/chevron2"/>
    <dgm:cxn modelId="{081B313E-2341-4699-8DCF-92A4CBD34ED8}" type="presParOf" srcId="{A032F9CA-0EC4-40A0-B3BE-8F135A294133}" destId="{373DE667-53F6-48A0-9A5C-DE3314783A5B}" srcOrd="4" destOrd="0" presId="urn:microsoft.com/office/officeart/2005/8/layout/chevron2"/>
    <dgm:cxn modelId="{B6A9F9FC-6A78-493F-A606-8445AB5A5DF2}" type="presParOf" srcId="{373DE667-53F6-48A0-9A5C-DE3314783A5B}" destId="{2AC45428-3F3B-4437-A1D2-19D7FEE1EDE9}" srcOrd="0" destOrd="0" presId="urn:microsoft.com/office/officeart/2005/8/layout/chevron2"/>
    <dgm:cxn modelId="{9191C3FC-1261-4B0E-9039-67E23389FE45}" type="presParOf" srcId="{373DE667-53F6-48A0-9A5C-DE3314783A5B}" destId="{4438F6AF-CA45-4BDA-8312-62C837D95236}" srcOrd="1" destOrd="0" presId="urn:microsoft.com/office/officeart/2005/8/layout/chevron2"/>
    <dgm:cxn modelId="{451DFBA7-7A1E-4339-98EE-FFC858C413F4}" type="presParOf" srcId="{A032F9CA-0EC4-40A0-B3BE-8F135A294133}" destId="{C3D6A2EB-DD0F-44F2-B1C3-83DA610E26AF}" srcOrd="5" destOrd="0" presId="urn:microsoft.com/office/officeart/2005/8/layout/chevron2"/>
    <dgm:cxn modelId="{85632ECF-1008-48D9-BC51-D555C107E394}" type="presParOf" srcId="{A032F9CA-0EC4-40A0-B3BE-8F135A294133}" destId="{481C5EE5-DE89-42AD-B9FB-6017EB2EBBC2}" srcOrd="6" destOrd="0" presId="urn:microsoft.com/office/officeart/2005/8/layout/chevron2"/>
    <dgm:cxn modelId="{60899E0E-283A-459A-B6E2-0B880B1A93C6}" type="presParOf" srcId="{481C5EE5-DE89-42AD-B9FB-6017EB2EBBC2}" destId="{2CACAF70-B1F7-4CE4-A29C-114575FD2392}" srcOrd="0" destOrd="0" presId="urn:microsoft.com/office/officeart/2005/8/layout/chevron2"/>
    <dgm:cxn modelId="{B40F531D-0276-4456-AB0C-63FC19346C91}" type="presParOf" srcId="{481C5EE5-DE89-42AD-B9FB-6017EB2EBBC2}" destId="{71B86CDB-36EB-4D3A-9048-B7575D0FF0F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6374D-4F7E-4DDF-A65B-1DE38479FB5F}" type="doc">
      <dgm:prSet loTypeId="urn:microsoft.com/office/officeart/2005/8/layout/chevron2" loCatId="list" qsTypeId="urn:microsoft.com/office/officeart/2005/8/quickstyle/simple3" qsCatId="simple" csTypeId="urn:microsoft.com/office/officeart/2005/8/colors/accent3_5" csCatId="accent3" phldr="1"/>
      <dgm:spPr/>
      <dgm:t>
        <a:bodyPr/>
        <a:lstStyle/>
        <a:p>
          <a:endParaRPr lang="en-US"/>
        </a:p>
      </dgm:t>
    </dgm:pt>
    <dgm:pt modelId="{A1D3ECDC-62A1-4389-983A-A4A0E9E3CC9A}">
      <dgm:prSet phldrT="[Text]"/>
      <dgm:spPr/>
      <dgm:t>
        <a:bodyPr/>
        <a:lstStyle/>
        <a:p>
          <a:endParaRPr lang="en-US" dirty="0"/>
        </a:p>
      </dgm:t>
    </dgm:pt>
    <dgm:pt modelId="{E988DAC7-FA69-49E8-B9B1-BC75FDF6FC06}" type="parTrans" cxnId="{5B3667E1-D5C8-401F-A127-946A96822E90}">
      <dgm:prSet/>
      <dgm:spPr/>
      <dgm:t>
        <a:bodyPr/>
        <a:lstStyle/>
        <a:p>
          <a:endParaRPr lang="en-US"/>
        </a:p>
      </dgm:t>
    </dgm:pt>
    <dgm:pt modelId="{8DE11FE8-7F43-4B60-BCBD-D268730B6C24}" type="sibTrans" cxnId="{5B3667E1-D5C8-401F-A127-946A96822E90}">
      <dgm:prSet/>
      <dgm:spPr/>
      <dgm:t>
        <a:bodyPr/>
        <a:lstStyle/>
        <a:p>
          <a:endParaRPr lang="en-US"/>
        </a:p>
      </dgm:t>
    </dgm:pt>
    <dgm:pt modelId="{1C751291-67AC-4CCE-BA24-835D7E4798F9}">
      <dgm:prSet/>
      <dgm:spPr/>
      <dgm:t>
        <a:bodyPr/>
        <a:lstStyle/>
        <a:p>
          <a:endParaRPr lang="en-US" dirty="0"/>
        </a:p>
      </dgm:t>
    </dgm:pt>
    <dgm:pt modelId="{58BE67A0-528A-4EA2-89C6-0B0AD7F26771}" type="parTrans" cxnId="{91709D3A-462C-4082-A8A8-6ACED8EC9CE2}">
      <dgm:prSet/>
      <dgm:spPr/>
      <dgm:t>
        <a:bodyPr/>
        <a:lstStyle/>
        <a:p>
          <a:endParaRPr lang="en-US"/>
        </a:p>
      </dgm:t>
    </dgm:pt>
    <dgm:pt modelId="{A285B420-1A37-417D-9F83-988808989811}" type="sibTrans" cxnId="{91709D3A-462C-4082-A8A8-6ACED8EC9CE2}">
      <dgm:prSet/>
      <dgm:spPr/>
      <dgm:t>
        <a:bodyPr/>
        <a:lstStyle/>
        <a:p>
          <a:endParaRPr lang="en-US"/>
        </a:p>
      </dgm:t>
    </dgm:pt>
    <dgm:pt modelId="{60FAEB9C-1378-4AEB-9404-F7518F44AA92}">
      <dgm:prSet custT="1"/>
      <dgm:spPr/>
      <dgm:t>
        <a:bodyPr/>
        <a:lstStyle/>
        <a:p>
          <a:r>
            <a:rPr lang="en-US" sz="2800" dirty="0" smtClean="0"/>
            <a:t>Some Teams project Native Star on a screen and enter the work during the meeting</a:t>
          </a:r>
          <a:endParaRPr lang="en-US" sz="2800" dirty="0"/>
        </a:p>
      </dgm:t>
    </dgm:pt>
    <dgm:pt modelId="{2F6B1D8C-5883-4191-A08C-4CEA00AB3939}" type="parTrans" cxnId="{5D753599-82C2-4150-85F3-DBA189C82D13}">
      <dgm:prSet/>
      <dgm:spPr/>
      <dgm:t>
        <a:bodyPr/>
        <a:lstStyle/>
        <a:p>
          <a:endParaRPr lang="en-US"/>
        </a:p>
      </dgm:t>
    </dgm:pt>
    <dgm:pt modelId="{68D5DBA2-8DE7-4AF7-86B9-7DEBD3344788}" type="sibTrans" cxnId="{5D753599-82C2-4150-85F3-DBA189C82D13}">
      <dgm:prSet/>
      <dgm:spPr/>
      <dgm:t>
        <a:bodyPr/>
        <a:lstStyle/>
        <a:p>
          <a:endParaRPr lang="en-US"/>
        </a:p>
      </dgm:t>
    </dgm:pt>
    <dgm:pt modelId="{2DA76117-547A-4D17-A926-BE99D7639634}">
      <dgm:prSet custT="1"/>
      <dgm:spPr/>
      <dgm:t>
        <a:bodyPr/>
        <a:lstStyle/>
        <a:p>
          <a:r>
            <a:rPr lang="en-US" sz="2800" dirty="0" smtClean="0"/>
            <a:t>Some Teams work from the worksheets and the Process Manager enters the work later into Native Star</a:t>
          </a:r>
          <a:endParaRPr lang="en-US" sz="2800" dirty="0"/>
        </a:p>
      </dgm:t>
    </dgm:pt>
    <dgm:pt modelId="{FD29402E-854F-4C01-8E7E-6C21887193B9}" type="parTrans" cxnId="{94501A7C-A67E-4BD7-9AEC-F997EEA23086}">
      <dgm:prSet/>
      <dgm:spPr/>
      <dgm:t>
        <a:bodyPr/>
        <a:lstStyle/>
        <a:p>
          <a:endParaRPr lang="en-US"/>
        </a:p>
      </dgm:t>
    </dgm:pt>
    <dgm:pt modelId="{9EA7E9FA-A9ED-4561-93B3-88F1CDDFFC66}" type="sibTrans" cxnId="{94501A7C-A67E-4BD7-9AEC-F997EEA23086}">
      <dgm:prSet/>
      <dgm:spPr/>
      <dgm:t>
        <a:bodyPr/>
        <a:lstStyle/>
        <a:p>
          <a:endParaRPr lang="en-US"/>
        </a:p>
      </dgm:t>
    </dgm:pt>
    <dgm:pt modelId="{A032F9CA-0EC4-40A0-B3BE-8F135A294133}" type="pres">
      <dgm:prSet presAssocID="{16D6374D-4F7E-4DDF-A65B-1DE38479FB5F}" presName="linearFlow" presStyleCnt="0">
        <dgm:presLayoutVars>
          <dgm:dir/>
          <dgm:animLvl val="lvl"/>
          <dgm:resizeHandles val="exact"/>
        </dgm:presLayoutVars>
      </dgm:prSet>
      <dgm:spPr/>
      <dgm:t>
        <a:bodyPr/>
        <a:lstStyle/>
        <a:p>
          <a:endParaRPr lang="en-US"/>
        </a:p>
      </dgm:t>
    </dgm:pt>
    <dgm:pt modelId="{6F75A6FE-6425-4882-91F4-0473A8F8DE18}" type="pres">
      <dgm:prSet presAssocID="{A1D3ECDC-62A1-4389-983A-A4A0E9E3CC9A}" presName="composite" presStyleCnt="0"/>
      <dgm:spPr/>
    </dgm:pt>
    <dgm:pt modelId="{C97621FB-8F36-4949-BB67-3648F3EC66C2}" type="pres">
      <dgm:prSet presAssocID="{A1D3ECDC-62A1-4389-983A-A4A0E9E3CC9A}" presName="parentText" presStyleLbl="alignNode1" presStyleIdx="0" presStyleCnt="2" custScaleX="98997">
        <dgm:presLayoutVars>
          <dgm:chMax val="1"/>
          <dgm:bulletEnabled val="1"/>
        </dgm:presLayoutVars>
      </dgm:prSet>
      <dgm:spPr/>
      <dgm:t>
        <a:bodyPr/>
        <a:lstStyle/>
        <a:p>
          <a:endParaRPr lang="en-US"/>
        </a:p>
      </dgm:t>
    </dgm:pt>
    <dgm:pt modelId="{335DC947-D6FA-4D19-9B86-50AD2DA35565}" type="pres">
      <dgm:prSet presAssocID="{A1D3ECDC-62A1-4389-983A-A4A0E9E3CC9A}" presName="descendantText" presStyleLbl="alignAcc1" presStyleIdx="0" presStyleCnt="2">
        <dgm:presLayoutVars>
          <dgm:bulletEnabled val="1"/>
        </dgm:presLayoutVars>
      </dgm:prSet>
      <dgm:spPr/>
      <dgm:t>
        <a:bodyPr/>
        <a:lstStyle/>
        <a:p>
          <a:endParaRPr lang="en-US"/>
        </a:p>
      </dgm:t>
    </dgm:pt>
    <dgm:pt modelId="{ECCC5437-E0EF-4DAA-8ED9-DD459A0B5783}" type="pres">
      <dgm:prSet presAssocID="{8DE11FE8-7F43-4B60-BCBD-D268730B6C24}" presName="sp" presStyleCnt="0"/>
      <dgm:spPr/>
    </dgm:pt>
    <dgm:pt modelId="{B1001854-4162-47FA-B909-87D628BADFB0}" type="pres">
      <dgm:prSet presAssocID="{1C751291-67AC-4CCE-BA24-835D7E4798F9}" presName="composite" presStyleCnt="0"/>
      <dgm:spPr/>
    </dgm:pt>
    <dgm:pt modelId="{ACB2D294-6BBD-4F8E-8F43-8A40EB2ACF42}" type="pres">
      <dgm:prSet presAssocID="{1C751291-67AC-4CCE-BA24-835D7E4798F9}" presName="parentText" presStyleLbl="alignNode1" presStyleIdx="1" presStyleCnt="2">
        <dgm:presLayoutVars>
          <dgm:chMax val="1"/>
          <dgm:bulletEnabled val="1"/>
        </dgm:presLayoutVars>
      </dgm:prSet>
      <dgm:spPr/>
      <dgm:t>
        <a:bodyPr/>
        <a:lstStyle/>
        <a:p>
          <a:endParaRPr lang="en-US"/>
        </a:p>
      </dgm:t>
    </dgm:pt>
    <dgm:pt modelId="{54AB44F6-E22D-4F3D-81CD-52DE65535012}" type="pres">
      <dgm:prSet presAssocID="{1C751291-67AC-4CCE-BA24-835D7E4798F9}" presName="descendantText" presStyleLbl="alignAcc1" presStyleIdx="1" presStyleCnt="2">
        <dgm:presLayoutVars>
          <dgm:bulletEnabled val="1"/>
        </dgm:presLayoutVars>
      </dgm:prSet>
      <dgm:spPr/>
      <dgm:t>
        <a:bodyPr/>
        <a:lstStyle/>
        <a:p>
          <a:endParaRPr lang="en-US"/>
        </a:p>
      </dgm:t>
    </dgm:pt>
  </dgm:ptLst>
  <dgm:cxnLst>
    <dgm:cxn modelId="{91709D3A-462C-4082-A8A8-6ACED8EC9CE2}" srcId="{16D6374D-4F7E-4DDF-A65B-1DE38479FB5F}" destId="{1C751291-67AC-4CCE-BA24-835D7E4798F9}" srcOrd="1" destOrd="0" parTransId="{58BE67A0-528A-4EA2-89C6-0B0AD7F26771}" sibTransId="{A285B420-1A37-417D-9F83-988808989811}"/>
    <dgm:cxn modelId="{5B3667E1-D5C8-401F-A127-946A96822E90}" srcId="{16D6374D-4F7E-4DDF-A65B-1DE38479FB5F}" destId="{A1D3ECDC-62A1-4389-983A-A4A0E9E3CC9A}" srcOrd="0" destOrd="0" parTransId="{E988DAC7-FA69-49E8-B9B1-BC75FDF6FC06}" sibTransId="{8DE11FE8-7F43-4B60-BCBD-D268730B6C24}"/>
    <dgm:cxn modelId="{3B5C0283-A606-4DA3-B768-C797B55BE827}" type="presOf" srcId="{60FAEB9C-1378-4AEB-9404-F7518F44AA92}" destId="{54AB44F6-E22D-4F3D-81CD-52DE65535012}" srcOrd="0" destOrd="0" presId="urn:microsoft.com/office/officeart/2005/8/layout/chevron2"/>
    <dgm:cxn modelId="{5D753599-82C2-4150-85F3-DBA189C82D13}" srcId="{1C751291-67AC-4CCE-BA24-835D7E4798F9}" destId="{60FAEB9C-1378-4AEB-9404-F7518F44AA92}" srcOrd="0" destOrd="0" parTransId="{2F6B1D8C-5883-4191-A08C-4CEA00AB3939}" sibTransId="{68D5DBA2-8DE7-4AF7-86B9-7DEBD3344788}"/>
    <dgm:cxn modelId="{E5FC071F-8A50-44E6-82EB-2A405E4712CF}" type="presOf" srcId="{1C751291-67AC-4CCE-BA24-835D7E4798F9}" destId="{ACB2D294-6BBD-4F8E-8F43-8A40EB2ACF42}" srcOrd="0" destOrd="0" presId="urn:microsoft.com/office/officeart/2005/8/layout/chevron2"/>
    <dgm:cxn modelId="{3D1FFEE5-49CD-463E-AFFC-01BD1F77DB8F}" type="presOf" srcId="{16D6374D-4F7E-4DDF-A65B-1DE38479FB5F}" destId="{A032F9CA-0EC4-40A0-B3BE-8F135A294133}" srcOrd="0" destOrd="0" presId="urn:microsoft.com/office/officeart/2005/8/layout/chevron2"/>
    <dgm:cxn modelId="{94501A7C-A67E-4BD7-9AEC-F997EEA23086}" srcId="{A1D3ECDC-62A1-4389-983A-A4A0E9E3CC9A}" destId="{2DA76117-547A-4D17-A926-BE99D7639634}" srcOrd="0" destOrd="0" parTransId="{FD29402E-854F-4C01-8E7E-6C21887193B9}" sibTransId="{9EA7E9FA-A9ED-4561-93B3-88F1CDDFFC66}"/>
    <dgm:cxn modelId="{058F2BDA-16C2-4CE1-8F1E-D54A984E8751}" type="presOf" srcId="{2DA76117-547A-4D17-A926-BE99D7639634}" destId="{335DC947-D6FA-4D19-9B86-50AD2DA35565}" srcOrd="0" destOrd="0" presId="urn:microsoft.com/office/officeart/2005/8/layout/chevron2"/>
    <dgm:cxn modelId="{18319D8D-CD30-4CC9-8D07-0F07CF914AA9}" type="presOf" srcId="{A1D3ECDC-62A1-4389-983A-A4A0E9E3CC9A}" destId="{C97621FB-8F36-4949-BB67-3648F3EC66C2}" srcOrd="0" destOrd="0" presId="urn:microsoft.com/office/officeart/2005/8/layout/chevron2"/>
    <dgm:cxn modelId="{DEC03542-5486-4CED-85F2-A560ECD8F914}" type="presParOf" srcId="{A032F9CA-0EC4-40A0-B3BE-8F135A294133}" destId="{6F75A6FE-6425-4882-91F4-0473A8F8DE18}" srcOrd="0" destOrd="0" presId="urn:microsoft.com/office/officeart/2005/8/layout/chevron2"/>
    <dgm:cxn modelId="{54C561AE-466D-4357-9B1C-EE8F7A77B714}" type="presParOf" srcId="{6F75A6FE-6425-4882-91F4-0473A8F8DE18}" destId="{C97621FB-8F36-4949-BB67-3648F3EC66C2}" srcOrd="0" destOrd="0" presId="urn:microsoft.com/office/officeart/2005/8/layout/chevron2"/>
    <dgm:cxn modelId="{547C7FEC-C02D-435B-B440-2B9BF9BCEB5C}" type="presParOf" srcId="{6F75A6FE-6425-4882-91F4-0473A8F8DE18}" destId="{335DC947-D6FA-4D19-9B86-50AD2DA35565}" srcOrd="1" destOrd="0" presId="urn:microsoft.com/office/officeart/2005/8/layout/chevron2"/>
    <dgm:cxn modelId="{93799FAC-0078-44B6-A0F9-5848F33E4F94}" type="presParOf" srcId="{A032F9CA-0EC4-40A0-B3BE-8F135A294133}" destId="{ECCC5437-E0EF-4DAA-8ED9-DD459A0B5783}" srcOrd="1" destOrd="0" presId="urn:microsoft.com/office/officeart/2005/8/layout/chevron2"/>
    <dgm:cxn modelId="{972950E7-3867-451A-96A7-8BE10E816BCC}" type="presParOf" srcId="{A032F9CA-0EC4-40A0-B3BE-8F135A294133}" destId="{B1001854-4162-47FA-B909-87D628BADFB0}" srcOrd="2" destOrd="0" presId="urn:microsoft.com/office/officeart/2005/8/layout/chevron2"/>
    <dgm:cxn modelId="{B2F319A9-E0B1-4AD1-9846-33038E539AF5}" type="presParOf" srcId="{B1001854-4162-47FA-B909-87D628BADFB0}" destId="{ACB2D294-6BBD-4F8E-8F43-8A40EB2ACF42}" srcOrd="0" destOrd="0" presId="urn:microsoft.com/office/officeart/2005/8/layout/chevron2"/>
    <dgm:cxn modelId="{B9AFB543-2F43-4646-B490-3F60C656B338}" type="presParOf" srcId="{B1001854-4162-47FA-B909-87D628BADFB0}" destId="{54AB44F6-E22D-4F3D-81CD-52DE6553501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D329C-5211-4EF6-BE4B-EB63C992C0EC}" type="doc">
      <dgm:prSet loTypeId="urn:microsoft.com/office/officeart/2005/8/layout/process2" loCatId="process" qsTypeId="urn:microsoft.com/office/officeart/2005/8/quickstyle/3d2" qsCatId="3D" csTypeId="urn:microsoft.com/office/officeart/2005/8/colors/accent3_3" csCatId="accent3" phldr="1"/>
      <dgm:spPr/>
    </dgm:pt>
    <dgm:pt modelId="{C89671F9-DC30-4158-80BF-014FF621DF66}">
      <dgm:prSet phldrT="[Text]"/>
      <dgm:spPr/>
      <dgm:t>
        <a:bodyPr/>
        <a:lstStyle/>
        <a:p>
          <a:r>
            <a:rPr lang="en-US" b="1" dirty="0" smtClean="0">
              <a:solidFill>
                <a:schemeClr val="tx1"/>
              </a:solidFill>
            </a:rPr>
            <a:t>Read the descriptions</a:t>
          </a:r>
          <a:endParaRPr lang="en-US" b="1" dirty="0">
            <a:solidFill>
              <a:schemeClr val="tx1"/>
            </a:solidFill>
          </a:endParaRPr>
        </a:p>
      </dgm:t>
    </dgm:pt>
    <dgm:pt modelId="{51947560-54AC-47D5-BFF6-EA385EF5E48D}" type="parTrans" cxnId="{C1D01075-A607-4775-A2B4-AB0EE4C60E6B}">
      <dgm:prSet/>
      <dgm:spPr/>
      <dgm:t>
        <a:bodyPr/>
        <a:lstStyle/>
        <a:p>
          <a:endParaRPr lang="en-US"/>
        </a:p>
      </dgm:t>
    </dgm:pt>
    <dgm:pt modelId="{D7E00864-E3C1-44FA-BC7F-F681A689B846}" type="sibTrans" cxnId="{C1D01075-A607-4775-A2B4-AB0EE4C60E6B}">
      <dgm:prSet/>
      <dgm:spPr/>
      <dgm:t>
        <a:bodyPr/>
        <a:lstStyle/>
        <a:p>
          <a:endParaRPr lang="en-US"/>
        </a:p>
      </dgm:t>
    </dgm:pt>
    <dgm:pt modelId="{0BEC0571-D649-4DC9-A853-8F7002C140D4}">
      <dgm:prSet phldrT="[Text]"/>
      <dgm:spPr/>
      <dgm:t>
        <a:bodyPr/>
        <a:lstStyle/>
        <a:p>
          <a:r>
            <a:rPr lang="en-US" b="1" dirty="0" smtClean="0">
              <a:solidFill>
                <a:schemeClr val="tx1"/>
              </a:solidFill>
            </a:rPr>
            <a:t>Submit for review if required</a:t>
          </a:r>
          <a:endParaRPr lang="en-US" b="1" dirty="0">
            <a:solidFill>
              <a:schemeClr val="tx1"/>
            </a:solidFill>
          </a:endParaRPr>
        </a:p>
      </dgm:t>
    </dgm:pt>
    <dgm:pt modelId="{80C2F89B-6104-4FCE-AF15-322677E78233}" type="parTrans" cxnId="{C5DE9848-84A4-40C7-8BDE-B290D3A328D0}">
      <dgm:prSet/>
      <dgm:spPr/>
      <dgm:t>
        <a:bodyPr/>
        <a:lstStyle/>
        <a:p>
          <a:endParaRPr lang="en-US"/>
        </a:p>
      </dgm:t>
    </dgm:pt>
    <dgm:pt modelId="{AB29877E-D52C-42A0-BD35-B224261A088B}" type="sibTrans" cxnId="{C5DE9848-84A4-40C7-8BDE-B290D3A328D0}">
      <dgm:prSet/>
      <dgm:spPr/>
      <dgm:t>
        <a:bodyPr/>
        <a:lstStyle/>
        <a:p>
          <a:endParaRPr lang="en-US"/>
        </a:p>
      </dgm:t>
    </dgm:pt>
    <dgm:pt modelId="{97B78A03-6DDE-4A0B-845F-24B48B4D69BD}">
      <dgm:prSet/>
      <dgm:spPr/>
      <dgm:t>
        <a:bodyPr/>
        <a:lstStyle/>
        <a:p>
          <a:r>
            <a:rPr lang="en-US" b="1" dirty="0" smtClean="0">
              <a:solidFill>
                <a:schemeClr val="tx1"/>
              </a:solidFill>
            </a:rPr>
            <a:t>Fill out the forms that apply to your school</a:t>
          </a:r>
          <a:endParaRPr lang="en-US" b="1" dirty="0">
            <a:solidFill>
              <a:schemeClr val="tx1"/>
            </a:solidFill>
          </a:endParaRPr>
        </a:p>
      </dgm:t>
    </dgm:pt>
    <dgm:pt modelId="{4A5227D2-F90C-494A-A1D0-B48E95EA7955}" type="parTrans" cxnId="{DE214A81-86AD-45CC-9FF8-4DAFC269CA2B}">
      <dgm:prSet/>
      <dgm:spPr/>
      <dgm:t>
        <a:bodyPr/>
        <a:lstStyle/>
        <a:p>
          <a:endParaRPr lang="en-US"/>
        </a:p>
      </dgm:t>
    </dgm:pt>
    <dgm:pt modelId="{D9076DD8-85DA-4F06-8515-A7C16ECD08C7}" type="sibTrans" cxnId="{DE214A81-86AD-45CC-9FF8-4DAFC269CA2B}">
      <dgm:prSet/>
      <dgm:spPr/>
      <dgm:t>
        <a:bodyPr/>
        <a:lstStyle/>
        <a:p>
          <a:endParaRPr lang="en-US"/>
        </a:p>
      </dgm:t>
    </dgm:pt>
    <dgm:pt modelId="{8AD72735-FB1E-429D-99D2-01AD424A13CB}" type="pres">
      <dgm:prSet presAssocID="{61FD329C-5211-4EF6-BE4B-EB63C992C0EC}" presName="linearFlow" presStyleCnt="0">
        <dgm:presLayoutVars>
          <dgm:resizeHandles val="exact"/>
        </dgm:presLayoutVars>
      </dgm:prSet>
      <dgm:spPr/>
    </dgm:pt>
    <dgm:pt modelId="{96715724-F99A-401A-A057-99A98FF83E28}" type="pres">
      <dgm:prSet presAssocID="{C89671F9-DC30-4158-80BF-014FF621DF66}" presName="node" presStyleLbl="node1" presStyleIdx="0" presStyleCnt="3">
        <dgm:presLayoutVars>
          <dgm:bulletEnabled val="1"/>
        </dgm:presLayoutVars>
      </dgm:prSet>
      <dgm:spPr/>
      <dgm:t>
        <a:bodyPr/>
        <a:lstStyle/>
        <a:p>
          <a:endParaRPr lang="en-US"/>
        </a:p>
      </dgm:t>
    </dgm:pt>
    <dgm:pt modelId="{DBE31869-BB29-4720-83D6-0D1A6063CAE4}" type="pres">
      <dgm:prSet presAssocID="{D7E00864-E3C1-44FA-BC7F-F681A689B846}" presName="sibTrans" presStyleLbl="sibTrans2D1" presStyleIdx="0" presStyleCnt="2"/>
      <dgm:spPr/>
      <dgm:t>
        <a:bodyPr/>
        <a:lstStyle/>
        <a:p>
          <a:endParaRPr lang="en-US"/>
        </a:p>
      </dgm:t>
    </dgm:pt>
    <dgm:pt modelId="{3A44710D-225A-40FF-A228-35D1D295B07B}" type="pres">
      <dgm:prSet presAssocID="{D7E00864-E3C1-44FA-BC7F-F681A689B846}" presName="connectorText" presStyleLbl="sibTrans2D1" presStyleIdx="0" presStyleCnt="2"/>
      <dgm:spPr/>
      <dgm:t>
        <a:bodyPr/>
        <a:lstStyle/>
        <a:p>
          <a:endParaRPr lang="en-US"/>
        </a:p>
      </dgm:t>
    </dgm:pt>
    <dgm:pt modelId="{43A0FCC6-E18C-4674-AA2A-EB92CEBEEB79}" type="pres">
      <dgm:prSet presAssocID="{97B78A03-6DDE-4A0B-845F-24B48B4D69BD}" presName="node" presStyleLbl="node1" presStyleIdx="1" presStyleCnt="3">
        <dgm:presLayoutVars>
          <dgm:bulletEnabled val="1"/>
        </dgm:presLayoutVars>
      </dgm:prSet>
      <dgm:spPr/>
      <dgm:t>
        <a:bodyPr/>
        <a:lstStyle/>
        <a:p>
          <a:endParaRPr lang="en-US"/>
        </a:p>
      </dgm:t>
    </dgm:pt>
    <dgm:pt modelId="{62797415-8955-4919-951B-88386FA7956E}" type="pres">
      <dgm:prSet presAssocID="{D9076DD8-85DA-4F06-8515-A7C16ECD08C7}" presName="sibTrans" presStyleLbl="sibTrans2D1" presStyleIdx="1" presStyleCnt="2"/>
      <dgm:spPr/>
      <dgm:t>
        <a:bodyPr/>
        <a:lstStyle/>
        <a:p>
          <a:endParaRPr lang="en-US"/>
        </a:p>
      </dgm:t>
    </dgm:pt>
    <dgm:pt modelId="{AEA5E6E8-7DA4-49A9-8CB0-3D8D56E292A7}" type="pres">
      <dgm:prSet presAssocID="{D9076DD8-85DA-4F06-8515-A7C16ECD08C7}" presName="connectorText" presStyleLbl="sibTrans2D1" presStyleIdx="1" presStyleCnt="2"/>
      <dgm:spPr/>
      <dgm:t>
        <a:bodyPr/>
        <a:lstStyle/>
        <a:p>
          <a:endParaRPr lang="en-US"/>
        </a:p>
      </dgm:t>
    </dgm:pt>
    <dgm:pt modelId="{51431563-960B-4228-9EF7-B02CDE4A2818}" type="pres">
      <dgm:prSet presAssocID="{0BEC0571-D649-4DC9-A853-8F7002C140D4}" presName="node" presStyleLbl="node1" presStyleIdx="2" presStyleCnt="3">
        <dgm:presLayoutVars>
          <dgm:bulletEnabled val="1"/>
        </dgm:presLayoutVars>
      </dgm:prSet>
      <dgm:spPr/>
      <dgm:t>
        <a:bodyPr/>
        <a:lstStyle/>
        <a:p>
          <a:endParaRPr lang="en-US"/>
        </a:p>
      </dgm:t>
    </dgm:pt>
  </dgm:ptLst>
  <dgm:cxnLst>
    <dgm:cxn modelId="{6C3B319B-2385-47BA-92D1-2A427A91B32B}" type="presOf" srcId="{0BEC0571-D649-4DC9-A853-8F7002C140D4}" destId="{51431563-960B-4228-9EF7-B02CDE4A2818}" srcOrd="0" destOrd="0" presId="urn:microsoft.com/office/officeart/2005/8/layout/process2"/>
    <dgm:cxn modelId="{4624CCEA-E5EA-4210-9DCC-F51337A6CB47}" type="presOf" srcId="{D7E00864-E3C1-44FA-BC7F-F681A689B846}" destId="{3A44710D-225A-40FF-A228-35D1D295B07B}" srcOrd="1" destOrd="0" presId="urn:microsoft.com/office/officeart/2005/8/layout/process2"/>
    <dgm:cxn modelId="{C5DE9848-84A4-40C7-8BDE-B290D3A328D0}" srcId="{61FD329C-5211-4EF6-BE4B-EB63C992C0EC}" destId="{0BEC0571-D649-4DC9-A853-8F7002C140D4}" srcOrd="2" destOrd="0" parTransId="{80C2F89B-6104-4FCE-AF15-322677E78233}" sibTransId="{AB29877E-D52C-42A0-BD35-B224261A088B}"/>
    <dgm:cxn modelId="{C1D01075-A607-4775-A2B4-AB0EE4C60E6B}" srcId="{61FD329C-5211-4EF6-BE4B-EB63C992C0EC}" destId="{C89671F9-DC30-4158-80BF-014FF621DF66}" srcOrd="0" destOrd="0" parTransId="{51947560-54AC-47D5-BFF6-EA385EF5E48D}" sibTransId="{D7E00864-E3C1-44FA-BC7F-F681A689B846}"/>
    <dgm:cxn modelId="{85A85538-26F0-4156-9356-89993D9CC65F}" type="presOf" srcId="{D9076DD8-85DA-4F06-8515-A7C16ECD08C7}" destId="{62797415-8955-4919-951B-88386FA7956E}" srcOrd="0" destOrd="0" presId="urn:microsoft.com/office/officeart/2005/8/layout/process2"/>
    <dgm:cxn modelId="{4D375CB0-C4E5-431E-BB5D-ADC8CA47C660}" type="presOf" srcId="{D7E00864-E3C1-44FA-BC7F-F681A689B846}" destId="{DBE31869-BB29-4720-83D6-0D1A6063CAE4}" srcOrd="0" destOrd="0" presId="urn:microsoft.com/office/officeart/2005/8/layout/process2"/>
    <dgm:cxn modelId="{4AFD5485-732C-4E39-860A-9F1693D9801B}" type="presOf" srcId="{97B78A03-6DDE-4A0B-845F-24B48B4D69BD}" destId="{43A0FCC6-E18C-4674-AA2A-EB92CEBEEB79}" srcOrd="0" destOrd="0" presId="urn:microsoft.com/office/officeart/2005/8/layout/process2"/>
    <dgm:cxn modelId="{DE214A81-86AD-45CC-9FF8-4DAFC269CA2B}" srcId="{61FD329C-5211-4EF6-BE4B-EB63C992C0EC}" destId="{97B78A03-6DDE-4A0B-845F-24B48B4D69BD}" srcOrd="1" destOrd="0" parTransId="{4A5227D2-F90C-494A-A1D0-B48E95EA7955}" sibTransId="{D9076DD8-85DA-4F06-8515-A7C16ECD08C7}"/>
    <dgm:cxn modelId="{28D81387-04B6-4867-A487-D61A170B546B}" type="presOf" srcId="{61FD329C-5211-4EF6-BE4B-EB63C992C0EC}" destId="{8AD72735-FB1E-429D-99D2-01AD424A13CB}" srcOrd="0" destOrd="0" presId="urn:microsoft.com/office/officeart/2005/8/layout/process2"/>
    <dgm:cxn modelId="{4652F132-89A8-46BE-AFC0-D104F3C22C37}" type="presOf" srcId="{C89671F9-DC30-4158-80BF-014FF621DF66}" destId="{96715724-F99A-401A-A057-99A98FF83E28}" srcOrd="0" destOrd="0" presId="urn:microsoft.com/office/officeart/2005/8/layout/process2"/>
    <dgm:cxn modelId="{F2482CE3-98C9-41B1-81FA-3EE831CEE936}" type="presOf" srcId="{D9076DD8-85DA-4F06-8515-A7C16ECD08C7}" destId="{AEA5E6E8-7DA4-49A9-8CB0-3D8D56E292A7}" srcOrd="1" destOrd="0" presId="urn:microsoft.com/office/officeart/2005/8/layout/process2"/>
    <dgm:cxn modelId="{FF4664D5-39D0-41EE-9622-859F1BD4B7BD}" type="presParOf" srcId="{8AD72735-FB1E-429D-99D2-01AD424A13CB}" destId="{96715724-F99A-401A-A057-99A98FF83E28}" srcOrd="0" destOrd="0" presId="urn:microsoft.com/office/officeart/2005/8/layout/process2"/>
    <dgm:cxn modelId="{2F096534-6C8A-4F61-A1CA-89C34326C360}" type="presParOf" srcId="{8AD72735-FB1E-429D-99D2-01AD424A13CB}" destId="{DBE31869-BB29-4720-83D6-0D1A6063CAE4}" srcOrd="1" destOrd="0" presId="urn:microsoft.com/office/officeart/2005/8/layout/process2"/>
    <dgm:cxn modelId="{8F38952F-4216-4589-8042-375188442CC8}" type="presParOf" srcId="{DBE31869-BB29-4720-83D6-0D1A6063CAE4}" destId="{3A44710D-225A-40FF-A228-35D1D295B07B}" srcOrd="0" destOrd="0" presId="urn:microsoft.com/office/officeart/2005/8/layout/process2"/>
    <dgm:cxn modelId="{F61D651A-C5E4-468B-9D98-67991481E56D}" type="presParOf" srcId="{8AD72735-FB1E-429D-99D2-01AD424A13CB}" destId="{43A0FCC6-E18C-4674-AA2A-EB92CEBEEB79}" srcOrd="2" destOrd="0" presId="urn:microsoft.com/office/officeart/2005/8/layout/process2"/>
    <dgm:cxn modelId="{F078FFB0-007A-4B18-9BC5-C1F2BE6FCADB}" type="presParOf" srcId="{8AD72735-FB1E-429D-99D2-01AD424A13CB}" destId="{62797415-8955-4919-951B-88386FA7956E}" srcOrd="3" destOrd="0" presId="urn:microsoft.com/office/officeart/2005/8/layout/process2"/>
    <dgm:cxn modelId="{3A8AD653-6D7B-494A-832E-C0E7750570D1}" type="presParOf" srcId="{62797415-8955-4919-951B-88386FA7956E}" destId="{AEA5E6E8-7DA4-49A9-8CB0-3D8D56E292A7}" srcOrd="0" destOrd="0" presId="urn:microsoft.com/office/officeart/2005/8/layout/process2"/>
    <dgm:cxn modelId="{F9CEB1EB-8539-4CAE-9F42-7FE97A27EAA1}" type="presParOf" srcId="{8AD72735-FB1E-429D-99D2-01AD424A13CB}" destId="{51431563-960B-4228-9EF7-B02CDE4A2818}"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9F8642-0966-4605-ADA0-A4CA0CD10F24}" type="doc">
      <dgm:prSet loTypeId="urn:microsoft.com/office/officeart/2005/8/layout/vList6" loCatId="process" qsTypeId="urn:microsoft.com/office/officeart/2005/8/quickstyle/simple1" qsCatId="simple" csTypeId="urn:microsoft.com/office/officeart/2005/8/colors/accent3_5" csCatId="accent3" phldr="1"/>
      <dgm:spPr/>
      <dgm:t>
        <a:bodyPr/>
        <a:lstStyle/>
        <a:p>
          <a:endParaRPr lang="en-US"/>
        </a:p>
      </dgm:t>
    </dgm:pt>
    <dgm:pt modelId="{1905C523-1D6C-4205-AC6B-410B0EEB0666}">
      <dgm:prSet phldrT="[Text]"/>
      <dgm:spPr/>
      <dgm:t>
        <a:bodyPr/>
        <a:lstStyle/>
        <a:p>
          <a:r>
            <a:rPr lang="en-US" dirty="0" smtClean="0"/>
            <a:t>Native Star SIP Benchmark Reports</a:t>
          </a:r>
          <a:endParaRPr lang="en-US" dirty="0"/>
        </a:p>
      </dgm:t>
    </dgm:pt>
    <dgm:pt modelId="{FE873C4B-5407-4847-94A9-6A00F1DF9F95}" type="parTrans" cxnId="{021A2C50-CD70-47F6-98BB-BA27A3AD970D}">
      <dgm:prSet/>
      <dgm:spPr/>
      <dgm:t>
        <a:bodyPr/>
        <a:lstStyle/>
        <a:p>
          <a:endParaRPr lang="en-US"/>
        </a:p>
      </dgm:t>
    </dgm:pt>
    <dgm:pt modelId="{23115BCA-E3C9-4ECC-8126-F9DEE358A018}" type="sibTrans" cxnId="{021A2C50-CD70-47F6-98BB-BA27A3AD970D}">
      <dgm:prSet/>
      <dgm:spPr/>
      <dgm:t>
        <a:bodyPr/>
        <a:lstStyle/>
        <a:p>
          <a:endParaRPr lang="en-US"/>
        </a:p>
      </dgm:t>
    </dgm:pt>
    <dgm:pt modelId="{146887D7-3AB3-4EC6-847B-530B5B0406AA}">
      <dgm:prSet phldrT="[Text]" custT="1"/>
      <dgm:spPr/>
      <dgm:t>
        <a:bodyPr anchor="ctr"/>
        <a:lstStyle/>
        <a:p>
          <a:r>
            <a:rPr lang="en-US" sz="2800" dirty="0" smtClean="0"/>
            <a:t>Just submit by the date. The system creates the report</a:t>
          </a:r>
          <a:endParaRPr lang="en-US" sz="2800" dirty="0"/>
        </a:p>
      </dgm:t>
    </dgm:pt>
    <dgm:pt modelId="{AE154425-53F6-442A-825B-C6E4E14E37AB}" type="parTrans" cxnId="{4076CF2D-13D5-4F43-AC76-014F3AAEEE1D}">
      <dgm:prSet/>
      <dgm:spPr/>
      <dgm:t>
        <a:bodyPr/>
        <a:lstStyle/>
        <a:p>
          <a:endParaRPr lang="en-US"/>
        </a:p>
      </dgm:t>
    </dgm:pt>
    <dgm:pt modelId="{33F3BBD1-5212-4209-A2EF-E04DB20C84CE}" type="sibTrans" cxnId="{4076CF2D-13D5-4F43-AC76-014F3AAEEE1D}">
      <dgm:prSet/>
      <dgm:spPr/>
      <dgm:t>
        <a:bodyPr/>
        <a:lstStyle/>
        <a:p>
          <a:endParaRPr lang="en-US"/>
        </a:p>
      </dgm:t>
    </dgm:pt>
    <dgm:pt modelId="{A9C2C607-7576-4F09-95FE-4DDEC2DD1480}">
      <dgm:prSet phldrT="[Text]"/>
      <dgm:spPr/>
      <dgm:t>
        <a:bodyPr/>
        <a:lstStyle/>
        <a:p>
          <a:r>
            <a:rPr lang="en-US" dirty="0" smtClean="0"/>
            <a:t>Other Reports</a:t>
          </a:r>
          <a:endParaRPr lang="en-US" dirty="0"/>
        </a:p>
      </dgm:t>
    </dgm:pt>
    <dgm:pt modelId="{A78197BA-3769-43E0-9519-4CDF595346F2}" type="parTrans" cxnId="{8FD3D277-E65A-493F-9618-BE1CDBA5D2DE}">
      <dgm:prSet/>
      <dgm:spPr/>
      <dgm:t>
        <a:bodyPr/>
        <a:lstStyle/>
        <a:p>
          <a:endParaRPr lang="en-US"/>
        </a:p>
      </dgm:t>
    </dgm:pt>
    <dgm:pt modelId="{B7F8D2F7-172F-4CB6-B37E-D7806C1A8C8B}" type="sibTrans" cxnId="{8FD3D277-E65A-493F-9618-BE1CDBA5D2DE}">
      <dgm:prSet/>
      <dgm:spPr/>
      <dgm:t>
        <a:bodyPr/>
        <a:lstStyle/>
        <a:p>
          <a:endParaRPr lang="en-US"/>
        </a:p>
      </dgm:t>
    </dgm:pt>
    <dgm:pt modelId="{0B41D1D5-1C96-4942-A339-3EDEAD0A9678}">
      <dgm:prSet phldrT="[Text]" custT="1"/>
      <dgm:spPr/>
      <dgm:t>
        <a:bodyPr anchor="ctr"/>
        <a:lstStyle/>
        <a:p>
          <a:r>
            <a:rPr lang="en-US" sz="2800" dirty="0" smtClean="0"/>
            <a:t>Fill them out in Forms to Complete and then just hit submit here</a:t>
          </a:r>
          <a:endParaRPr lang="en-US" sz="2800" dirty="0"/>
        </a:p>
      </dgm:t>
    </dgm:pt>
    <dgm:pt modelId="{425944BC-7C4C-4F01-BFB2-563D134D533D}" type="parTrans" cxnId="{A4DCB1AE-8B92-44AD-993E-B9B150FBBE0B}">
      <dgm:prSet/>
      <dgm:spPr/>
      <dgm:t>
        <a:bodyPr/>
        <a:lstStyle/>
        <a:p>
          <a:endParaRPr lang="en-US"/>
        </a:p>
      </dgm:t>
    </dgm:pt>
    <dgm:pt modelId="{0527F23A-8121-41AF-BD9A-62F5F6CAD8D7}" type="sibTrans" cxnId="{A4DCB1AE-8B92-44AD-993E-B9B150FBBE0B}">
      <dgm:prSet/>
      <dgm:spPr/>
      <dgm:t>
        <a:bodyPr/>
        <a:lstStyle/>
        <a:p>
          <a:endParaRPr lang="en-US"/>
        </a:p>
      </dgm:t>
    </dgm:pt>
    <dgm:pt modelId="{0DB3E460-820D-44EB-9AD1-F46E06DEFD5D}" type="pres">
      <dgm:prSet presAssocID="{FF9F8642-0966-4605-ADA0-A4CA0CD10F24}" presName="Name0" presStyleCnt="0">
        <dgm:presLayoutVars>
          <dgm:dir/>
          <dgm:animLvl val="lvl"/>
          <dgm:resizeHandles/>
        </dgm:presLayoutVars>
      </dgm:prSet>
      <dgm:spPr/>
      <dgm:t>
        <a:bodyPr/>
        <a:lstStyle/>
        <a:p>
          <a:endParaRPr lang="en-US"/>
        </a:p>
      </dgm:t>
    </dgm:pt>
    <dgm:pt modelId="{35AD3000-881D-462F-854A-FA71FE9793A6}" type="pres">
      <dgm:prSet presAssocID="{1905C523-1D6C-4205-AC6B-410B0EEB0666}" presName="linNode" presStyleCnt="0"/>
      <dgm:spPr/>
    </dgm:pt>
    <dgm:pt modelId="{ACD299FC-A4A0-4B19-B584-FF9E94D40584}" type="pres">
      <dgm:prSet presAssocID="{1905C523-1D6C-4205-AC6B-410B0EEB0666}" presName="parentShp" presStyleLbl="node1" presStyleIdx="0" presStyleCnt="2">
        <dgm:presLayoutVars>
          <dgm:bulletEnabled val="1"/>
        </dgm:presLayoutVars>
      </dgm:prSet>
      <dgm:spPr/>
      <dgm:t>
        <a:bodyPr/>
        <a:lstStyle/>
        <a:p>
          <a:endParaRPr lang="en-US"/>
        </a:p>
      </dgm:t>
    </dgm:pt>
    <dgm:pt modelId="{CE54395E-EBAA-4251-B794-7C51D29A5C59}" type="pres">
      <dgm:prSet presAssocID="{1905C523-1D6C-4205-AC6B-410B0EEB0666}" presName="childShp" presStyleLbl="bgAccFollowNode1" presStyleIdx="0" presStyleCnt="2">
        <dgm:presLayoutVars>
          <dgm:bulletEnabled val="1"/>
        </dgm:presLayoutVars>
      </dgm:prSet>
      <dgm:spPr/>
      <dgm:t>
        <a:bodyPr/>
        <a:lstStyle/>
        <a:p>
          <a:endParaRPr lang="en-US"/>
        </a:p>
      </dgm:t>
    </dgm:pt>
    <dgm:pt modelId="{248D97CC-9F70-4635-982D-D21C7F7F5F01}" type="pres">
      <dgm:prSet presAssocID="{23115BCA-E3C9-4ECC-8126-F9DEE358A018}" presName="spacing" presStyleCnt="0"/>
      <dgm:spPr/>
    </dgm:pt>
    <dgm:pt modelId="{01D5C5F3-DF0A-4587-B3D5-1A82DDA8B63A}" type="pres">
      <dgm:prSet presAssocID="{A9C2C607-7576-4F09-95FE-4DDEC2DD1480}" presName="linNode" presStyleCnt="0"/>
      <dgm:spPr/>
    </dgm:pt>
    <dgm:pt modelId="{C6C08BE0-2C92-4A7E-8EA9-19097566B46B}" type="pres">
      <dgm:prSet presAssocID="{A9C2C607-7576-4F09-95FE-4DDEC2DD1480}" presName="parentShp" presStyleLbl="node1" presStyleIdx="1" presStyleCnt="2">
        <dgm:presLayoutVars>
          <dgm:bulletEnabled val="1"/>
        </dgm:presLayoutVars>
      </dgm:prSet>
      <dgm:spPr/>
      <dgm:t>
        <a:bodyPr/>
        <a:lstStyle/>
        <a:p>
          <a:endParaRPr lang="en-US"/>
        </a:p>
      </dgm:t>
    </dgm:pt>
    <dgm:pt modelId="{646F7976-061A-455C-8AA6-4A578DE0B14B}" type="pres">
      <dgm:prSet presAssocID="{A9C2C607-7576-4F09-95FE-4DDEC2DD1480}" presName="childShp" presStyleLbl="bgAccFollowNode1" presStyleIdx="1" presStyleCnt="2">
        <dgm:presLayoutVars>
          <dgm:bulletEnabled val="1"/>
        </dgm:presLayoutVars>
      </dgm:prSet>
      <dgm:spPr/>
      <dgm:t>
        <a:bodyPr/>
        <a:lstStyle/>
        <a:p>
          <a:endParaRPr lang="en-US"/>
        </a:p>
      </dgm:t>
    </dgm:pt>
  </dgm:ptLst>
  <dgm:cxnLst>
    <dgm:cxn modelId="{8FD3D277-E65A-493F-9618-BE1CDBA5D2DE}" srcId="{FF9F8642-0966-4605-ADA0-A4CA0CD10F24}" destId="{A9C2C607-7576-4F09-95FE-4DDEC2DD1480}" srcOrd="1" destOrd="0" parTransId="{A78197BA-3769-43E0-9519-4CDF595346F2}" sibTransId="{B7F8D2F7-172F-4CB6-B37E-D7806C1A8C8B}"/>
    <dgm:cxn modelId="{E2073AC6-B5B5-4B3F-A9B9-A891E8F21956}" type="presOf" srcId="{A9C2C607-7576-4F09-95FE-4DDEC2DD1480}" destId="{C6C08BE0-2C92-4A7E-8EA9-19097566B46B}" srcOrd="0" destOrd="0" presId="urn:microsoft.com/office/officeart/2005/8/layout/vList6"/>
    <dgm:cxn modelId="{4076CF2D-13D5-4F43-AC76-014F3AAEEE1D}" srcId="{1905C523-1D6C-4205-AC6B-410B0EEB0666}" destId="{146887D7-3AB3-4EC6-847B-530B5B0406AA}" srcOrd="0" destOrd="0" parTransId="{AE154425-53F6-442A-825B-C6E4E14E37AB}" sibTransId="{33F3BBD1-5212-4209-A2EF-E04DB20C84CE}"/>
    <dgm:cxn modelId="{A4DCB1AE-8B92-44AD-993E-B9B150FBBE0B}" srcId="{A9C2C607-7576-4F09-95FE-4DDEC2DD1480}" destId="{0B41D1D5-1C96-4942-A339-3EDEAD0A9678}" srcOrd="0" destOrd="0" parTransId="{425944BC-7C4C-4F01-BFB2-563D134D533D}" sibTransId="{0527F23A-8121-41AF-BD9A-62F5F6CAD8D7}"/>
    <dgm:cxn modelId="{D77B3025-51B6-4DCB-BC07-7DC540C5AB49}" type="presOf" srcId="{1905C523-1D6C-4205-AC6B-410B0EEB0666}" destId="{ACD299FC-A4A0-4B19-B584-FF9E94D40584}" srcOrd="0" destOrd="0" presId="urn:microsoft.com/office/officeart/2005/8/layout/vList6"/>
    <dgm:cxn modelId="{EF78F853-21EC-483C-8022-82365C991BF1}" type="presOf" srcId="{0B41D1D5-1C96-4942-A339-3EDEAD0A9678}" destId="{646F7976-061A-455C-8AA6-4A578DE0B14B}" srcOrd="0" destOrd="0" presId="urn:microsoft.com/office/officeart/2005/8/layout/vList6"/>
    <dgm:cxn modelId="{8F6FD57F-3FC4-4446-93DF-D5C12EB9409F}" type="presOf" srcId="{146887D7-3AB3-4EC6-847B-530B5B0406AA}" destId="{CE54395E-EBAA-4251-B794-7C51D29A5C59}" srcOrd="0" destOrd="0" presId="urn:microsoft.com/office/officeart/2005/8/layout/vList6"/>
    <dgm:cxn modelId="{4CA12090-9C35-43C6-BEF7-DD23D27FBABC}" type="presOf" srcId="{FF9F8642-0966-4605-ADA0-A4CA0CD10F24}" destId="{0DB3E460-820D-44EB-9AD1-F46E06DEFD5D}" srcOrd="0" destOrd="0" presId="urn:microsoft.com/office/officeart/2005/8/layout/vList6"/>
    <dgm:cxn modelId="{021A2C50-CD70-47F6-98BB-BA27A3AD970D}" srcId="{FF9F8642-0966-4605-ADA0-A4CA0CD10F24}" destId="{1905C523-1D6C-4205-AC6B-410B0EEB0666}" srcOrd="0" destOrd="0" parTransId="{FE873C4B-5407-4847-94A9-6A00F1DF9F95}" sibTransId="{23115BCA-E3C9-4ECC-8126-F9DEE358A018}"/>
    <dgm:cxn modelId="{53BB519E-FB47-438D-987D-87CDAF2CB1E8}" type="presParOf" srcId="{0DB3E460-820D-44EB-9AD1-F46E06DEFD5D}" destId="{35AD3000-881D-462F-854A-FA71FE9793A6}" srcOrd="0" destOrd="0" presId="urn:microsoft.com/office/officeart/2005/8/layout/vList6"/>
    <dgm:cxn modelId="{49FE4172-EB7E-4C8F-8F64-37A598AC6A3E}" type="presParOf" srcId="{35AD3000-881D-462F-854A-FA71FE9793A6}" destId="{ACD299FC-A4A0-4B19-B584-FF9E94D40584}" srcOrd="0" destOrd="0" presId="urn:microsoft.com/office/officeart/2005/8/layout/vList6"/>
    <dgm:cxn modelId="{EFF6162D-D5D9-42D9-9681-69A8A9CADCD6}" type="presParOf" srcId="{35AD3000-881D-462F-854A-FA71FE9793A6}" destId="{CE54395E-EBAA-4251-B794-7C51D29A5C59}" srcOrd="1" destOrd="0" presId="urn:microsoft.com/office/officeart/2005/8/layout/vList6"/>
    <dgm:cxn modelId="{C1256C51-9F77-4D8E-8E19-5D33D51E2498}" type="presParOf" srcId="{0DB3E460-820D-44EB-9AD1-F46E06DEFD5D}" destId="{248D97CC-9F70-4635-982D-D21C7F7F5F01}" srcOrd="1" destOrd="0" presId="urn:microsoft.com/office/officeart/2005/8/layout/vList6"/>
    <dgm:cxn modelId="{D2150BEE-8975-44C6-B93F-EBFB959DAB88}" type="presParOf" srcId="{0DB3E460-820D-44EB-9AD1-F46E06DEFD5D}" destId="{01D5C5F3-DF0A-4587-B3D5-1A82DDA8B63A}" srcOrd="2" destOrd="0" presId="urn:microsoft.com/office/officeart/2005/8/layout/vList6"/>
    <dgm:cxn modelId="{38241267-82B6-48BC-980C-AC027FDF3A2D}" type="presParOf" srcId="{01D5C5F3-DF0A-4587-B3D5-1A82DDA8B63A}" destId="{C6C08BE0-2C92-4A7E-8EA9-19097566B46B}" srcOrd="0" destOrd="0" presId="urn:microsoft.com/office/officeart/2005/8/layout/vList6"/>
    <dgm:cxn modelId="{81FD0E66-4AF0-4095-ACFB-E6F6F8BFA3C2}" type="presParOf" srcId="{01D5C5F3-DF0A-4587-B3D5-1A82DDA8B63A}" destId="{646F7976-061A-455C-8AA6-4A578DE0B14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D6F9A0-12E3-4B58-AA31-105E3527D11B}">
      <dsp:nvSpPr>
        <dsp:cNvPr id="0" name=""/>
        <dsp:cNvSpPr/>
      </dsp:nvSpPr>
      <dsp:spPr>
        <a:xfrm>
          <a:off x="2438400" y="496"/>
          <a:ext cx="3657600" cy="1934765"/>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Process for school improvement</a:t>
          </a:r>
          <a:endParaRPr lang="en-US" sz="3200" kern="1200" dirty="0"/>
        </a:p>
      </dsp:txBody>
      <dsp:txXfrm>
        <a:off x="2438400" y="496"/>
        <a:ext cx="3657600" cy="1934765"/>
      </dsp:txXfrm>
    </dsp:sp>
    <dsp:sp modelId="{29A2FD4C-EC4A-4FF9-B91E-333FC3ADABD9}">
      <dsp:nvSpPr>
        <dsp:cNvPr id="0" name=""/>
        <dsp:cNvSpPr/>
      </dsp:nvSpPr>
      <dsp:spPr>
        <a:xfrm>
          <a:off x="0" y="0"/>
          <a:ext cx="2438400" cy="19347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1.</a:t>
          </a:r>
          <a:endParaRPr lang="en-US" sz="6500" kern="1200" dirty="0"/>
        </a:p>
      </dsp:txBody>
      <dsp:txXfrm>
        <a:off x="0" y="0"/>
        <a:ext cx="2438400" cy="1934765"/>
      </dsp:txXfrm>
    </dsp:sp>
    <dsp:sp modelId="{410C7C23-EC25-4C50-B9CA-DD44FC5ED97E}">
      <dsp:nvSpPr>
        <dsp:cNvPr id="0" name=""/>
        <dsp:cNvSpPr/>
      </dsp:nvSpPr>
      <dsp:spPr>
        <a:xfrm>
          <a:off x="2438400" y="2128738"/>
          <a:ext cx="3657600" cy="1934765"/>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Convenient way to submit reports</a:t>
          </a:r>
          <a:endParaRPr lang="en-US" sz="3300" kern="1200" dirty="0"/>
        </a:p>
      </dsp:txBody>
      <dsp:txXfrm>
        <a:off x="2438400" y="2128738"/>
        <a:ext cx="3657600" cy="1934765"/>
      </dsp:txXfrm>
    </dsp:sp>
    <dsp:sp modelId="{D60679A9-7175-4B68-9073-1A0CB4CB2935}">
      <dsp:nvSpPr>
        <dsp:cNvPr id="0" name=""/>
        <dsp:cNvSpPr/>
      </dsp:nvSpPr>
      <dsp:spPr>
        <a:xfrm>
          <a:off x="0" y="2128738"/>
          <a:ext cx="2438400" cy="19347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2.</a:t>
          </a:r>
          <a:endParaRPr lang="en-US" sz="6500" kern="1200" dirty="0"/>
        </a:p>
      </dsp:txBody>
      <dsp:txXfrm>
        <a:off x="0" y="2128738"/>
        <a:ext cx="2438400" cy="1934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9D40B-0662-43B9-8EFB-07883740A925}">
      <dsp:nvSpPr>
        <dsp:cNvPr id="0" name=""/>
        <dsp:cNvSpPr/>
      </dsp:nvSpPr>
      <dsp:spPr>
        <a:xfrm rot="10800000">
          <a:off x="1343650" y="995"/>
          <a:ext cx="6885949" cy="151307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223"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Good question. </a:t>
          </a:r>
          <a:r>
            <a:rPr lang="en-US" sz="2900" kern="1200" dirty="0" err="1" smtClean="0"/>
            <a:t>Indistar</a:t>
          </a:r>
          <a:r>
            <a:rPr lang="en-US" sz="2900" kern="1200" dirty="0" smtClean="0"/>
            <a:t> is the school improvement system that is in 25 states and thousands of schools.</a:t>
          </a:r>
          <a:endParaRPr lang="en-US" sz="2900" kern="1200" dirty="0"/>
        </a:p>
      </dsp:txBody>
      <dsp:txXfrm rot="10800000">
        <a:off x="1343650" y="995"/>
        <a:ext cx="6885949" cy="1513073"/>
      </dsp:txXfrm>
    </dsp:sp>
    <dsp:sp modelId="{9DCF4756-C158-4F7C-AFD9-49E9BE6C138C}">
      <dsp:nvSpPr>
        <dsp:cNvPr id="0" name=""/>
        <dsp:cNvSpPr/>
      </dsp:nvSpPr>
      <dsp:spPr>
        <a:xfrm>
          <a:off x="0" y="1123"/>
          <a:ext cx="1474883" cy="1512815"/>
        </a:xfrm>
        <a:prstGeom prst="ellipse">
          <a:avLst/>
        </a:prstGeom>
        <a:blipFill dpi="0" rotWithShape="0">
          <a:blip xmlns:r="http://schemas.openxmlformats.org/officeDocument/2006/relationships" r:embed="rId1"/>
          <a:srcRect/>
          <a:stretch>
            <a:fillRect l="-4000" t="-3000" r="-5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AAD95-9630-4F58-8E99-7EFB62470CFC}">
      <dsp:nvSpPr>
        <dsp:cNvPr id="0" name=""/>
        <dsp:cNvSpPr/>
      </dsp:nvSpPr>
      <dsp:spPr>
        <a:xfrm rot="10800000">
          <a:off x="1449272" y="1947590"/>
          <a:ext cx="6780327" cy="151307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223"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Native Star is BIE’s version of </a:t>
          </a:r>
          <a:r>
            <a:rPr lang="en-US" sz="2900" kern="1200" dirty="0" err="1" smtClean="0"/>
            <a:t>Indistar</a:t>
          </a:r>
          <a:r>
            <a:rPr lang="en-US" sz="2900" kern="1200" dirty="0" smtClean="0"/>
            <a:t>, customized for Native American schools.</a:t>
          </a:r>
          <a:endParaRPr lang="en-US" sz="2900" kern="1200" dirty="0"/>
        </a:p>
      </dsp:txBody>
      <dsp:txXfrm rot="10800000">
        <a:off x="1449272" y="1947590"/>
        <a:ext cx="6780327" cy="1513073"/>
      </dsp:txXfrm>
    </dsp:sp>
    <dsp:sp modelId="{E7DD5F18-9555-4148-8A06-4B699F075CB9}">
      <dsp:nvSpPr>
        <dsp:cNvPr id="0" name=""/>
        <dsp:cNvSpPr/>
      </dsp:nvSpPr>
      <dsp:spPr>
        <a:xfrm>
          <a:off x="0" y="1965731"/>
          <a:ext cx="1513073" cy="1513073"/>
        </a:xfrm>
        <a:prstGeom prst="ellipse">
          <a:avLst/>
        </a:prstGeom>
        <a:blipFill dpi="0" rotWithShape="0">
          <a:blip xmlns:r="http://schemas.openxmlformats.org/officeDocument/2006/relationships" r:embed="rId1"/>
          <a:srcRect/>
          <a:stretch>
            <a:fillRect l="-6000" t="-2000" r="-5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7621FB-8F36-4949-BB67-3648F3EC66C2}">
      <dsp:nvSpPr>
        <dsp:cNvPr id="0" name=""/>
        <dsp:cNvSpPr/>
      </dsp:nvSpPr>
      <dsp:spPr>
        <a:xfrm rot="5400000">
          <a:off x="-218334" y="220040"/>
          <a:ext cx="1422275" cy="985607"/>
        </a:xfrm>
        <a:prstGeom prst="chevron">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w="9525" cap="flat" cmpd="sng" algn="ctr">
          <a:solidFill>
            <a:schemeClr val="accent3">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8334" y="220040"/>
        <a:ext cx="1422275" cy="985607"/>
      </dsp:txXfrm>
    </dsp:sp>
    <dsp:sp modelId="{335DC947-D6FA-4D19-9B86-50AD2DA35565}">
      <dsp:nvSpPr>
        <dsp:cNvPr id="0" name=""/>
        <dsp:cNvSpPr/>
      </dsp:nvSpPr>
      <dsp:spPr>
        <a:xfrm rot="5400000">
          <a:off x="3388356" y="-2391057"/>
          <a:ext cx="924479" cy="5710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Native Star guides the school’s Leadership Team</a:t>
          </a:r>
          <a:endParaRPr lang="en-US" sz="2700" kern="1200" dirty="0"/>
        </a:p>
      </dsp:txBody>
      <dsp:txXfrm rot="5400000">
        <a:off x="3388356" y="-2391057"/>
        <a:ext cx="924479" cy="5710006"/>
      </dsp:txXfrm>
    </dsp:sp>
    <dsp:sp modelId="{ACB2D294-6BBD-4F8E-8F43-8A40EB2ACF42}">
      <dsp:nvSpPr>
        <dsp:cNvPr id="0" name=""/>
        <dsp:cNvSpPr/>
      </dsp:nvSpPr>
      <dsp:spPr>
        <a:xfrm rot="5400000">
          <a:off x="-213341" y="1492418"/>
          <a:ext cx="1422275" cy="995593"/>
        </a:xfrm>
        <a:prstGeom prst="chevron">
          <a:avLst/>
        </a:prstGeom>
        <a:gradFill rotWithShape="0">
          <a:gsLst>
            <a:gs pos="0">
              <a:schemeClr val="accent3">
                <a:alpha val="90000"/>
                <a:hueOff val="0"/>
                <a:satOff val="0"/>
                <a:lumOff val="0"/>
                <a:alphaOff val="-13333"/>
                <a:tint val="50000"/>
                <a:satMod val="300000"/>
              </a:schemeClr>
            </a:gs>
            <a:gs pos="35000">
              <a:schemeClr val="accent3">
                <a:alpha val="90000"/>
                <a:hueOff val="0"/>
                <a:satOff val="0"/>
                <a:lumOff val="0"/>
                <a:alphaOff val="-13333"/>
                <a:tint val="37000"/>
                <a:satMod val="300000"/>
              </a:schemeClr>
            </a:gs>
            <a:gs pos="100000">
              <a:schemeClr val="accent3">
                <a:alpha val="90000"/>
                <a:hueOff val="0"/>
                <a:satOff val="0"/>
                <a:lumOff val="0"/>
                <a:alphaOff val="-13333"/>
                <a:tint val="15000"/>
                <a:satMod val="350000"/>
              </a:schemeClr>
            </a:gs>
          </a:gsLst>
          <a:lin ang="16200000" scaled="1"/>
        </a:gradFill>
        <a:ln w="9525" cap="flat" cmpd="sng" algn="ctr">
          <a:solidFill>
            <a:schemeClr val="accent3">
              <a:alpha val="90000"/>
              <a:hueOff val="0"/>
              <a:satOff val="0"/>
              <a:lumOff val="0"/>
              <a:alphaOff val="-13333"/>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213341" y="1492418"/>
        <a:ext cx="1422275" cy="995593"/>
      </dsp:txXfrm>
    </dsp:sp>
    <dsp:sp modelId="{54AB44F6-E22D-4F3D-81CD-52DE65535012}">
      <dsp:nvSpPr>
        <dsp:cNvPr id="0" name=""/>
        <dsp:cNvSpPr/>
      </dsp:nvSpPr>
      <dsp:spPr>
        <a:xfrm rot="5400000">
          <a:off x="3388356" y="-1113686"/>
          <a:ext cx="924479" cy="5710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t>Native Star shows effective practice, with research briefs and videos</a:t>
          </a:r>
          <a:endParaRPr lang="en-US" sz="2700" kern="1200"/>
        </a:p>
      </dsp:txBody>
      <dsp:txXfrm rot="5400000">
        <a:off x="3388356" y="-1113686"/>
        <a:ext cx="924479" cy="5710006"/>
      </dsp:txXfrm>
    </dsp:sp>
    <dsp:sp modelId="{2AC45428-3F3B-4437-A1D2-19D7FEE1EDE9}">
      <dsp:nvSpPr>
        <dsp:cNvPr id="0" name=""/>
        <dsp:cNvSpPr/>
      </dsp:nvSpPr>
      <dsp:spPr>
        <a:xfrm rot="5400000">
          <a:off x="-213341" y="2769788"/>
          <a:ext cx="1422275" cy="995593"/>
        </a:xfrm>
        <a:prstGeom prst="chevron">
          <a:avLst/>
        </a:prstGeom>
        <a:gradFill rotWithShape="0">
          <a:gsLst>
            <a:gs pos="0">
              <a:schemeClr val="accent3">
                <a:alpha val="90000"/>
                <a:hueOff val="0"/>
                <a:satOff val="0"/>
                <a:lumOff val="0"/>
                <a:alphaOff val="-26667"/>
                <a:tint val="50000"/>
                <a:satMod val="300000"/>
              </a:schemeClr>
            </a:gs>
            <a:gs pos="35000">
              <a:schemeClr val="accent3">
                <a:alpha val="90000"/>
                <a:hueOff val="0"/>
                <a:satOff val="0"/>
                <a:lumOff val="0"/>
                <a:alphaOff val="-26667"/>
                <a:tint val="37000"/>
                <a:satMod val="300000"/>
              </a:schemeClr>
            </a:gs>
            <a:gs pos="100000">
              <a:schemeClr val="accent3">
                <a:alpha val="90000"/>
                <a:hueOff val="0"/>
                <a:satOff val="0"/>
                <a:lumOff val="0"/>
                <a:alphaOff val="-26667"/>
                <a:tint val="15000"/>
                <a:satMod val="350000"/>
              </a:schemeClr>
            </a:gs>
          </a:gsLst>
          <a:lin ang="16200000" scaled="1"/>
        </a:gradFill>
        <a:ln w="9525" cap="flat" cmpd="sng" algn="ctr">
          <a:solidFill>
            <a:schemeClr val="accent3">
              <a:alpha val="90000"/>
              <a:hueOff val="0"/>
              <a:satOff val="0"/>
              <a:lumOff val="0"/>
              <a:alphaOff val="-26667"/>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3341" y="2769788"/>
        <a:ext cx="1422275" cy="995593"/>
      </dsp:txXfrm>
    </dsp:sp>
    <dsp:sp modelId="{4438F6AF-CA45-4BDA-8312-62C837D95236}">
      <dsp:nvSpPr>
        <dsp:cNvPr id="0" name=""/>
        <dsp:cNvSpPr/>
      </dsp:nvSpPr>
      <dsp:spPr>
        <a:xfrm rot="5400000">
          <a:off x="3388356" y="163683"/>
          <a:ext cx="924479" cy="5710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t>Native Star structures the Leadership Team’s plan to improve practice</a:t>
          </a:r>
          <a:endParaRPr lang="en-US" sz="2700" kern="1200"/>
        </a:p>
      </dsp:txBody>
      <dsp:txXfrm rot="5400000">
        <a:off x="3388356" y="163683"/>
        <a:ext cx="924479" cy="5710006"/>
      </dsp:txXfrm>
    </dsp:sp>
    <dsp:sp modelId="{2CACAF70-B1F7-4CE4-A29C-114575FD2392}">
      <dsp:nvSpPr>
        <dsp:cNvPr id="0" name=""/>
        <dsp:cNvSpPr/>
      </dsp:nvSpPr>
      <dsp:spPr>
        <a:xfrm rot="5400000">
          <a:off x="-213341" y="4047158"/>
          <a:ext cx="1422275" cy="995593"/>
        </a:xfrm>
        <a:prstGeom prst="chevron">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w="9525" cap="flat" cmpd="sng" algn="ctr">
          <a:solidFill>
            <a:schemeClr val="accent3">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3341" y="4047158"/>
        <a:ext cx="1422275" cy="995593"/>
      </dsp:txXfrm>
    </dsp:sp>
    <dsp:sp modelId="{71B86CDB-36EB-4D3A-9048-B7575D0FF0F6}">
      <dsp:nvSpPr>
        <dsp:cNvPr id="0" name=""/>
        <dsp:cNvSpPr/>
      </dsp:nvSpPr>
      <dsp:spPr>
        <a:xfrm rot="5400000">
          <a:off x="3388356" y="1441053"/>
          <a:ext cx="924479" cy="5710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t>Native Star encourages the Team to celebrate its success</a:t>
          </a:r>
          <a:endParaRPr lang="en-US" sz="2700" kern="1200"/>
        </a:p>
      </dsp:txBody>
      <dsp:txXfrm rot="5400000">
        <a:off x="3388356" y="1441053"/>
        <a:ext cx="924479" cy="57100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7621FB-8F36-4949-BB67-3648F3EC66C2}">
      <dsp:nvSpPr>
        <dsp:cNvPr id="0" name=""/>
        <dsp:cNvSpPr/>
      </dsp:nvSpPr>
      <dsp:spPr>
        <a:xfrm rot="5400000">
          <a:off x="-218334" y="220040"/>
          <a:ext cx="1422275" cy="985607"/>
        </a:xfrm>
        <a:prstGeom prst="chevron">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8334" y="220040"/>
        <a:ext cx="1422275" cy="985607"/>
      </dsp:txXfrm>
    </dsp:sp>
    <dsp:sp modelId="{335DC947-D6FA-4D19-9B86-50AD2DA35565}">
      <dsp:nvSpPr>
        <dsp:cNvPr id="0" name=""/>
        <dsp:cNvSpPr/>
      </dsp:nvSpPr>
      <dsp:spPr>
        <a:xfrm rot="5400000">
          <a:off x="3959856" y="-2962557"/>
          <a:ext cx="924479" cy="6853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Twice a month, about 90 minutes each</a:t>
          </a:r>
          <a:endParaRPr lang="en-US" sz="2800" kern="1200" dirty="0"/>
        </a:p>
      </dsp:txBody>
      <dsp:txXfrm rot="5400000">
        <a:off x="3959856" y="-2962557"/>
        <a:ext cx="924479" cy="6853006"/>
      </dsp:txXfrm>
    </dsp:sp>
    <dsp:sp modelId="{ACB2D294-6BBD-4F8E-8F43-8A40EB2ACF42}">
      <dsp:nvSpPr>
        <dsp:cNvPr id="0" name=""/>
        <dsp:cNvSpPr/>
      </dsp:nvSpPr>
      <dsp:spPr>
        <a:xfrm rot="5400000">
          <a:off x="-213341" y="1492418"/>
          <a:ext cx="1422275" cy="995593"/>
        </a:xfrm>
        <a:prstGeom prst="chevron">
          <a:avLst/>
        </a:prstGeom>
        <a:gradFill rotWithShape="0">
          <a:gsLst>
            <a:gs pos="0">
              <a:schemeClr val="accent3">
                <a:alpha val="90000"/>
                <a:hueOff val="0"/>
                <a:satOff val="0"/>
                <a:lumOff val="0"/>
                <a:alphaOff val="-13333"/>
                <a:shade val="51000"/>
                <a:satMod val="130000"/>
              </a:schemeClr>
            </a:gs>
            <a:gs pos="80000">
              <a:schemeClr val="accent3">
                <a:alpha val="90000"/>
                <a:hueOff val="0"/>
                <a:satOff val="0"/>
                <a:lumOff val="0"/>
                <a:alphaOff val="-13333"/>
                <a:shade val="93000"/>
                <a:satMod val="130000"/>
              </a:schemeClr>
            </a:gs>
            <a:gs pos="100000">
              <a:schemeClr val="accent3">
                <a:alpha val="90000"/>
                <a:hueOff val="0"/>
                <a:satOff val="0"/>
                <a:lumOff val="0"/>
                <a:alphaOff val="-13333"/>
                <a:shade val="94000"/>
                <a:satMod val="135000"/>
              </a:schemeClr>
            </a:gs>
          </a:gsLst>
          <a:lin ang="16200000" scaled="0"/>
        </a:gradFill>
        <a:ln w="9525" cap="flat" cmpd="sng" algn="ctr">
          <a:solidFill>
            <a:schemeClr val="accent3">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3341" y="1492418"/>
        <a:ext cx="1422275" cy="995593"/>
      </dsp:txXfrm>
    </dsp:sp>
    <dsp:sp modelId="{54AB44F6-E22D-4F3D-81CD-52DE65535012}">
      <dsp:nvSpPr>
        <dsp:cNvPr id="0" name=""/>
        <dsp:cNvSpPr/>
      </dsp:nvSpPr>
      <dsp:spPr>
        <a:xfrm rot="5400000">
          <a:off x="3959856" y="-1685186"/>
          <a:ext cx="924479" cy="6853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Process Manager and Principal prepare agenda, worksheets in Native Star</a:t>
          </a:r>
          <a:endParaRPr lang="en-US" sz="2800" kern="1200" dirty="0"/>
        </a:p>
      </dsp:txBody>
      <dsp:txXfrm rot="5400000">
        <a:off x="3959856" y="-1685186"/>
        <a:ext cx="924479" cy="6853006"/>
      </dsp:txXfrm>
    </dsp:sp>
    <dsp:sp modelId="{2AC45428-3F3B-4437-A1D2-19D7FEE1EDE9}">
      <dsp:nvSpPr>
        <dsp:cNvPr id="0" name=""/>
        <dsp:cNvSpPr/>
      </dsp:nvSpPr>
      <dsp:spPr>
        <a:xfrm rot="5400000">
          <a:off x="-213341" y="2769788"/>
          <a:ext cx="1422275" cy="995593"/>
        </a:xfrm>
        <a:prstGeom prst="chevron">
          <a:avLst/>
        </a:prstGeom>
        <a:gradFill rotWithShape="0">
          <a:gsLst>
            <a:gs pos="0">
              <a:schemeClr val="accent3">
                <a:alpha val="90000"/>
                <a:hueOff val="0"/>
                <a:satOff val="0"/>
                <a:lumOff val="0"/>
                <a:alphaOff val="-26667"/>
                <a:shade val="51000"/>
                <a:satMod val="130000"/>
              </a:schemeClr>
            </a:gs>
            <a:gs pos="80000">
              <a:schemeClr val="accent3">
                <a:alpha val="90000"/>
                <a:hueOff val="0"/>
                <a:satOff val="0"/>
                <a:lumOff val="0"/>
                <a:alphaOff val="-26667"/>
                <a:shade val="93000"/>
                <a:satMod val="130000"/>
              </a:schemeClr>
            </a:gs>
            <a:gs pos="100000">
              <a:schemeClr val="accent3">
                <a:alpha val="90000"/>
                <a:hueOff val="0"/>
                <a:satOff val="0"/>
                <a:lumOff val="0"/>
                <a:alphaOff val="-26667"/>
                <a:shade val="94000"/>
                <a:satMod val="135000"/>
              </a:schemeClr>
            </a:gs>
          </a:gsLst>
          <a:lin ang="16200000" scaled="0"/>
        </a:gradFill>
        <a:ln w="9525" cap="flat" cmpd="sng" algn="ctr">
          <a:solidFill>
            <a:schemeClr val="accent3">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3341" y="2769788"/>
        <a:ext cx="1422275" cy="995593"/>
      </dsp:txXfrm>
    </dsp:sp>
    <dsp:sp modelId="{4438F6AF-CA45-4BDA-8312-62C837D95236}">
      <dsp:nvSpPr>
        <dsp:cNvPr id="0" name=""/>
        <dsp:cNvSpPr/>
      </dsp:nvSpPr>
      <dsp:spPr>
        <a:xfrm rot="5400000">
          <a:off x="3959856" y="-407816"/>
          <a:ext cx="924479" cy="6853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Team works on indicators</a:t>
          </a:r>
          <a:endParaRPr lang="en-US" sz="2800" kern="1200" dirty="0"/>
        </a:p>
      </dsp:txBody>
      <dsp:txXfrm rot="5400000">
        <a:off x="3959856" y="-407816"/>
        <a:ext cx="924479" cy="6853006"/>
      </dsp:txXfrm>
    </dsp:sp>
    <dsp:sp modelId="{2CACAF70-B1F7-4CE4-A29C-114575FD2392}">
      <dsp:nvSpPr>
        <dsp:cNvPr id="0" name=""/>
        <dsp:cNvSpPr/>
      </dsp:nvSpPr>
      <dsp:spPr>
        <a:xfrm rot="5400000">
          <a:off x="-213341" y="4047158"/>
          <a:ext cx="1422275" cy="995593"/>
        </a:xfrm>
        <a:prstGeom prst="chevron">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213341" y="4047158"/>
        <a:ext cx="1422275" cy="995593"/>
      </dsp:txXfrm>
    </dsp:sp>
    <dsp:sp modelId="{71B86CDB-36EB-4D3A-9048-B7575D0FF0F6}">
      <dsp:nvSpPr>
        <dsp:cNvPr id="0" name=""/>
        <dsp:cNvSpPr/>
      </dsp:nvSpPr>
      <dsp:spPr>
        <a:xfrm rot="5400000">
          <a:off x="3959856" y="869553"/>
          <a:ext cx="924479" cy="685300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Process Manager (or Principal) documents the Team’s work in Native Star</a:t>
          </a:r>
          <a:endParaRPr lang="en-US" sz="2800" kern="1200" dirty="0"/>
        </a:p>
      </dsp:txBody>
      <dsp:txXfrm rot="5400000">
        <a:off x="3959856" y="869553"/>
        <a:ext cx="924479" cy="68530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7621FB-8F36-4949-BB67-3648F3EC66C2}">
      <dsp:nvSpPr>
        <dsp:cNvPr id="0" name=""/>
        <dsp:cNvSpPr/>
      </dsp:nvSpPr>
      <dsp:spPr>
        <a:xfrm rot="5400000">
          <a:off x="-337422" y="339854"/>
          <a:ext cx="2198042" cy="1523197"/>
        </a:xfrm>
        <a:prstGeom prst="chevron">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w="9525" cap="flat" cmpd="sng" algn="ctr">
          <a:solidFill>
            <a:schemeClr val="accent3">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dirty="0"/>
        </a:p>
      </dsp:txBody>
      <dsp:txXfrm rot="5400000">
        <a:off x="-337422" y="339854"/>
        <a:ext cx="2198042" cy="1523197"/>
      </dsp:txXfrm>
    </dsp:sp>
    <dsp:sp modelId="{335DC947-D6FA-4D19-9B86-50AD2DA35565}">
      <dsp:nvSpPr>
        <dsp:cNvPr id="0" name=""/>
        <dsp:cNvSpPr/>
      </dsp:nvSpPr>
      <dsp:spPr>
        <a:xfrm rot="5400000">
          <a:off x="4017351" y="-2476289"/>
          <a:ext cx="1428727" cy="6386170"/>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Some Teams work from the worksheets and the Process Manager enters the work later into Native Star</a:t>
          </a:r>
          <a:endParaRPr lang="en-US" sz="2800" kern="1200" dirty="0"/>
        </a:p>
      </dsp:txBody>
      <dsp:txXfrm rot="5400000">
        <a:off x="4017351" y="-2476289"/>
        <a:ext cx="1428727" cy="6386170"/>
      </dsp:txXfrm>
    </dsp:sp>
    <dsp:sp modelId="{ACB2D294-6BBD-4F8E-8F43-8A40EB2ACF42}">
      <dsp:nvSpPr>
        <dsp:cNvPr id="0" name=""/>
        <dsp:cNvSpPr/>
      </dsp:nvSpPr>
      <dsp:spPr>
        <a:xfrm rot="5400000">
          <a:off x="-329706" y="2244031"/>
          <a:ext cx="2198042" cy="1538629"/>
        </a:xfrm>
        <a:prstGeom prst="chevron">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w="9525" cap="flat" cmpd="sng" algn="ctr">
          <a:solidFill>
            <a:schemeClr val="accent3">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endParaRPr lang="en-US" sz="4300" kern="1200" dirty="0"/>
        </a:p>
      </dsp:txBody>
      <dsp:txXfrm rot="5400000">
        <a:off x="-329706" y="2244031"/>
        <a:ext cx="2198042" cy="1538629"/>
      </dsp:txXfrm>
    </dsp:sp>
    <dsp:sp modelId="{54AB44F6-E22D-4F3D-81CD-52DE65535012}">
      <dsp:nvSpPr>
        <dsp:cNvPr id="0" name=""/>
        <dsp:cNvSpPr/>
      </dsp:nvSpPr>
      <dsp:spPr>
        <a:xfrm rot="5400000">
          <a:off x="4017351" y="-564395"/>
          <a:ext cx="1428727" cy="6386170"/>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Some Teams project Native Star on a screen and enter the work during the meeting</a:t>
          </a:r>
          <a:endParaRPr lang="en-US" sz="2800" kern="1200" dirty="0"/>
        </a:p>
      </dsp:txBody>
      <dsp:txXfrm rot="5400000">
        <a:off x="4017351" y="-564395"/>
        <a:ext cx="1428727" cy="638617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715724-F99A-401A-A057-99A98FF83E28}">
      <dsp:nvSpPr>
        <dsp:cNvPr id="0" name=""/>
        <dsp:cNvSpPr/>
      </dsp:nvSpPr>
      <dsp:spPr>
        <a:xfrm>
          <a:off x="2209800" y="0"/>
          <a:ext cx="2285999" cy="1269999"/>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Read the descriptions</a:t>
          </a:r>
          <a:endParaRPr lang="en-US" sz="2300" b="1" kern="1200" dirty="0">
            <a:solidFill>
              <a:schemeClr val="tx1"/>
            </a:solidFill>
          </a:endParaRPr>
        </a:p>
      </dsp:txBody>
      <dsp:txXfrm>
        <a:off x="2209800" y="0"/>
        <a:ext cx="2285999" cy="1269999"/>
      </dsp:txXfrm>
    </dsp:sp>
    <dsp:sp modelId="{DBE31869-BB29-4720-83D6-0D1A6063CAE4}">
      <dsp:nvSpPr>
        <dsp:cNvPr id="0" name=""/>
        <dsp:cNvSpPr/>
      </dsp:nvSpPr>
      <dsp:spPr>
        <a:xfrm rot="5400000">
          <a:off x="3114675" y="1301750"/>
          <a:ext cx="476249" cy="571499"/>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114675" y="1301750"/>
        <a:ext cx="476249" cy="571499"/>
      </dsp:txXfrm>
    </dsp:sp>
    <dsp:sp modelId="{43A0FCC6-E18C-4674-AA2A-EB92CEBEEB79}">
      <dsp:nvSpPr>
        <dsp:cNvPr id="0" name=""/>
        <dsp:cNvSpPr/>
      </dsp:nvSpPr>
      <dsp:spPr>
        <a:xfrm>
          <a:off x="2209800" y="1905000"/>
          <a:ext cx="2285999" cy="1269999"/>
        </a:xfrm>
        <a:prstGeom prst="roundRect">
          <a:avLst>
            <a:gd name="adj" fmla="val 10000"/>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Fill out the forms that apply to your school</a:t>
          </a:r>
          <a:endParaRPr lang="en-US" sz="2300" b="1" kern="1200" dirty="0">
            <a:solidFill>
              <a:schemeClr val="tx1"/>
            </a:solidFill>
          </a:endParaRPr>
        </a:p>
      </dsp:txBody>
      <dsp:txXfrm>
        <a:off x="2209800" y="1905000"/>
        <a:ext cx="2285999" cy="1269999"/>
      </dsp:txXfrm>
    </dsp:sp>
    <dsp:sp modelId="{62797415-8955-4919-951B-88386FA7956E}">
      <dsp:nvSpPr>
        <dsp:cNvPr id="0" name=""/>
        <dsp:cNvSpPr/>
      </dsp:nvSpPr>
      <dsp:spPr>
        <a:xfrm rot="5400000">
          <a:off x="3114675" y="3206750"/>
          <a:ext cx="476249" cy="571499"/>
        </a:xfrm>
        <a:prstGeom prst="rightArrow">
          <a:avLst>
            <a:gd name="adj1" fmla="val 60000"/>
            <a:gd name="adj2" fmla="val 50000"/>
          </a:avLst>
        </a:prstGeom>
        <a:solidFill>
          <a:schemeClr val="accent3">
            <a:shade val="90000"/>
            <a:hueOff val="218895"/>
            <a:satOff val="-3532"/>
            <a:lumOff val="2182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114675" y="3206750"/>
        <a:ext cx="476249" cy="571499"/>
      </dsp:txXfrm>
    </dsp:sp>
    <dsp:sp modelId="{51431563-960B-4228-9EF7-B02CDE4A2818}">
      <dsp:nvSpPr>
        <dsp:cNvPr id="0" name=""/>
        <dsp:cNvSpPr/>
      </dsp:nvSpPr>
      <dsp:spPr>
        <a:xfrm>
          <a:off x="2209800" y="3810000"/>
          <a:ext cx="2285999" cy="1269999"/>
        </a:xfrm>
        <a:prstGeom prst="roundRect">
          <a:avLst>
            <a:gd name="adj" fmla="val 10000"/>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Submit for review if required</a:t>
          </a:r>
          <a:endParaRPr lang="en-US" sz="2300" b="1" kern="1200" dirty="0">
            <a:solidFill>
              <a:schemeClr val="tx1"/>
            </a:solidFill>
          </a:endParaRPr>
        </a:p>
      </dsp:txBody>
      <dsp:txXfrm>
        <a:off x="2209800" y="3810000"/>
        <a:ext cx="2285999" cy="12699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54395E-EBAA-4251-B794-7C51D29A5C59}">
      <dsp:nvSpPr>
        <dsp:cNvPr id="0" name=""/>
        <dsp:cNvSpPr/>
      </dsp:nvSpPr>
      <dsp:spPr>
        <a:xfrm>
          <a:off x="2682239" y="623"/>
          <a:ext cx="4023360" cy="243054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Just submit by the date. The system creates the report</a:t>
          </a:r>
          <a:endParaRPr lang="en-US" sz="2800" kern="1200" dirty="0"/>
        </a:p>
      </dsp:txBody>
      <dsp:txXfrm>
        <a:off x="2682239" y="623"/>
        <a:ext cx="4023360" cy="2430549"/>
      </dsp:txXfrm>
    </dsp:sp>
    <dsp:sp modelId="{ACD299FC-A4A0-4B19-B584-FF9E94D40584}">
      <dsp:nvSpPr>
        <dsp:cNvPr id="0" name=""/>
        <dsp:cNvSpPr/>
      </dsp:nvSpPr>
      <dsp:spPr>
        <a:xfrm>
          <a:off x="0" y="623"/>
          <a:ext cx="2682240" cy="2430549"/>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Native Star SIP Benchmark Reports</a:t>
          </a:r>
          <a:endParaRPr lang="en-US" sz="3600" kern="1200" dirty="0"/>
        </a:p>
      </dsp:txBody>
      <dsp:txXfrm>
        <a:off x="0" y="623"/>
        <a:ext cx="2682240" cy="2430549"/>
      </dsp:txXfrm>
    </dsp:sp>
    <dsp:sp modelId="{646F7976-061A-455C-8AA6-4A578DE0B14B}">
      <dsp:nvSpPr>
        <dsp:cNvPr id="0" name=""/>
        <dsp:cNvSpPr/>
      </dsp:nvSpPr>
      <dsp:spPr>
        <a:xfrm>
          <a:off x="2682239" y="2674227"/>
          <a:ext cx="4023360" cy="243054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Fill them out in Forms to Complete and then just hit submit here</a:t>
          </a:r>
          <a:endParaRPr lang="en-US" sz="2800" kern="1200" dirty="0"/>
        </a:p>
      </dsp:txBody>
      <dsp:txXfrm>
        <a:off x="2682239" y="2674227"/>
        <a:ext cx="4023360" cy="2430549"/>
      </dsp:txXfrm>
    </dsp:sp>
    <dsp:sp modelId="{C6C08BE0-2C92-4A7E-8EA9-19097566B46B}">
      <dsp:nvSpPr>
        <dsp:cNvPr id="0" name=""/>
        <dsp:cNvSpPr/>
      </dsp:nvSpPr>
      <dsp:spPr>
        <a:xfrm>
          <a:off x="0" y="2674227"/>
          <a:ext cx="2682240" cy="2430549"/>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Other Reports</a:t>
          </a:r>
          <a:endParaRPr lang="en-US" sz="3600" kern="1200" dirty="0"/>
        </a:p>
      </dsp:txBody>
      <dsp:txXfrm>
        <a:off x="0" y="2674227"/>
        <a:ext cx="2682240" cy="24305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138957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268555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16882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395440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167124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308783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360325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371406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23069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198434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41645-0CDF-4867-99B4-F2EF34BD7F7A}" type="datetimeFigureOut">
              <a:rPr lang="en-US" smtClean="0"/>
              <a:pPr/>
              <a:t>11/24/2012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134339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41645-0CDF-4867-99B4-F2EF34BD7F7A}" type="datetimeFigureOut">
              <a:rPr lang="en-US" smtClean="0"/>
              <a:pPr/>
              <a:t>11/24/2012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CA76C-B6D0-4D28-927A-E7858C0C2621}" type="slidenum">
              <a:rPr lang="en-US" smtClean="0"/>
              <a:pPr/>
              <a:t>‹#›</a:t>
            </a:fld>
            <a:endParaRPr lang="en-US"/>
          </a:p>
        </p:txBody>
      </p:sp>
    </p:spTree>
    <p:extLst>
      <p:ext uri="{BB962C8B-B14F-4D97-AF65-F5344CB8AC3E}">
        <p14:creationId xmlns:p14="http://schemas.microsoft.com/office/powerpoint/2010/main" xmlns="" val="159849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ndistar@adi.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indistar.org/"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inting landscape.jpg"/>
          <p:cNvPicPr>
            <a:picLocks noChangeAspect="1"/>
          </p:cNvPicPr>
          <p:nvPr/>
        </p:nvPicPr>
        <p:blipFill>
          <a:blip r:embed="rId2" cstate="print"/>
          <a:srcRect l="6007" t="2915" r="5389" b="12633"/>
          <a:stretch>
            <a:fillRect/>
          </a:stretch>
        </p:blipFill>
        <p:spPr>
          <a:xfrm>
            <a:off x="76200" y="152400"/>
            <a:ext cx="8991600" cy="6622473"/>
          </a:xfrm>
          <a:prstGeom prst="rect">
            <a:avLst/>
          </a:prstGeom>
        </p:spPr>
      </p:pic>
      <p:sp>
        <p:nvSpPr>
          <p:cNvPr id="7" name="Rounded Rectangle 6"/>
          <p:cNvSpPr/>
          <p:nvPr/>
        </p:nvSpPr>
        <p:spPr>
          <a:xfrm>
            <a:off x="2209800" y="2142067"/>
            <a:ext cx="4736123" cy="3420533"/>
          </a:xfrm>
          <a:prstGeom prst="roundRect">
            <a:avLst/>
          </a:prstGeom>
          <a:solidFill>
            <a:srgbClr val="D9D9D9">
              <a:alpha val="74902"/>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438400"/>
            <a:ext cx="7772400" cy="1600200"/>
          </a:xfrm>
        </p:spPr>
        <p:txBody>
          <a:bodyPr>
            <a:normAutofit/>
          </a:bodyPr>
          <a:lstStyle/>
          <a:p>
            <a:r>
              <a:rPr lang="en-US" sz="4800" b="1" dirty="0" smtClean="0"/>
              <a:t>Native Star</a:t>
            </a:r>
            <a:endParaRPr lang="en-US" sz="4800" b="1" dirty="0"/>
          </a:p>
        </p:txBody>
      </p:sp>
      <p:sp>
        <p:nvSpPr>
          <p:cNvPr id="3" name="Subtitle 2"/>
          <p:cNvSpPr>
            <a:spLocks noGrp="1"/>
          </p:cNvSpPr>
          <p:nvPr>
            <p:ph type="subTitle" idx="1"/>
          </p:nvPr>
        </p:nvSpPr>
        <p:spPr>
          <a:xfrm>
            <a:off x="1371600" y="3657600"/>
            <a:ext cx="6400800" cy="1447800"/>
          </a:xfrm>
        </p:spPr>
        <p:txBody>
          <a:bodyPr/>
          <a:lstStyle/>
          <a:p>
            <a:r>
              <a:rPr lang="en-US" b="1" dirty="0" smtClean="0">
                <a:solidFill>
                  <a:schemeClr val="tx2">
                    <a:lumMod val="50000"/>
                  </a:schemeClr>
                </a:solidFill>
              </a:rPr>
              <a:t>School Improvement</a:t>
            </a:r>
          </a:p>
          <a:p>
            <a:r>
              <a:rPr lang="en-US" b="1" dirty="0" smtClean="0">
                <a:solidFill>
                  <a:schemeClr val="tx2">
                    <a:lumMod val="50000"/>
                  </a:schemeClr>
                </a:solidFill>
              </a:rPr>
              <a:t>Electronic Reporting</a:t>
            </a:r>
            <a:endParaRPr lang="en-US" b="1" dirty="0">
              <a:solidFill>
                <a:schemeClr val="tx2">
                  <a:lumMod val="50000"/>
                </a:schemeClr>
              </a:solidFill>
            </a:endParaRPr>
          </a:p>
        </p:txBody>
      </p:sp>
    </p:spTree>
    <p:extLst>
      <p:ext uri="{BB962C8B-B14F-4D97-AF65-F5344CB8AC3E}">
        <p14:creationId xmlns:p14="http://schemas.microsoft.com/office/powerpoint/2010/main" xmlns="" val="75914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a:bodyPr>
          <a:lstStyle/>
          <a:p>
            <a:r>
              <a:rPr lang="en-US" sz="4800" b="1" dirty="0" smtClean="0"/>
              <a:t>Login to Native Star</a:t>
            </a:r>
            <a:endParaRPr lang="en-US" sz="4800" b="1" dirty="0"/>
          </a:p>
        </p:txBody>
      </p:sp>
      <p:sp>
        <p:nvSpPr>
          <p:cNvPr id="3" name="Content Placeholder 2"/>
          <p:cNvSpPr>
            <a:spLocks noGrp="1"/>
          </p:cNvSpPr>
          <p:nvPr>
            <p:ph idx="1"/>
          </p:nvPr>
        </p:nvSpPr>
        <p:spPr>
          <a:xfrm>
            <a:off x="2133600" y="1524000"/>
            <a:ext cx="6553200" cy="4525963"/>
          </a:xfr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r>
              <a:rPr lang="en-US" dirty="0" smtClean="0"/>
              <a:t>Each school has a login for the Principal and Process Manager. </a:t>
            </a:r>
          </a:p>
          <a:p>
            <a:r>
              <a:rPr lang="en-US" dirty="0" smtClean="0"/>
              <a:t>The Process Manager is someone appointed by the Principal to assist with Native Star.</a:t>
            </a:r>
          </a:p>
          <a:p>
            <a:r>
              <a:rPr lang="en-US" dirty="0" smtClean="0"/>
              <a:t>A Guest Login is displayed on school dashboard. It is for Leadership Team members, teachers, parents, school board, tribal councils. </a:t>
            </a:r>
            <a:endParaRPr lang="en-US" dirty="0"/>
          </a:p>
        </p:txBody>
      </p:sp>
      <p:pic>
        <p:nvPicPr>
          <p:cNvPr id="4" name="Picture 3" descr="painting landscape.jpg"/>
          <p:cNvPicPr>
            <a:picLocks noChangeAspect="1"/>
          </p:cNvPicPr>
          <p:nvPr/>
        </p:nvPicPr>
        <p:blipFill>
          <a:blip r:embed="rId2" cstate="print"/>
          <a:srcRect l="6007" t="2915" r="75972" b="12633"/>
          <a:stretch>
            <a:fillRect/>
          </a:stretch>
        </p:blipFill>
        <p:spPr>
          <a:xfrm>
            <a:off x="76200" y="152400"/>
            <a:ext cx="1828800" cy="6622473"/>
          </a:xfrm>
          <a:prstGeom prst="rect">
            <a:avLst/>
          </a:prstGeom>
        </p:spPr>
      </p:pic>
    </p:spTree>
    <p:extLst>
      <p:ext uri="{BB962C8B-B14F-4D97-AF65-F5344CB8AC3E}">
        <p14:creationId xmlns:p14="http://schemas.microsoft.com/office/powerpoint/2010/main" xmlns="" val="19019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Where to Login</a:t>
            </a:r>
            <a:endParaRPr lang="en-US" sz="4800" b="1" dirty="0"/>
          </a:p>
        </p:txBody>
      </p:sp>
      <p:sp>
        <p:nvSpPr>
          <p:cNvPr id="3" name="Content Placeholder 2"/>
          <p:cNvSpPr>
            <a:spLocks noGrp="1"/>
          </p:cNvSpPr>
          <p:nvPr>
            <p:ph idx="1"/>
          </p:nvPr>
        </p:nvSpPr>
        <p:spPr>
          <a:xfrm>
            <a:off x="457200" y="1600201"/>
            <a:ext cx="8229600" cy="1371599"/>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dirty="0" smtClean="0"/>
              <a:t>From BIE website – http://www.bie.edu/</a:t>
            </a:r>
          </a:p>
          <a:p>
            <a:r>
              <a:rPr lang="en-US" sz="3600" dirty="0" smtClean="0"/>
              <a:t>From </a:t>
            </a:r>
            <a:r>
              <a:rPr lang="en-US" sz="3600" dirty="0" err="1" smtClean="0"/>
              <a:t>Indistar</a:t>
            </a:r>
            <a:r>
              <a:rPr lang="en-US" sz="3600" dirty="0" smtClean="0"/>
              <a:t> website – www.indistar.org</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4114800"/>
            <a:ext cx="2971800" cy="739140"/>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4800" y="3581400"/>
            <a:ext cx="3928110" cy="2625926"/>
          </a:xfrm>
          <a:prstGeom prst="rect">
            <a:avLst/>
          </a:prstGeo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96556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School Dashboard</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3880" y="2095341"/>
            <a:ext cx="8016240" cy="3535680"/>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117118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School Main Menu</a:t>
            </a:r>
            <a:endParaRPr lang="en-US" sz="48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6800" y="1386840"/>
            <a:ext cx="6858000" cy="4937760"/>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40578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Reporting through Native Star</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3880" y="2095341"/>
            <a:ext cx="8016240" cy="3535680"/>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
        <p:nvSpPr>
          <p:cNvPr id="5" name="Down Arrow 4"/>
          <p:cNvSpPr/>
          <p:nvPr/>
        </p:nvSpPr>
        <p:spPr>
          <a:xfrm>
            <a:off x="1687068" y="3505200"/>
            <a:ext cx="351282" cy="4450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590800" y="3505200"/>
            <a:ext cx="351282" cy="4450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704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Forms to Complete Tab</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1212605"/>
            <a:ext cx="6858000" cy="5492995"/>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280884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a:bodyPr>
          <a:lstStyle/>
          <a:p>
            <a:r>
              <a:rPr lang="en-US" sz="4800" b="1" dirty="0" smtClean="0"/>
              <a:t>Forms to Complete Tab</a:t>
            </a:r>
            <a:endParaRPr lang="en-US" sz="4800" b="1" dirty="0"/>
          </a:p>
        </p:txBody>
      </p:sp>
      <p:pic>
        <p:nvPicPr>
          <p:cNvPr id="4" name="Picture 3" descr="painting landscape.jpg"/>
          <p:cNvPicPr>
            <a:picLocks noChangeAspect="1"/>
          </p:cNvPicPr>
          <p:nvPr/>
        </p:nvPicPr>
        <p:blipFill>
          <a:blip r:embed="rId2" cstate="print"/>
          <a:srcRect l="6007" t="2915" r="75972" b="12633"/>
          <a:stretch>
            <a:fillRect/>
          </a:stretch>
        </p:blipFill>
        <p:spPr>
          <a:xfrm>
            <a:off x="76200" y="152400"/>
            <a:ext cx="1828800" cy="6622473"/>
          </a:xfrm>
          <a:prstGeom prst="rect">
            <a:avLst/>
          </a:prstGeom>
        </p:spPr>
      </p:pic>
      <p:graphicFrame>
        <p:nvGraphicFramePr>
          <p:cNvPr id="5" name="Diagram 4"/>
          <p:cNvGraphicFramePr/>
          <p:nvPr/>
        </p:nvGraphicFramePr>
        <p:xfrm>
          <a:off x="2057400" y="1397000"/>
          <a:ext cx="6705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5754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Required Reports Tab</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6800" y="1411511"/>
            <a:ext cx="6934199" cy="5370289"/>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361678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6553200" cy="1143000"/>
          </a:xfrm>
        </p:spPr>
        <p:txBody>
          <a:bodyPr>
            <a:normAutofit/>
          </a:bodyPr>
          <a:lstStyle/>
          <a:p>
            <a:r>
              <a:rPr lang="en-US" sz="4800" b="1" dirty="0" smtClean="0"/>
              <a:t>Required Reports Tab</a:t>
            </a:r>
            <a:endParaRPr lang="en-US" sz="4800" b="1" dirty="0"/>
          </a:p>
        </p:txBody>
      </p:sp>
      <p:graphicFrame>
        <p:nvGraphicFramePr>
          <p:cNvPr id="4" name="Diagram 3"/>
          <p:cNvGraphicFramePr/>
          <p:nvPr/>
        </p:nvGraphicFramePr>
        <p:xfrm>
          <a:off x="2057400" y="1524000"/>
          <a:ext cx="670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ainting landscape.jpg"/>
          <p:cNvPicPr>
            <a:picLocks noChangeAspect="1"/>
          </p:cNvPicPr>
          <p:nvPr/>
        </p:nvPicPr>
        <p:blipFill>
          <a:blip r:embed="rId7" cstate="print"/>
          <a:srcRect l="6007" t="2915" r="75972" b="12633"/>
          <a:stretch>
            <a:fillRect/>
          </a:stretch>
        </p:blipFill>
        <p:spPr>
          <a:xfrm>
            <a:off x="76200" y="152400"/>
            <a:ext cx="1828800" cy="6622473"/>
          </a:xfrm>
          <a:prstGeom prst="rect">
            <a:avLst/>
          </a:prstGeom>
        </p:spPr>
      </p:pic>
    </p:spTree>
    <p:extLst>
      <p:ext uri="{BB962C8B-B14F-4D97-AF65-F5344CB8AC3E}">
        <p14:creationId xmlns:p14="http://schemas.microsoft.com/office/powerpoint/2010/main" xmlns="" val="173200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Instructions</a:t>
            </a:r>
            <a:br>
              <a:rPr lang="en-US" sz="4800" b="1" dirty="0" smtClean="0"/>
            </a:br>
            <a:r>
              <a:rPr lang="en-US" sz="4800" b="1" dirty="0" smtClean="0"/>
              <a:t>See Docs and Links Tab</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5310" y="1676241"/>
            <a:ext cx="7993380" cy="4373880"/>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281678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38200"/>
            <a:ext cx="6172200" cy="1143000"/>
          </a:xfrm>
        </p:spPr>
        <p:txBody>
          <a:bodyPr>
            <a:noAutofit/>
          </a:bodyPr>
          <a:lstStyle/>
          <a:p>
            <a:r>
              <a:rPr lang="en-US" sz="4800" b="1" dirty="0" smtClean="0"/>
              <a:t>Native Star’s Two Purposes</a:t>
            </a:r>
            <a:endParaRPr lang="en-US" sz="4800" b="1" dirty="0"/>
          </a:p>
        </p:txBody>
      </p:sp>
      <p:sp>
        <p:nvSpPr>
          <p:cNvPr id="3" name="Content Placeholder 2"/>
          <p:cNvSpPr>
            <a:spLocks noGrp="1"/>
          </p:cNvSpPr>
          <p:nvPr>
            <p:ph idx="1"/>
          </p:nvPr>
        </p:nvSpPr>
        <p:spPr>
          <a:xfrm>
            <a:off x="3124200" y="2484437"/>
            <a:ext cx="5562600" cy="4525963"/>
          </a:xfrm>
        </p:spPr>
        <p:txBody>
          <a:bodyPr/>
          <a:lstStyle/>
          <a:p>
            <a:endParaRPr lang="en-US" dirty="0"/>
          </a:p>
          <a:p>
            <a:pPr marL="0" indent="0">
              <a:buNone/>
            </a:pPr>
            <a:endParaRPr lang="en-US" dirty="0"/>
          </a:p>
        </p:txBody>
      </p:sp>
      <p:pic>
        <p:nvPicPr>
          <p:cNvPr id="4" name="Picture 3" descr="painting landscape.jpg"/>
          <p:cNvPicPr>
            <a:picLocks noChangeAspect="1"/>
          </p:cNvPicPr>
          <p:nvPr/>
        </p:nvPicPr>
        <p:blipFill>
          <a:blip r:embed="rId2" cstate="print"/>
          <a:srcRect l="6007" t="2915" r="72217" b="12633"/>
          <a:stretch>
            <a:fillRect/>
          </a:stretch>
        </p:blipFill>
        <p:spPr>
          <a:xfrm>
            <a:off x="76200" y="152400"/>
            <a:ext cx="2209800" cy="6622473"/>
          </a:xfrm>
          <a:prstGeom prst="rect">
            <a:avLst/>
          </a:prstGeom>
        </p:spPr>
      </p:pic>
      <p:graphicFrame>
        <p:nvGraphicFramePr>
          <p:cNvPr id="5" name="Diagram 4"/>
          <p:cNvGraphicFramePr/>
          <p:nvPr/>
        </p:nvGraphicFramePr>
        <p:xfrm>
          <a:off x="25908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23291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Document Upload</a:t>
            </a:r>
            <a:br>
              <a:rPr lang="en-US" sz="4800" b="1" dirty="0" smtClean="0"/>
            </a:br>
            <a:r>
              <a:rPr lang="en-US" sz="4800" b="1" dirty="0" smtClean="0"/>
              <a:t>See Filing Cabinet</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6260" y="1813401"/>
            <a:ext cx="8031480" cy="4099560"/>
          </a:xfrm>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pic>
      <p:sp>
        <p:nvSpPr>
          <p:cNvPr id="5" name="Down Arrow 4"/>
          <p:cNvSpPr/>
          <p:nvPr/>
        </p:nvSpPr>
        <p:spPr>
          <a:xfrm rot="16200000">
            <a:off x="6752463" y="3001137"/>
            <a:ext cx="351282" cy="4450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330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a:bodyPr>
          <a:lstStyle/>
          <a:p>
            <a:r>
              <a:rPr lang="en-US" sz="4800" b="1" dirty="0" smtClean="0"/>
              <a:t>Upload to File Cabinet</a:t>
            </a:r>
            <a:endParaRPr lang="en-US" sz="4800" b="1" dirty="0"/>
          </a:p>
        </p:txBody>
      </p:sp>
      <p:pic>
        <p:nvPicPr>
          <p:cNvPr id="4" name="Picture 3" descr="painting landscape.jpg"/>
          <p:cNvPicPr>
            <a:picLocks noChangeAspect="1"/>
          </p:cNvPicPr>
          <p:nvPr/>
        </p:nvPicPr>
        <p:blipFill>
          <a:blip r:embed="rId2" cstate="print"/>
          <a:srcRect l="6007" t="2915" r="75972" b="12633"/>
          <a:stretch>
            <a:fillRect/>
          </a:stretch>
        </p:blipFill>
        <p:spPr>
          <a:xfrm>
            <a:off x="76200" y="152400"/>
            <a:ext cx="1828800" cy="6622473"/>
          </a:xfrm>
          <a:prstGeom prst="rect">
            <a:avLst/>
          </a:prstGeom>
        </p:spPr>
      </p:pic>
      <p:sp>
        <p:nvSpPr>
          <p:cNvPr id="6" name="Rounded Rectangle 5"/>
          <p:cNvSpPr/>
          <p:nvPr/>
        </p:nvSpPr>
        <p:spPr>
          <a:xfrm>
            <a:off x="2362200" y="1676400"/>
            <a:ext cx="6019800" cy="1447800"/>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Upload other BIE forms and documents here, as per instructions </a:t>
            </a:r>
            <a:endParaRPr lang="en-US" sz="2800" dirty="0"/>
          </a:p>
        </p:txBody>
      </p:sp>
      <p:sp>
        <p:nvSpPr>
          <p:cNvPr id="7" name="Rounded Rectangle 6"/>
          <p:cNvSpPr/>
          <p:nvPr/>
        </p:nvSpPr>
        <p:spPr>
          <a:xfrm>
            <a:off x="2362200" y="3581400"/>
            <a:ext cx="6019800" cy="1905000"/>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Some documents will need to be downloaded from Forms to Complete, filled in, saved to your computer, and then uploaded into the File Cabinet </a:t>
            </a:r>
            <a:endParaRPr lang="en-US" sz="2800" dirty="0"/>
          </a:p>
        </p:txBody>
      </p:sp>
    </p:spTree>
    <p:extLst>
      <p:ext uri="{BB962C8B-B14F-4D97-AF65-F5344CB8AC3E}">
        <p14:creationId xmlns:p14="http://schemas.microsoft.com/office/powerpoint/2010/main" xmlns="" val="361798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www.indistar.org</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94480" y="1600200"/>
            <a:ext cx="6355039" cy="4525963"/>
          </a:xfrm>
        </p:spPr>
      </p:pic>
    </p:spTree>
    <p:extLst>
      <p:ext uri="{BB962C8B-B14F-4D97-AF65-F5344CB8AC3E}">
        <p14:creationId xmlns:p14="http://schemas.microsoft.com/office/powerpoint/2010/main" xmlns="" val="83881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Indistar Login</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4308" y="1600200"/>
            <a:ext cx="6275383" cy="4525963"/>
          </a:xfrm>
          <a:prstGeom prst="rect">
            <a:avLst/>
          </a:prstGeom>
        </p:spPr>
      </p:pic>
    </p:spTree>
    <p:extLst>
      <p:ext uri="{BB962C8B-B14F-4D97-AF65-F5344CB8AC3E}">
        <p14:creationId xmlns:p14="http://schemas.microsoft.com/office/powerpoint/2010/main" xmlns="" val="2804939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Indicators in Action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79432" y="1600200"/>
            <a:ext cx="6585135" cy="4525963"/>
          </a:xfrm>
        </p:spPr>
      </p:pic>
    </p:spTree>
    <p:extLst>
      <p:ext uri="{BB962C8B-B14F-4D97-AF65-F5344CB8AC3E}">
        <p14:creationId xmlns:p14="http://schemas.microsoft.com/office/powerpoint/2010/main" xmlns="" val="417288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0600" y="304800"/>
            <a:ext cx="6825772" cy="6140182"/>
          </a:xfrm>
        </p:spPr>
      </p:pic>
    </p:spTree>
    <p:extLst>
      <p:ext uri="{BB962C8B-B14F-4D97-AF65-F5344CB8AC3E}">
        <p14:creationId xmlns:p14="http://schemas.microsoft.com/office/powerpoint/2010/main" xmlns="" val="162267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0" y="361869"/>
            <a:ext cx="7543800" cy="6131311"/>
          </a:xfrm>
        </p:spPr>
      </p:pic>
    </p:spTree>
    <p:extLst>
      <p:ext uri="{BB962C8B-B14F-4D97-AF65-F5344CB8AC3E}">
        <p14:creationId xmlns:p14="http://schemas.microsoft.com/office/powerpoint/2010/main" xmlns="" val="84510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1687" y="801854"/>
            <a:ext cx="7864113" cy="5324309"/>
          </a:xfrm>
        </p:spPr>
      </p:pic>
    </p:spTree>
    <p:extLst>
      <p:ext uri="{BB962C8B-B14F-4D97-AF65-F5344CB8AC3E}">
        <p14:creationId xmlns:p14="http://schemas.microsoft.com/office/powerpoint/2010/main" xmlns="" val="3900315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609600"/>
            <a:ext cx="8489279" cy="5638800"/>
          </a:xfrm>
        </p:spPr>
      </p:pic>
    </p:spTree>
    <p:extLst>
      <p:ext uri="{BB962C8B-B14F-4D97-AF65-F5344CB8AC3E}">
        <p14:creationId xmlns:p14="http://schemas.microsoft.com/office/powerpoint/2010/main" xmlns="" val="3155157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Indicators Now</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40087" y="1600200"/>
            <a:ext cx="5863826" cy="4525963"/>
          </a:xfrm>
        </p:spPr>
      </p:pic>
    </p:spTree>
    <p:extLst>
      <p:ext uri="{BB962C8B-B14F-4D97-AF65-F5344CB8AC3E}">
        <p14:creationId xmlns:p14="http://schemas.microsoft.com/office/powerpoint/2010/main" xmlns="" val="20837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lstStyle/>
          <a:p>
            <a:r>
              <a:rPr lang="en-US" b="1" dirty="0" smtClean="0"/>
              <a:t>School Improvement</a:t>
            </a:r>
            <a:endParaRPr lang="en-US" b="1" dirty="0"/>
          </a:p>
        </p:txBody>
      </p:sp>
      <p:sp>
        <p:nvSpPr>
          <p:cNvPr id="3" name="Content Placeholder 2"/>
          <p:cNvSpPr>
            <a:spLocks noGrp="1"/>
          </p:cNvSpPr>
          <p:nvPr>
            <p:ph idx="1"/>
          </p:nvPr>
        </p:nvSpPr>
        <p:spPr>
          <a:xfrm>
            <a:off x="457200" y="2179637"/>
            <a:ext cx="8229600" cy="4373563"/>
          </a:xfrm>
        </p:spPr>
        <p:txBody>
          <a:bodyPr/>
          <a:lstStyle/>
          <a:p>
            <a:pPr marL="0" indent="0">
              <a:buNone/>
            </a:pPr>
            <a:r>
              <a:rPr lang="en-US" dirty="0" smtClean="0"/>
              <a:t>Picture a principal and lead teachers sitting around a table. This is a Leadership Team. Now listen as they discuss “indicators of effective practice” and make plans to improve the professional practice of everyone in the school. Now hear the students cheering in the hallway.</a:t>
            </a:r>
          </a:p>
          <a:p>
            <a:pPr marL="0" indent="0">
              <a:buNone/>
            </a:pPr>
            <a:endParaRPr lang="en-US" dirty="0" smtClean="0"/>
          </a:p>
          <a:p>
            <a:pPr marL="0" indent="0" algn="ctr">
              <a:buNone/>
            </a:pPr>
            <a:r>
              <a:rPr lang="en-US" b="1" dirty="0" smtClean="0"/>
              <a:t>This is Native Star.</a:t>
            </a:r>
            <a:endParaRPr lang="en-US" b="1" dirty="0"/>
          </a:p>
        </p:txBody>
      </p:sp>
      <p:pic>
        <p:nvPicPr>
          <p:cNvPr id="4" name="Picture 3" descr="painting landscape.jpg"/>
          <p:cNvPicPr>
            <a:picLocks noChangeAspect="1"/>
          </p:cNvPicPr>
          <p:nvPr/>
        </p:nvPicPr>
        <p:blipFill>
          <a:blip r:embed="rId2" cstate="print"/>
          <a:srcRect l="6007" t="7774" r="5389" b="76679"/>
          <a:stretch>
            <a:fillRect/>
          </a:stretch>
        </p:blipFill>
        <p:spPr>
          <a:xfrm>
            <a:off x="76200" y="152400"/>
            <a:ext cx="8991600" cy="1219200"/>
          </a:xfrm>
          <a:prstGeom prst="rect">
            <a:avLst/>
          </a:prstGeom>
        </p:spPr>
      </p:pic>
    </p:spTree>
    <p:extLst>
      <p:ext uri="{BB962C8B-B14F-4D97-AF65-F5344CB8AC3E}">
        <p14:creationId xmlns:p14="http://schemas.microsoft.com/office/powerpoint/2010/main" xmlns="" val="1727750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813230"/>
            <a:ext cx="8229600" cy="4099902"/>
          </a:xfrm>
        </p:spPr>
      </p:pic>
    </p:spTree>
    <p:extLst>
      <p:ext uri="{BB962C8B-B14F-4D97-AF65-F5344CB8AC3E}">
        <p14:creationId xmlns:p14="http://schemas.microsoft.com/office/powerpoint/2010/main" xmlns="" val="269443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a:bodyPr>
          <a:lstStyle/>
          <a:p>
            <a:r>
              <a:rPr lang="en-US" sz="4800" b="1" dirty="0" smtClean="0"/>
              <a:t>Need Help?</a:t>
            </a:r>
            <a:endParaRPr lang="en-US" sz="4800" b="1" dirty="0"/>
          </a:p>
        </p:txBody>
      </p:sp>
      <p:sp>
        <p:nvSpPr>
          <p:cNvPr id="3" name="Content Placeholder 2"/>
          <p:cNvSpPr>
            <a:spLocks noGrp="1"/>
          </p:cNvSpPr>
          <p:nvPr>
            <p:ph idx="1"/>
          </p:nvPr>
        </p:nvSpPr>
        <p:spPr>
          <a:xfrm>
            <a:off x="457200" y="2895601"/>
            <a:ext cx="8229600" cy="2514599"/>
          </a:xfr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See the link at bottom of each page</a:t>
            </a:r>
          </a:p>
          <a:p>
            <a:r>
              <a:rPr lang="en-US" dirty="0" smtClean="0">
                <a:hlinkClick r:id="rId2"/>
              </a:rPr>
              <a:t>Indistar@adi.org</a:t>
            </a:r>
            <a:endParaRPr lang="en-US" dirty="0" smtClean="0"/>
          </a:p>
          <a:p>
            <a:r>
              <a:rPr lang="en-US" dirty="0" smtClean="0"/>
              <a:t>Contact your Native Star Specialist</a:t>
            </a:r>
          </a:p>
          <a:p>
            <a:r>
              <a:rPr lang="en-US" dirty="0" smtClean="0"/>
              <a:t>Or email to this address: psheley@adi.org</a:t>
            </a:r>
            <a:endParaRPr lang="en-US" dirty="0"/>
          </a:p>
        </p:txBody>
      </p:sp>
      <p:pic>
        <p:nvPicPr>
          <p:cNvPr id="4" name="Picture 3" descr="painting landscape.jpg"/>
          <p:cNvPicPr>
            <a:picLocks noChangeAspect="1"/>
          </p:cNvPicPr>
          <p:nvPr/>
        </p:nvPicPr>
        <p:blipFill>
          <a:blip r:embed="rId3" cstate="print"/>
          <a:srcRect l="6007" t="7774" r="5389" b="76679"/>
          <a:stretch>
            <a:fillRect/>
          </a:stretch>
        </p:blipFill>
        <p:spPr>
          <a:xfrm>
            <a:off x="76200" y="152400"/>
            <a:ext cx="8991600" cy="1219200"/>
          </a:xfrm>
          <a:prstGeom prst="rect">
            <a:avLst/>
          </a:prstGeom>
        </p:spPr>
      </p:pic>
    </p:spTree>
    <p:extLst>
      <p:ext uri="{BB962C8B-B14F-4D97-AF65-F5344CB8AC3E}">
        <p14:creationId xmlns:p14="http://schemas.microsoft.com/office/powerpoint/2010/main" xmlns="" val="290948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inting landscape.jpg"/>
          <p:cNvPicPr>
            <a:picLocks noChangeAspect="1"/>
          </p:cNvPicPr>
          <p:nvPr/>
        </p:nvPicPr>
        <p:blipFill>
          <a:blip r:embed="rId2" cstate="print"/>
          <a:srcRect l="6007" t="2915" r="5389" b="12633"/>
          <a:stretch>
            <a:fillRect/>
          </a:stretch>
        </p:blipFill>
        <p:spPr>
          <a:xfrm>
            <a:off x="76200" y="76200"/>
            <a:ext cx="8991600" cy="6622473"/>
          </a:xfrm>
          <a:prstGeom prst="rect">
            <a:avLst/>
          </a:prstGeom>
        </p:spPr>
      </p:pic>
      <p:sp>
        <p:nvSpPr>
          <p:cNvPr id="7" name="Rounded Rectangle 6"/>
          <p:cNvSpPr/>
          <p:nvPr/>
        </p:nvSpPr>
        <p:spPr>
          <a:xfrm>
            <a:off x="609600" y="457200"/>
            <a:ext cx="8001000" cy="6172200"/>
          </a:xfrm>
          <a:prstGeom prst="roundRect">
            <a:avLst/>
          </a:prstGeom>
          <a:solidFill>
            <a:srgbClr val="D9D9D9">
              <a:alpha val="85098"/>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85800" y="762000"/>
            <a:ext cx="77724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mj-lt"/>
                <a:ea typeface="+mj-ea"/>
                <a:cs typeface="+mj-cs"/>
              </a:rPr>
              <a:t>What is Essential</a:t>
            </a:r>
            <a:endParaRPr kumimoji="0" lang="en-US" sz="48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1371600" y="1981200"/>
            <a:ext cx="6477000" cy="4308872"/>
          </a:xfrm>
          <a:prstGeom prst="rect">
            <a:avLst/>
          </a:prstGeom>
          <a:noFill/>
        </p:spPr>
        <p:txBody>
          <a:bodyPr wrap="square" rtlCol="0">
            <a:spAutoFit/>
          </a:bodyPr>
          <a:lstStyle/>
          <a:p>
            <a:r>
              <a:rPr lang="en-US" sz="3200" dirty="0" smtClean="0">
                <a:solidFill>
                  <a:srgbClr val="FF0000"/>
                </a:solidFill>
              </a:rPr>
              <a:t>One thing</a:t>
            </a:r>
            <a:r>
              <a:rPr lang="en-US" sz="3200" dirty="0" smtClean="0"/>
              <a:t>: A Leadership Team that meets regularly, works on the indicators, and keeps improving professional practice for the sake of the students in the school.</a:t>
            </a:r>
          </a:p>
          <a:p>
            <a:endParaRPr lang="en-US" sz="3200" dirty="0" smtClean="0"/>
          </a:p>
          <a:p>
            <a:r>
              <a:rPr lang="en-US" sz="3200" dirty="0" smtClean="0"/>
              <a:t>Your school’s destiny is in your hands. </a:t>
            </a:r>
          </a:p>
          <a:p>
            <a:pPr algn="ctr"/>
            <a:r>
              <a:rPr lang="en-US" sz="3200" b="1" dirty="0" smtClean="0"/>
              <a:t>Take charge!</a:t>
            </a:r>
          </a:p>
          <a:p>
            <a:endParaRPr lang="en-US" dirty="0"/>
          </a:p>
        </p:txBody>
      </p:sp>
    </p:spTree>
    <p:extLst>
      <p:ext uri="{BB962C8B-B14F-4D97-AF65-F5344CB8AC3E}">
        <p14:creationId xmlns:p14="http://schemas.microsoft.com/office/powerpoint/2010/main" xmlns="" val="124423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What is Indistar?</a:t>
            </a:r>
            <a:endParaRPr lang="en-US" sz="4800" b="1" dirty="0"/>
          </a:p>
        </p:txBody>
      </p:sp>
      <p:sp>
        <p:nvSpPr>
          <p:cNvPr id="3" name="Content Placeholder 2"/>
          <p:cNvSpPr>
            <a:spLocks noGrp="1"/>
          </p:cNvSpPr>
          <p:nvPr>
            <p:ph idx="1"/>
          </p:nvPr>
        </p:nvSpPr>
        <p:spPr>
          <a:xfrm>
            <a:off x="457200" y="5029200"/>
            <a:ext cx="8229600" cy="1752600"/>
          </a:xfrm>
        </p:spPr>
        <p:style>
          <a:lnRef idx="0">
            <a:schemeClr val="accent3"/>
          </a:lnRef>
          <a:fillRef idx="3">
            <a:schemeClr val="accent3"/>
          </a:fillRef>
          <a:effectRef idx="3">
            <a:schemeClr val="accent3"/>
          </a:effectRef>
          <a:fontRef idx="minor">
            <a:schemeClr val="lt1"/>
          </a:fontRef>
        </p:style>
        <p:txBody>
          <a:bodyPr>
            <a:normAutofit fontScale="85000" lnSpcReduction="10000"/>
          </a:bodyPr>
          <a:lstStyle/>
          <a:p>
            <a:pPr marL="0" indent="0">
              <a:buNone/>
            </a:pPr>
            <a:r>
              <a:rPr lang="en-US" sz="4000" dirty="0" smtClean="0"/>
              <a:t>Want to know more? Go to </a:t>
            </a:r>
            <a:r>
              <a:rPr lang="en-US" sz="4000" dirty="0" smtClean="0">
                <a:solidFill>
                  <a:schemeClr val="accent3">
                    <a:lumMod val="50000"/>
                  </a:schemeClr>
                </a:solidFill>
                <a:hlinkClick r:id="rId2"/>
              </a:rPr>
              <a:t>www.indistar.org</a:t>
            </a:r>
            <a:endParaRPr lang="en-US" sz="4000" dirty="0" smtClean="0">
              <a:solidFill>
                <a:schemeClr val="accent3">
                  <a:lumMod val="50000"/>
                </a:schemeClr>
              </a:solidFill>
            </a:endParaRPr>
          </a:p>
          <a:p>
            <a:pPr marL="0" indent="0">
              <a:buNone/>
            </a:pPr>
            <a:r>
              <a:rPr lang="en-US" sz="4000" dirty="0" smtClean="0"/>
              <a:t>Watch the </a:t>
            </a:r>
            <a:r>
              <a:rPr lang="en-US" sz="4000" b="1" dirty="0" smtClean="0">
                <a:solidFill>
                  <a:schemeClr val="accent3">
                    <a:lumMod val="50000"/>
                  </a:schemeClr>
                </a:solidFill>
              </a:rPr>
              <a:t>YouTube video</a:t>
            </a:r>
            <a:r>
              <a:rPr lang="en-US" sz="4000" dirty="0" smtClean="0"/>
              <a:t>.  See the </a:t>
            </a:r>
            <a:r>
              <a:rPr lang="en-US" sz="4000" b="1" dirty="0" err="1" smtClean="0">
                <a:solidFill>
                  <a:schemeClr val="accent3">
                    <a:lumMod val="50000"/>
                  </a:schemeClr>
                </a:solidFill>
              </a:rPr>
              <a:t>Powerpoints</a:t>
            </a:r>
            <a:r>
              <a:rPr lang="en-US" sz="4000" dirty="0" smtClean="0"/>
              <a:t>. See lots of other </a:t>
            </a:r>
            <a:r>
              <a:rPr lang="en-US" sz="4000" b="1" dirty="0" smtClean="0">
                <a:solidFill>
                  <a:schemeClr val="accent3">
                    <a:lumMod val="50000"/>
                  </a:schemeClr>
                </a:solidFill>
              </a:rPr>
              <a:t>information</a:t>
            </a:r>
            <a:r>
              <a:rPr lang="en-US" sz="4000" dirty="0" smtClean="0"/>
              <a:t>.</a:t>
            </a:r>
            <a:endParaRPr lang="en-US" sz="4000" dirty="0"/>
          </a:p>
        </p:txBody>
      </p:sp>
      <p:graphicFrame>
        <p:nvGraphicFramePr>
          <p:cNvPr id="5" name="Diagram 4"/>
          <p:cNvGraphicFramePr/>
          <p:nvPr/>
        </p:nvGraphicFramePr>
        <p:xfrm>
          <a:off x="457200" y="1371600"/>
          <a:ext cx="82296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72000" y="48768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5118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ing landscape.jpg"/>
          <p:cNvPicPr>
            <a:picLocks noChangeAspect="1"/>
          </p:cNvPicPr>
          <p:nvPr/>
        </p:nvPicPr>
        <p:blipFill>
          <a:blip r:embed="rId2" cstate="print"/>
          <a:srcRect l="6007" t="2915" r="5389" b="12633"/>
          <a:stretch>
            <a:fillRect/>
          </a:stretch>
        </p:blipFill>
        <p:spPr>
          <a:xfrm>
            <a:off x="76200" y="152400"/>
            <a:ext cx="8991600" cy="6622473"/>
          </a:xfrm>
          <a:prstGeom prst="rect">
            <a:avLst/>
          </a:prstGeom>
        </p:spPr>
      </p:pic>
      <p:sp>
        <p:nvSpPr>
          <p:cNvPr id="5" name="Rounded Rectangle 4"/>
          <p:cNvSpPr/>
          <p:nvPr/>
        </p:nvSpPr>
        <p:spPr>
          <a:xfrm>
            <a:off x="2209800" y="2142067"/>
            <a:ext cx="4736123" cy="3420533"/>
          </a:xfrm>
          <a:prstGeom prst="roundRect">
            <a:avLst/>
          </a:prstGeom>
          <a:solidFill>
            <a:srgbClr val="D9D9D9">
              <a:alpha val="74902"/>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85800" y="2971800"/>
            <a:ext cx="77724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mj-lt"/>
                <a:ea typeface="+mj-ea"/>
                <a:cs typeface="+mj-cs"/>
              </a:rPr>
              <a:t>The Essentials</a:t>
            </a:r>
            <a:endParaRPr kumimoji="0" lang="en-US" sz="4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normAutofit/>
          </a:bodyPr>
          <a:lstStyle/>
          <a:p>
            <a:r>
              <a:rPr lang="en-US" sz="4800" b="1" dirty="0" smtClean="0"/>
              <a:t>The Team Comes First</a:t>
            </a:r>
            <a:endParaRPr lang="en-US" sz="4800" b="1" dirty="0"/>
          </a:p>
        </p:txBody>
      </p:sp>
      <p:pic>
        <p:nvPicPr>
          <p:cNvPr id="4" name="Picture 3" descr="painting landscape.jpg"/>
          <p:cNvPicPr>
            <a:picLocks noChangeAspect="1"/>
          </p:cNvPicPr>
          <p:nvPr/>
        </p:nvPicPr>
        <p:blipFill>
          <a:blip r:embed="rId2" cstate="print"/>
          <a:srcRect l="73586" t="2915" r="12147" b="12633"/>
          <a:stretch>
            <a:fillRect/>
          </a:stretch>
        </p:blipFill>
        <p:spPr>
          <a:xfrm>
            <a:off x="7467600" y="152400"/>
            <a:ext cx="1447800" cy="6622473"/>
          </a:xfrm>
          <a:prstGeom prst="rect">
            <a:avLst/>
          </a:prstGeom>
        </p:spPr>
      </p:pic>
      <p:graphicFrame>
        <p:nvGraphicFramePr>
          <p:cNvPr id="6" name="Diagram 5"/>
          <p:cNvGraphicFramePr/>
          <p:nvPr/>
        </p:nvGraphicFramePr>
        <p:xfrm>
          <a:off x="457200" y="1295400"/>
          <a:ext cx="6705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5856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Leadership Team Meetings</a:t>
            </a:r>
            <a:endParaRPr lang="en-US" sz="4800" b="1" dirty="0"/>
          </a:p>
        </p:txBody>
      </p:sp>
      <p:graphicFrame>
        <p:nvGraphicFramePr>
          <p:cNvPr id="7" name="Diagram 6"/>
          <p:cNvGraphicFramePr/>
          <p:nvPr/>
        </p:nvGraphicFramePr>
        <p:xfrm>
          <a:off x="609600" y="1295400"/>
          <a:ext cx="7848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7043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for Meetings</a:t>
            </a:r>
            <a:endParaRPr lang="en-US" dirty="0"/>
          </a:p>
        </p:txBody>
      </p:sp>
      <p:graphicFrame>
        <p:nvGraphicFramePr>
          <p:cNvPr id="7" name="Diagram 6"/>
          <p:cNvGraphicFramePr/>
          <p:nvPr/>
        </p:nvGraphicFramePr>
        <p:xfrm>
          <a:off x="609600" y="13716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209800" y="5472499"/>
            <a:ext cx="61722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lvl="0" algn="ctr"/>
            <a:r>
              <a:rPr lang="en-US" sz="4000" dirty="0" smtClean="0"/>
              <a:t>See which way works for you</a:t>
            </a:r>
            <a:endParaRPr lang="en-US" dirty="0"/>
          </a:p>
        </p:txBody>
      </p:sp>
    </p:spTree>
    <p:extLst>
      <p:ext uri="{BB962C8B-B14F-4D97-AF65-F5344CB8AC3E}">
        <p14:creationId xmlns:p14="http://schemas.microsoft.com/office/powerpoint/2010/main" xmlns="" val="254396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ing landscape.jpg"/>
          <p:cNvPicPr>
            <a:picLocks noChangeAspect="1"/>
          </p:cNvPicPr>
          <p:nvPr/>
        </p:nvPicPr>
        <p:blipFill>
          <a:blip r:embed="rId2" cstate="print"/>
          <a:srcRect l="6007" t="2915" r="5389" b="12633"/>
          <a:stretch>
            <a:fillRect/>
          </a:stretch>
        </p:blipFill>
        <p:spPr>
          <a:xfrm>
            <a:off x="76200" y="152400"/>
            <a:ext cx="8991600" cy="6622473"/>
          </a:xfrm>
          <a:prstGeom prst="rect">
            <a:avLst/>
          </a:prstGeom>
        </p:spPr>
      </p:pic>
      <p:sp>
        <p:nvSpPr>
          <p:cNvPr id="5" name="Rounded Rectangle 4"/>
          <p:cNvSpPr/>
          <p:nvPr/>
        </p:nvSpPr>
        <p:spPr>
          <a:xfrm>
            <a:off x="2209800" y="2142067"/>
            <a:ext cx="4736123" cy="3420533"/>
          </a:xfrm>
          <a:prstGeom prst="roundRect">
            <a:avLst/>
          </a:prstGeom>
          <a:solidFill>
            <a:srgbClr val="D9D9D9">
              <a:alpha val="74902"/>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85800" y="2971800"/>
            <a:ext cx="77724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mj-lt"/>
                <a:ea typeface="+mj-ea"/>
                <a:cs typeface="+mj-cs"/>
              </a:rPr>
              <a:t>The System</a:t>
            </a:r>
            <a:endParaRPr kumimoji="0" lang="en-US" sz="4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532</Words>
  <Application>Microsoft Office PowerPoint</Application>
  <PresentationFormat>On-screen Show (4:3)</PresentationFormat>
  <Paragraphs>73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Native Star</vt:lpstr>
      <vt:lpstr>Native Star’s Two Purposes</vt:lpstr>
      <vt:lpstr>School Improvement</vt:lpstr>
      <vt:lpstr>What is Indistar?</vt:lpstr>
      <vt:lpstr>Slide 5</vt:lpstr>
      <vt:lpstr>The Team Comes First</vt:lpstr>
      <vt:lpstr>Leadership Team Meetings</vt:lpstr>
      <vt:lpstr>Two Ways for Meetings</vt:lpstr>
      <vt:lpstr>Slide 9</vt:lpstr>
      <vt:lpstr>Login to Native Star</vt:lpstr>
      <vt:lpstr>Where to Login</vt:lpstr>
      <vt:lpstr>School Dashboard</vt:lpstr>
      <vt:lpstr>School Main Menu</vt:lpstr>
      <vt:lpstr>Reporting through Native Star</vt:lpstr>
      <vt:lpstr>Forms to Complete Tab</vt:lpstr>
      <vt:lpstr>Forms to Complete Tab</vt:lpstr>
      <vt:lpstr>Required Reports Tab</vt:lpstr>
      <vt:lpstr>Required Reports Tab</vt:lpstr>
      <vt:lpstr>Instructions See Docs and Links Tab</vt:lpstr>
      <vt:lpstr>Document Upload See Filing Cabinet</vt:lpstr>
      <vt:lpstr>Upload to File Cabinet</vt:lpstr>
      <vt:lpstr>www.indistar.org</vt:lpstr>
      <vt:lpstr>Indistar Login</vt:lpstr>
      <vt:lpstr>Indicators in Action</vt:lpstr>
      <vt:lpstr>Slide 25</vt:lpstr>
      <vt:lpstr>Slide 26</vt:lpstr>
      <vt:lpstr>Slide 27</vt:lpstr>
      <vt:lpstr>Slide 28</vt:lpstr>
      <vt:lpstr>Indicators Now</vt:lpstr>
      <vt:lpstr>Slide 30</vt:lpstr>
      <vt:lpstr>Need Help?</vt:lpstr>
      <vt:lpstr>Slide 32</vt:lpstr>
    </vt:vector>
  </TitlesOfParts>
  <Company>Academic Development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Star</dc:title>
  <dc:creator>Sam Redding</dc:creator>
  <cp:lastModifiedBy>Pam Sheley</cp:lastModifiedBy>
  <cp:revision>23</cp:revision>
  <dcterms:created xsi:type="dcterms:W3CDTF">2012-10-12T18:35:37Z</dcterms:created>
  <dcterms:modified xsi:type="dcterms:W3CDTF">2012-11-24T16:33:18Z</dcterms:modified>
</cp:coreProperties>
</file>