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D02099-48E5-48BB-8949-A5F271FBB354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5EBB1D-3300-4DA4-8D78-7D1970DE7FB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1371600"/>
          </a:xfrm>
        </p:spPr>
        <p:txBody>
          <a:bodyPr/>
          <a:lstStyle/>
          <a:p>
            <a:r>
              <a:rPr lang="en-US" dirty="0" smtClean="0"/>
              <a:t>Culture and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Riverside Indian School</a:t>
            </a:r>
          </a:p>
          <a:p>
            <a:r>
              <a:rPr lang="en-US" dirty="0" smtClean="0"/>
              <a:t>Tony L. </a:t>
            </a:r>
            <a:r>
              <a:rPr lang="en-US" dirty="0" err="1" smtClean="0"/>
              <a:t>Dearman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22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Riverside Indian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 smtClean="0"/>
              <a:t>Grades 4 – 12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204 employees (10 Non-Indian)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520 Residential Students and approximately 40 – 50 </a:t>
            </a:r>
            <a:r>
              <a:rPr lang="en-US" sz="1800" smtClean="0"/>
              <a:t>day </a:t>
            </a:r>
            <a:r>
              <a:rPr lang="en-US" sz="1800" smtClean="0"/>
              <a:t>students </a:t>
            </a:r>
            <a:r>
              <a:rPr lang="en-US" sz="1800" dirty="0" smtClean="0"/>
              <a:t>for a total of 560 – 570 students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Student enrollment of 75 – 80 different tribes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Students are from 20 – 25 different states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2050" name="Picture 2" descr="C:\Users\tony.dearman\AppData\Local\Microsoft\Windows\Temporary Internet Files\Content.Outlook\7Y3HTNKL\DSC00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6934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8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Culture and Language</a:t>
            </a:r>
            <a:br>
              <a:rPr lang="en-US" dirty="0" smtClean="0"/>
            </a:br>
            <a:r>
              <a:rPr lang="en-US" sz="3100" dirty="0" smtClean="0"/>
              <a:t>Objectives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Project Objective 1:  The school includes tribal elders, speakers, and leaders in planning and providing school events that feature Native American culture, customs, and values.</a:t>
            </a:r>
          </a:p>
          <a:p>
            <a:r>
              <a:rPr lang="en-US" sz="1900" dirty="0" smtClean="0"/>
              <a:t>Project Objective 2:  The Leadership Team plans ways to infuse tribal customs and values into the school’s operating procedures, rituals, and activities.</a:t>
            </a:r>
            <a:endParaRPr lang="en-US" sz="1900" dirty="0"/>
          </a:p>
          <a:p>
            <a:r>
              <a:rPr lang="en-US" sz="1900" dirty="0" smtClean="0"/>
              <a:t>Project Objective 3:  The principals and other school leaders demonstrate an understanding of tribal culture, customs, and values and model a respect for them.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tony.dearman\AppData\Local\Microsoft\Windows\Temporary Internet Files\Content.Outlook\7Y3HTNKL\Tiger Week SY2013 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7239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1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Culture and Language</a:t>
            </a:r>
            <a:br>
              <a:rPr lang="en-US" dirty="0" smtClean="0"/>
            </a:br>
            <a:r>
              <a:rPr lang="en-US" sz="3600" dirty="0" smtClean="0"/>
              <a:t>Activities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Classroom Observations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Indian Club Events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Apache Club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Native American Color Guard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Riverside Drum Group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School Board Meetings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Riverside Alumni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Zuni Dance Group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Pueblo Dance Group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Hand Games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Leadership Meetings</a:t>
            </a:r>
          </a:p>
        </p:txBody>
      </p:sp>
      <p:pic>
        <p:nvPicPr>
          <p:cNvPr id="4098" name="Picture 2" descr="C:\Users\tony.dearman\AppData\Local\Microsoft\Windows\Temporary Internet Files\Content.Outlook\7Y3HTNKL\DSC0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87679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ony.dearman\AppData\Local\Microsoft\Windows\Temporary Internet Files\Content.Outlook\7Y3HTNKL\IMG_3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876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18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177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Culture and Language</vt:lpstr>
      <vt:lpstr>Riverside Indian School</vt:lpstr>
      <vt:lpstr>Culture and Language Objectives</vt:lpstr>
      <vt:lpstr>Culture and Language Activities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Language</dc:title>
  <dc:creator>Dearman, Tony</dc:creator>
  <cp:lastModifiedBy>Dearman, Tony</cp:lastModifiedBy>
  <cp:revision>10</cp:revision>
  <dcterms:created xsi:type="dcterms:W3CDTF">2013-07-08T18:50:51Z</dcterms:created>
  <dcterms:modified xsi:type="dcterms:W3CDTF">2013-07-08T20:51:56Z</dcterms:modified>
</cp:coreProperties>
</file>