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53AF2-CA36-4793-9F06-B5F7906A03E7}"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53AF2-CA36-4793-9F06-B5F7906A03E7}"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53AF2-CA36-4793-9F06-B5F7906A03E7}"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53AF2-CA36-4793-9F06-B5F7906A03E7}"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53AF2-CA36-4793-9F06-B5F7906A03E7}"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53AF2-CA36-4793-9F06-B5F7906A03E7}"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53AF2-CA36-4793-9F06-B5F7906A03E7}" type="datetimeFigureOut">
              <a:rPr lang="en-US" smtClean="0"/>
              <a:t>7/8/2013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53AF2-CA36-4793-9F06-B5F7906A03E7}" type="datetimeFigureOut">
              <a:rPr lang="en-US" smtClean="0"/>
              <a:t>7/8/2013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53AF2-CA36-4793-9F06-B5F7906A03E7}" type="datetimeFigureOut">
              <a:rPr lang="en-US" smtClean="0"/>
              <a:t>7/8/2013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53AF2-CA36-4793-9F06-B5F7906A03E7}"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53AF2-CA36-4793-9F06-B5F7906A03E7}"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272D2-2D38-49C1-A484-629202E283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53AF2-CA36-4793-9F06-B5F7906A03E7}" type="datetimeFigureOut">
              <a:rPr lang="en-US" smtClean="0"/>
              <a:t>7/8/2013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272D2-2D38-49C1-A484-629202E283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0"/>
            <a:ext cx="7772400" cy="1695451"/>
          </a:xfrm>
        </p:spPr>
        <p:txBody>
          <a:bodyPr/>
          <a:lstStyle/>
          <a:p>
            <a:r>
              <a:rPr lang="en-US" dirty="0" smtClean="0"/>
              <a:t>San </a:t>
            </a:r>
            <a:r>
              <a:rPr lang="en-US" dirty="0" err="1" smtClean="0"/>
              <a:t>Simo:n</a:t>
            </a:r>
            <a:r>
              <a:rPr lang="en-US" dirty="0" smtClean="0"/>
              <a:t> School</a:t>
            </a:r>
            <a:endParaRPr lang="en-US" dirty="0"/>
          </a:p>
        </p:txBody>
      </p:sp>
      <p:sp>
        <p:nvSpPr>
          <p:cNvPr id="5" name="Subtitle 4"/>
          <p:cNvSpPr>
            <a:spLocks noGrp="1"/>
          </p:cNvSpPr>
          <p:nvPr>
            <p:ph type="subTitle" idx="1"/>
          </p:nvPr>
        </p:nvSpPr>
        <p:spPr>
          <a:xfrm>
            <a:off x="762000" y="3886200"/>
            <a:ext cx="7086600" cy="1752600"/>
          </a:xfrm>
        </p:spPr>
        <p:txBody>
          <a:bodyPr/>
          <a:lstStyle/>
          <a:p>
            <a:r>
              <a:rPr lang="en-US" sz="3270" b="1" dirty="0" smtClean="0">
                <a:effectLst>
                  <a:outerShdw blurRad="38100" dist="38100" dir="2700000" algn="tl">
                    <a:srgbClr val="000000">
                      <a:alpha val="43137"/>
                    </a:srgbClr>
                  </a:outerShdw>
                </a:effectLst>
              </a:rPr>
              <a:t>Engaging People: Culture and Language</a:t>
            </a:r>
          </a:p>
          <a:p>
            <a:endParaRPr lang="en-US" dirty="0"/>
          </a:p>
        </p:txBody>
      </p:sp>
      <p:pic>
        <p:nvPicPr>
          <p:cNvPr id="6" name="Picture 5" descr="Copy of mary.jpg"/>
          <p:cNvPicPr>
            <a:picLocks noChangeAspect="1"/>
          </p:cNvPicPr>
          <p:nvPr/>
        </p:nvPicPr>
        <p:blipFill>
          <a:blip r:embed="rId2" cstate="print"/>
          <a:stretch>
            <a:fillRect/>
          </a:stretch>
        </p:blipFill>
        <p:spPr>
          <a:xfrm>
            <a:off x="3124200" y="152400"/>
            <a:ext cx="2362200" cy="2362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buFont typeface="Arial" pitchFamily="34" charset="0"/>
              <a:buChar char="•"/>
            </a:pPr>
            <a:r>
              <a:rPr lang="en-US" sz="1600" dirty="0" smtClean="0"/>
              <a:t>Our Children Made Baskets during Culture Class. They were instructed by an Elder of the Community who is herself an official Basket Weaver. Later, in April, we had a Basket Weaver Blessing and Ceremony night, with a traditional dinner (mesquite bean juice, </a:t>
            </a:r>
            <a:r>
              <a:rPr lang="en-US" sz="1600" dirty="0" err="1" smtClean="0"/>
              <a:t>cholla</a:t>
            </a:r>
            <a:r>
              <a:rPr lang="en-US" sz="1600" dirty="0" smtClean="0"/>
              <a:t> buds, crushed corn, </a:t>
            </a:r>
            <a:r>
              <a:rPr lang="en-US" sz="1600" dirty="0" err="1" smtClean="0"/>
              <a:t>tepary</a:t>
            </a:r>
            <a:r>
              <a:rPr lang="en-US" sz="1600" dirty="0" smtClean="0"/>
              <a:t> beans), and the children offered their baskets to the Basket Weavers and in turn the Basket Weavers pronounced a blessing on each student and named them Official Basket Weavers.</a:t>
            </a:r>
            <a:br>
              <a:rPr lang="en-US" sz="1600" dirty="0" smtClean="0"/>
            </a:br>
            <a:endParaRPr lang="en-US" sz="1600" dirty="0"/>
          </a:p>
        </p:txBody>
      </p:sp>
      <p:pic>
        <p:nvPicPr>
          <p:cNvPr id="6" name="Content Placeholder 5" descr="IMG_8560.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Arial" pitchFamily="34" charset="0"/>
              <a:buChar char="•"/>
            </a:pPr>
            <a:r>
              <a:rPr lang="en-US" sz="1600" dirty="0" smtClean="0"/>
              <a:t>Each Class visited (or will visit) the Archie Hendricks Nursing Facility which is nearby. Our children take a message or an activity to share with their Elders, and in turn, will listen to traditional and cultural stories and learn from our Elders. This will be an ongoing service based activity. Here, the 5</a:t>
            </a:r>
            <a:r>
              <a:rPr lang="en-US" sz="1600" baseline="30000" dirty="0" smtClean="0"/>
              <a:t>th</a:t>
            </a:r>
            <a:r>
              <a:rPr lang="en-US" sz="1600" dirty="0" smtClean="0"/>
              <a:t> grade class are playing home made board/math games.</a:t>
            </a:r>
            <a:endParaRPr lang="en-US" sz="1600" dirty="0"/>
          </a:p>
        </p:txBody>
      </p:sp>
      <p:pic>
        <p:nvPicPr>
          <p:cNvPr id="4" name="Content Placeholder 3" descr="IMG_8739.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Arial" pitchFamily="34" charset="0"/>
              <a:buChar char="•"/>
            </a:pPr>
            <a:r>
              <a:rPr lang="en-US" sz="1600" dirty="0" smtClean="0"/>
              <a:t>Here, Louis Lopez, a Tribal Elder, explains to the 7</a:t>
            </a:r>
            <a:r>
              <a:rPr lang="en-US" sz="1600" baseline="30000" dirty="0" smtClean="0"/>
              <a:t>th</a:t>
            </a:r>
            <a:r>
              <a:rPr lang="en-US" sz="1600" dirty="0" smtClean="0"/>
              <a:t> grade class about the “Man in the Maze”, and O’odham spirituality. Mr. Lopez gave this presentation to each middle school class. Staff and community members joined. Mr. Lopez has previously given this same presentation to San Simon School Staff during </a:t>
            </a:r>
            <a:r>
              <a:rPr lang="en-US" sz="1600" smtClean="0"/>
              <a:t>staff development.</a:t>
            </a:r>
            <a:endParaRPr lang="en-US" sz="1600" dirty="0"/>
          </a:p>
        </p:txBody>
      </p:sp>
      <p:pic>
        <p:nvPicPr>
          <p:cNvPr id="4" name="Content Placeholder 3" descr="P1300278.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229</Words>
  <Application>Microsoft Office PowerPoint</Application>
  <PresentationFormat>On-screen Show (4:3)</PresentationFormat>
  <Paragraphs>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San Simo:n School</vt:lpstr>
      <vt:lpstr>Our Children Made Baskets during Culture Class. They were instructed by an Elder of the Community who is herself an official Basket Weaver. Later, in April, we had a Basket Weaver Blessing and Ceremony night, with a traditional dinner (mesquite bean juice, cholla buds, crushed corn, tepary beans), and the children offered their baskets to the Basket Weavers and in turn the Basket Weavers pronounced a blessing on each student and named them Official Basket Weavers. </vt:lpstr>
      <vt:lpstr>Each Class visited (or will visit) the Archie Hendricks Nursing Facility which is nearby. Our children take a message or an activity to share with their Elders, and in turn, will listen to traditional and cultural stories and learn from our Elders. This will be an ongoing service based activity. Here, the 5th grade class are playing home made board/math games.</vt:lpstr>
      <vt:lpstr>Here, Louis Lopez, a Tribal Elder, explains to the 7th grade class about the “Man in the Maze”, and O’odham spirituality. Mr. Lopez gave this presentation to each middle school class. Staff and community members joined. Mr. Lopez has previously given this same presentation to San Simon School Staff during staff development.</vt:lpstr>
    </vt:vector>
  </TitlesOfParts>
  <Company>BIE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Children Made Baskets during Culture Class. They were instructed by an Elder of the Community who is herself an official Basket Weaver. Later, in April, we had a Basket Weaver Blessing and Ceremony night, with dinner, and the children offered their baskets to the Basket Weavers and in turn the Basket Weavers pronounced a blessing on each student and named them Official Basket Weavers. </dc:title>
  <dc:creator>frank.rogers</dc:creator>
  <cp:lastModifiedBy>frank.rogers</cp:lastModifiedBy>
  <cp:revision>10</cp:revision>
  <dcterms:created xsi:type="dcterms:W3CDTF">2013-07-08T21:19:09Z</dcterms:created>
  <dcterms:modified xsi:type="dcterms:W3CDTF">2013-07-08T22:59:25Z</dcterms:modified>
</cp:coreProperties>
</file>