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C9260-696E-44BE-8F07-CA6367D3571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2AA9-B98E-4074-B17D-F62185C02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4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8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3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7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7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1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7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6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B5F6F-AA1A-4534-9818-D006C189A8D0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196AB-12CC-4593-8AA8-F10DDBDF6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4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Integrating the Common Core State Standards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Santa Rosa Ranch School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30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Project Objective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series of Staff Professional Development training on Common Core.</a:t>
            </a:r>
          </a:p>
          <a:p>
            <a:r>
              <a:rPr lang="en-US" dirty="0" smtClean="0"/>
              <a:t>Purchased Common Core State Standards texts, flipcharts, and materials</a:t>
            </a:r>
          </a:p>
          <a:p>
            <a:r>
              <a:rPr lang="en-US" dirty="0" smtClean="0"/>
              <a:t>Set aside half day and full day staff Professional Development</a:t>
            </a:r>
          </a:p>
          <a:p>
            <a:r>
              <a:rPr lang="en-US" dirty="0" smtClean="0"/>
              <a:t>Completed training sessions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4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Objective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 school instructional programs (curricula, texts, etc.) to Common Core State Standards. Alignment will expose gaps in school program to Common Core; school will construct an instructional plan to fill the gaps. </a:t>
            </a:r>
          </a:p>
          <a:p>
            <a:r>
              <a:rPr lang="en-US" dirty="0" smtClean="0"/>
              <a:t>Staff aligned school instructional programs</a:t>
            </a:r>
          </a:p>
          <a:p>
            <a:r>
              <a:rPr lang="en-US" dirty="0" smtClean="0"/>
              <a:t>Identified gaps in alignment</a:t>
            </a:r>
          </a:p>
          <a:p>
            <a:r>
              <a:rPr lang="en-US" dirty="0" smtClean="0"/>
              <a:t>Created a plan to address instructional gaps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5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Common Core State Standards and map instruction for remainder of school year.</a:t>
            </a:r>
          </a:p>
          <a:p>
            <a:r>
              <a:rPr lang="en-US" dirty="0" smtClean="0"/>
              <a:t>Reviewed school curriculum guide</a:t>
            </a:r>
          </a:p>
          <a:p>
            <a:r>
              <a:rPr lang="en-US" dirty="0" smtClean="0"/>
              <a:t>Established integration of Common Core State Standards </a:t>
            </a:r>
          </a:p>
          <a:p>
            <a:r>
              <a:rPr lang="en-US" dirty="0" smtClean="0"/>
              <a:t>Produced instruction map aligned with Common Core State Standards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140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Integrating the Common Core State Standards </vt:lpstr>
      <vt:lpstr> Project Objective 1 </vt:lpstr>
      <vt:lpstr>Project Objective 2</vt:lpstr>
      <vt:lpstr>Project Objective 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the Common Core State Standards </dc:title>
  <cp:lastModifiedBy>Daniel</cp:lastModifiedBy>
  <cp:revision>4</cp:revision>
  <dcterms:created xsi:type="dcterms:W3CDTF">2013-07-08T20:50:11Z</dcterms:created>
  <dcterms:modified xsi:type="dcterms:W3CDTF">2013-07-09T00:08:06Z</dcterms:modified>
</cp:coreProperties>
</file>