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D83380-07AC-41B0-8D13-AC3CBC76D1B9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4266A61-FDB7-48C4-96A7-819AB80B30B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Engaging People</a:t>
            </a:r>
            <a:br>
              <a:rPr lang="en-US" dirty="0" smtClean="0"/>
            </a:br>
            <a:r>
              <a:rPr lang="en-US" sz="2000" dirty="0" smtClean="0"/>
              <a:t>through Language &amp; Culture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First Mesa Elementary School</a:t>
            </a:r>
          </a:p>
          <a:p>
            <a:r>
              <a:rPr lang="en-US" sz="2400" dirty="0" smtClean="0"/>
              <a:t>2012-2013SY</a:t>
            </a:r>
          </a:p>
          <a:p>
            <a:r>
              <a:rPr lang="en-US" sz="1600" dirty="0" smtClean="0"/>
              <a:t>Sahmie S. Wytewa, Principal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of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Stakeholders</a:t>
            </a:r>
          </a:p>
          <a:p>
            <a:pPr marL="742950" lvl="2" indent="-342900"/>
            <a:r>
              <a:rPr lang="en-US" dirty="0"/>
              <a:t> </a:t>
            </a:r>
            <a:r>
              <a:rPr lang="en-US" dirty="0" smtClean="0"/>
              <a:t>Principal, School community,  School Board, Families &amp; Community</a:t>
            </a:r>
            <a:endParaRPr lang="en-US" dirty="0" smtClean="0"/>
          </a:p>
          <a:p>
            <a:r>
              <a:rPr lang="en-US" dirty="0" smtClean="0"/>
              <a:t>Leadership Team</a:t>
            </a:r>
          </a:p>
          <a:p>
            <a:pPr lvl="1"/>
            <a:r>
              <a:rPr lang="en-US" dirty="0" smtClean="0"/>
              <a:t>9 instructional staff, 1 support staff, 1 admin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Strong interest, desire, &amp; support to infuse 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HOPI-TEWA CULTURE &amp; LANGUAGE</a:t>
            </a:r>
          </a:p>
          <a:p>
            <a:pPr lvl="1">
              <a:buFont typeface="Arial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Goals &amp;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Reflect community needs of culture &amp; language</a:t>
            </a:r>
          </a:p>
          <a:p>
            <a:r>
              <a:rPr lang="en-US" dirty="0" smtClean="0"/>
              <a:t>Enhance school-wide programs &amp; services</a:t>
            </a:r>
          </a:p>
          <a:p>
            <a:pPr lvl="1"/>
            <a:r>
              <a:rPr lang="en-US" dirty="0" smtClean="0"/>
              <a:t>Academic, Behavior, Level of Engagement, Social</a:t>
            </a:r>
          </a:p>
          <a:p>
            <a:r>
              <a:rPr lang="en-US" dirty="0"/>
              <a:t> </a:t>
            </a:r>
            <a:r>
              <a:rPr lang="en-US" dirty="0" smtClean="0"/>
              <a:t>Systemic Value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u="sng" dirty="0" smtClean="0"/>
              <a:t>PROJECTS</a:t>
            </a:r>
          </a:p>
          <a:p>
            <a:r>
              <a:rPr lang="en-US" dirty="0" smtClean="0"/>
              <a:t>Daily Routine: Establish values for learning (k-6)</a:t>
            </a:r>
          </a:p>
          <a:p>
            <a:r>
              <a:rPr lang="en-US" dirty="0" smtClean="0"/>
              <a:t>SY </a:t>
            </a:r>
            <a:r>
              <a:rPr lang="en-US" dirty="0" smtClean="0"/>
              <a:t>Calendar</a:t>
            </a:r>
          </a:p>
          <a:p>
            <a:r>
              <a:rPr lang="en-US" dirty="0" smtClean="0"/>
              <a:t>Mural Project</a:t>
            </a:r>
          </a:p>
          <a:p>
            <a:r>
              <a:rPr lang="en-US" dirty="0" smtClean="0"/>
              <a:t>Enhancing Environment through Pictures</a:t>
            </a:r>
          </a:p>
        </p:txBody>
      </p:sp>
      <p:pic>
        <p:nvPicPr>
          <p:cNvPr id="5" name="Picture 4" descr="FMES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5105400"/>
            <a:ext cx="1931343" cy="16001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Culture &amp; Language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Physical appearance reflects culture</a:t>
            </a:r>
          </a:p>
          <a:p>
            <a:pPr lvl="1"/>
            <a:r>
              <a:rPr lang="en-US" dirty="0" smtClean="0"/>
              <a:t>LT plans ways to infuse tribal customs &amp; values, models respect for them</a:t>
            </a:r>
          </a:p>
          <a:p>
            <a:pPr lvl="1"/>
            <a:r>
              <a:rPr lang="en-US" dirty="0" smtClean="0"/>
              <a:t>All students receive instruction in prevailing tribal language and use.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sz="1600" dirty="0" err="1" smtClean="0">
                <a:solidFill>
                  <a:srgbClr val="00B0F0"/>
                </a:solidFill>
              </a:rPr>
              <a:t>As’kwali</a:t>
            </a:r>
            <a:r>
              <a:rPr lang="en-US" sz="1600" dirty="0" smtClean="0">
                <a:solidFill>
                  <a:srgbClr val="00B0F0"/>
                </a:solidFill>
              </a:rPr>
              <a:t>, </a:t>
            </a:r>
            <a:r>
              <a:rPr lang="en-US" sz="1600" dirty="0" err="1" smtClean="0">
                <a:solidFill>
                  <a:srgbClr val="00B0F0"/>
                </a:solidFill>
              </a:rPr>
              <a:t>Ku’na’a</a:t>
            </a:r>
            <a:r>
              <a:rPr lang="en-US" sz="1600" dirty="0" smtClean="0">
                <a:solidFill>
                  <a:srgbClr val="00B0F0"/>
                </a:solidFill>
              </a:rPr>
              <a:t>, Thank you!!!</a:t>
            </a:r>
            <a:endParaRPr lang="en-US" sz="1600" dirty="0">
              <a:solidFill>
                <a:srgbClr val="00B0F0"/>
              </a:solidFill>
            </a:endParaRPr>
          </a:p>
        </p:txBody>
      </p:sp>
      <p:pic>
        <p:nvPicPr>
          <p:cNvPr id="5" name="Content Placeholder 4" descr="IMG_004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67200" y="2491581"/>
            <a:ext cx="3657600" cy="27432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88</TotalTime>
  <Words>141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Technic</vt:lpstr>
      <vt:lpstr>Engaging People through Language &amp; Culture</vt:lpstr>
      <vt:lpstr>Level of Involvement</vt:lpstr>
      <vt:lpstr>Project Goals &amp; Impact</vt:lpstr>
      <vt:lpstr>Culture &amp; Language Indicators</vt:lpstr>
    </vt:vector>
  </TitlesOfParts>
  <Company>Bureau of Indian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People through Language &amp; Culture</dc:title>
  <dc:creator>sahmie.wytewa</dc:creator>
  <cp:lastModifiedBy>sahmie.wytewa</cp:lastModifiedBy>
  <cp:revision>10</cp:revision>
  <dcterms:created xsi:type="dcterms:W3CDTF">2013-07-08T22:26:08Z</dcterms:created>
  <dcterms:modified xsi:type="dcterms:W3CDTF">2013-07-08T23:54:34Z</dcterms:modified>
</cp:coreProperties>
</file>