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diagrams/quickStyle17.xml" ContentType="application/vnd.openxmlformats-officedocument.drawingml.diagramStyle+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diagrams/colors12.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80" r:id="rId4"/>
    <p:sldId id="281" r:id="rId5"/>
    <p:sldId id="271" r:id="rId6"/>
    <p:sldId id="257" r:id="rId7"/>
    <p:sldId id="260" r:id="rId8"/>
    <p:sldId id="290" r:id="rId9"/>
    <p:sldId id="282" r:id="rId10"/>
    <p:sldId id="272" r:id="rId11"/>
    <p:sldId id="258" r:id="rId12"/>
    <p:sldId id="291" r:id="rId13"/>
    <p:sldId id="273" r:id="rId14"/>
    <p:sldId id="259" r:id="rId15"/>
    <p:sldId id="292" r:id="rId16"/>
    <p:sldId id="283" r:id="rId17"/>
    <p:sldId id="274" r:id="rId18"/>
    <p:sldId id="270" r:id="rId19"/>
    <p:sldId id="293" r:id="rId20"/>
    <p:sldId id="294" r:id="rId21"/>
    <p:sldId id="284" r:id="rId22"/>
    <p:sldId id="275" r:id="rId23"/>
    <p:sldId id="261" r:id="rId24"/>
    <p:sldId id="262" r:id="rId25"/>
    <p:sldId id="263" r:id="rId26"/>
    <p:sldId id="285" r:id="rId27"/>
    <p:sldId id="276" r:id="rId28"/>
    <p:sldId id="264" r:id="rId29"/>
    <p:sldId id="295" r:id="rId30"/>
    <p:sldId id="277" r:id="rId31"/>
    <p:sldId id="265" r:id="rId32"/>
    <p:sldId id="287" r:id="rId33"/>
    <p:sldId id="278" r:id="rId34"/>
    <p:sldId id="266" r:id="rId35"/>
    <p:sldId id="279" r:id="rId36"/>
    <p:sldId id="267" r:id="rId37"/>
    <p:sldId id="288" r:id="rId38"/>
    <p:sldId id="28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594"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A7C1CE-F4AA-4486-A09D-252F0313B59E}" type="doc">
      <dgm:prSet loTypeId="urn:microsoft.com/office/officeart/2005/8/layout/vList2" loCatId="list" qsTypeId="urn:microsoft.com/office/officeart/2005/8/quickstyle/simple3" qsCatId="simple" csTypeId="urn:microsoft.com/office/officeart/2005/8/colors/accent3_2" csCatId="accent3"/>
      <dgm:spPr/>
      <dgm:t>
        <a:bodyPr/>
        <a:lstStyle/>
        <a:p>
          <a:endParaRPr lang="en-US"/>
        </a:p>
      </dgm:t>
    </dgm:pt>
    <dgm:pt modelId="{E9027E6C-186D-43C6-B7E7-9CD503A3665F}">
      <dgm:prSet custT="1"/>
      <dgm:spPr/>
      <dgm:t>
        <a:bodyPr/>
        <a:lstStyle/>
        <a:p>
          <a:pPr rtl="0"/>
          <a:r>
            <a:rPr lang="en-US" sz="2000" dirty="0" smtClean="0"/>
            <a:t>Establish a team structure with specific duties and time for instructional planning</a:t>
          </a:r>
          <a:endParaRPr lang="en-US" sz="2000" dirty="0"/>
        </a:p>
      </dgm:t>
    </dgm:pt>
    <dgm:pt modelId="{CE144ACD-94E8-4FEE-8F89-878DC62165A4}" type="parTrans" cxnId="{5E5C853E-BE15-4318-AEB8-42E108124AA8}">
      <dgm:prSet/>
      <dgm:spPr/>
      <dgm:t>
        <a:bodyPr/>
        <a:lstStyle/>
        <a:p>
          <a:endParaRPr lang="en-US"/>
        </a:p>
      </dgm:t>
    </dgm:pt>
    <dgm:pt modelId="{6C5358FF-B678-4E5F-ADB3-6DF3719D74EE}" type="sibTrans" cxnId="{5E5C853E-BE15-4318-AEB8-42E108124AA8}">
      <dgm:prSet/>
      <dgm:spPr/>
      <dgm:t>
        <a:bodyPr/>
        <a:lstStyle/>
        <a:p>
          <a:endParaRPr lang="en-US"/>
        </a:p>
      </dgm:t>
    </dgm:pt>
    <dgm:pt modelId="{F754B600-3A53-400F-8DAE-E9B68C51255B}">
      <dgm:prSet custT="1"/>
      <dgm:spPr/>
      <dgm:t>
        <a:bodyPr/>
        <a:lstStyle/>
        <a:p>
          <a:pPr rtl="0"/>
          <a:r>
            <a:rPr lang="en-US" sz="2000" dirty="0" smtClean="0"/>
            <a:t>Engage teachers in aligning instruction with standards and benchmarks</a:t>
          </a:r>
          <a:endParaRPr lang="en-US" sz="2000" dirty="0"/>
        </a:p>
      </dgm:t>
    </dgm:pt>
    <dgm:pt modelId="{AD75F740-7FA3-4C26-A9B0-7BF7CA37FF20}" type="parTrans" cxnId="{567384C8-922E-4E7D-99EB-DF05EF76176D}">
      <dgm:prSet/>
      <dgm:spPr/>
      <dgm:t>
        <a:bodyPr/>
        <a:lstStyle/>
        <a:p>
          <a:endParaRPr lang="en-US"/>
        </a:p>
      </dgm:t>
    </dgm:pt>
    <dgm:pt modelId="{36BFC58E-8D9B-4603-A007-53BB9416AC91}" type="sibTrans" cxnId="{567384C8-922E-4E7D-99EB-DF05EF76176D}">
      <dgm:prSet/>
      <dgm:spPr/>
      <dgm:t>
        <a:bodyPr/>
        <a:lstStyle/>
        <a:p>
          <a:endParaRPr lang="en-US"/>
        </a:p>
      </dgm:t>
    </dgm:pt>
    <dgm:pt modelId="{5858149B-AC77-412C-889E-E14ED5B33718}">
      <dgm:prSet custT="1"/>
      <dgm:spPr/>
      <dgm:t>
        <a:bodyPr/>
        <a:lstStyle/>
        <a:p>
          <a:pPr rtl="0"/>
          <a:r>
            <a:rPr lang="en-US" sz="2000" dirty="0" smtClean="0"/>
            <a:t>Engage teachers in assessing and monitoring student mastery</a:t>
          </a:r>
          <a:endParaRPr lang="en-US" sz="2000" dirty="0"/>
        </a:p>
      </dgm:t>
    </dgm:pt>
    <dgm:pt modelId="{BB93E641-1A93-400E-914E-DAFAD66F94D3}" type="parTrans" cxnId="{172BE23E-ACEE-4541-A781-CB639E7F6E4C}">
      <dgm:prSet/>
      <dgm:spPr/>
      <dgm:t>
        <a:bodyPr/>
        <a:lstStyle/>
        <a:p>
          <a:endParaRPr lang="en-US"/>
        </a:p>
      </dgm:t>
    </dgm:pt>
    <dgm:pt modelId="{536416F0-7B45-41B9-94BC-20CB83313E87}" type="sibTrans" cxnId="{172BE23E-ACEE-4541-A781-CB639E7F6E4C}">
      <dgm:prSet/>
      <dgm:spPr/>
      <dgm:t>
        <a:bodyPr/>
        <a:lstStyle/>
        <a:p>
          <a:endParaRPr lang="en-US"/>
        </a:p>
      </dgm:t>
    </dgm:pt>
    <dgm:pt modelId="{0957BD0A-1FBE-40F6-8827-047C6268F4A7}">
      <dgm:prSet custT="1"/>
      <dgm:spPr/>
      <dgm:t>
        <a:bodyPr/>
        <a:lstStyle/>
        <a:p>
          <a:pPr rtl="0"/>
          <a:r>
            <a:rPr lang="en-US" sz="2000" dirty="0" smtClean="0"/>
            <a:t>Engage teachers in differentiating and aligning learning activities</a:t>
          </a:r>
          <a:endParaRPr lang="en-US" sz="2000" dirty="0"/>
        </a:p>
      </dgm:t>
    </dgm:pt>
    <dgm:pt modelId="{240DB5B9-4F63-426A-8419-C7245921A57B}" type="parTrans" cxnId="{07228254-CB26-46E3-B947-2EEB3FB5D757}">
      <dgm:prSet/>
      <dgm:spPr/>
      <dgm:t>
        <a:bodyPr/>
        <a:lstStyle/>
        <a:p>
          <a:endParaRPr lang="en-US"/>
        </a:p>
      </dgm:t>
    </dgm:pt>
    <dgm:pt modelId="{FC93E6E4-747A-4E9F-B59D-751E2E7AC73D}" type="sibTrans" cxnId="{07228254-CB26-46E3-B947-2EEB3FB5D757}">
      <dgm:prSet/>
      <dgm:spPr/>
      <dgm:t>
        <a:bodyPr/>
        <a:lstStyle/>
        <a:p>
          <a:endParaRPr lang="en-US"/>
        </a:p>
      </dgm:t>
    </dgm:pt>
    <dgm:pt modelId="{19340BFA-7014-49E7-B246-9C31F1DC1800}">
      <dgm:prSet custT="1"/>
      <dgm:spPr/>
      <dgm:t>
        <a:bodyPr/>
        <a:lstStyle/>
        <a:p>
          <a:pPr rtl="0"/>
          <a:r>
            <a:rPr lang="en-US" sz="2000" dirty="0" smtClean="0"/>
            <a:t>Expect and monitor sound instruction in a variety of modes</a:t>
          </a:r>
          <a:endParaRPr lang="en-US" sz="2000" dirty="0"/>
        </a:p>
      </dgm:t>
    </dgm:pt>
    <dgm:pt modelId="{F219FFD5-9D3E-4366-AD50-77B0BF97480B}" type="parTrans" cxnId="{66245A21-4622-4EBE-BC14-D2D0497A3DD8}">
      <dgm:prSet/>
      <dgm:spPr/>
      <dgm:t>
        <a:bodyPr/>
        <a:lstStyle/>
        <a:p>
          <a:endParaRPr lang="en-US"/>
        </a:p>
      </dgm:t>
    </dgm:pt>
    <dgm:pt modelId="{42DC131D-68D2-4708-A649-B1CD06D84D38}" type="sibTrans" cxnId="{66245A21-4622-4EBE-BC14-D2D0497A3DD8}">
      <dgm:prSet/>
      <dgm:spPr/>
      <dgm:t>
        <a:bodyPr/>
        <a:lstStyle/>
        <a:p>
          <a:endParaRPr lang="en-US"/>
        </a:p>
      </dgm:t>
    </dgm:pt>
    <dgm:pt modelId="{8D5ABCB1-2785-4EC8-9D5B-A581EC032242}">
      <dgm:prSet custT="1"/>
      <dgm:spPr/>
      <dgm:t>
        <a:bodyPr/>
        <a:lstStyle/>
        <a:p>
          <a:pPr rtl="0"/>
          <a:r>
            <a:rPr lang="en-US" sz="2000" dirty="0" smtClean="0"/>
            <a:t>Expect and monitor sound classroom management</a:t>
          </a:r>
          <a:endParaRPr lang="en-US" sz="2000" dirty="0"/>
        </a:p>
      </dgm:t>
    </dgm:pt>
    <dgm:pt modelId="{2AF2D771-30DB-421E-B85A-9A626AA55990}" type="parTrans" cxnId="{72A26CC9-6648-440D-B408-6823BE5B2FB9}">
      <dgm:prSet/>
      <dgm:spPr/>
      <dgm:t>
        <a:bodyPr/>
        <a:lstStyle/>
        <a:p>
          <a:endParaRPr lang="en-US"/>
        </a:p>
      </dgm:t>
    </dgm:pt>
    <dgm:pt modelId="{7E74B47E-D94F-4C1D-9D51-666D943FAF9F}" type="sibTrans" cxnId="{72A26CC9-6648-440D-B408-6823BE5B2FB9}">
      <dgm:prSet/>
      <dgm:spPr/>
      <dgm:t>
        <a:bodyPr/>
        <a:lstStyle/>
        <a:p>
          <a:endParaRPr lang="en-US"/>
        </a:p>
      </dgm:t>
    </dgm:pt>
    <dgm:pt modelId="{4E0C9D2B-8212-4C34-B839-E96516083480}">
      <dgm:prSet custT="1"/>
      <dgm:spPr/>
      <dgm:t>
        <a:bodyPr/>
        <a:lstStyle/>
        <a:p>
          <a:pPr rtl="0"/>
          <a:r>
            <a:rPr lang="en-US" sz="2000" dirty="0" smtClean="0"/>
            <a:t>Expect and monitor sound homework practices and communication with parents</a:t>
          </a:r>
          <a:endParaRPr lang="en-US" sz="2000" dirty="0"/>
        </a:p>
      </dgm:t>
    </dgm:pt>
    <dgm:pt modelId="{94C2915E-2D6A-4873-A530-AF7BB2579D73}" type="parTrans" cxnId="{BDE52E3A-B24F-485A-B784-D2F771D505F1}">
      <dgm:prSet/>
      <dgm:spPr/>
      <dgm:t>
        <a:bodyPr/>
        <a:lstStyle/>
        <a:p>
          <a:endParaRPr lang="en-US"/>
        </a:p>
      </dgm:t>
    </dgm:pt>
    <dgm:pt modelId="{B8485436-0D0A-478E-ADD4-C2E4BF6D973F}" type="sibTrans" cxnId="{BDE52E3A-B24F-485A-B784-D2F771D505F1}">
      <dgm:prSet/>
      <dgm:spPr/>
      <dgm:t>
        <a:bodyPr/>
        <a:lstStyle/>
        <a:p>
          <a:endParaRPr lang="en-US"/>
        </a:p>
      </dgm:t>
    </dgm:pt>
    <dgm:pt modelId="{363D3773-CBAD-4FC2-906E-C9A61AFB1C6C}" type="pres">
      <dgm:prSet presAssocID="{22A7C1CE-F4AA-4486-A09D-252F0313B59E}" presName="linear" presStyleCnt="0">
        <dgm:presLayoutVars>
          <dgm:animLvl val="lvl"/>
          <dgm:resizeHandles val="exact"/>
        </dgm:presLayoutVars>
      </dgm:prSet>
      <dgm:spPr/>
    </dgm:pt>
    <dgm:pt modelId="{68D32C46-CC27-4167-94FC-54AB8DDCE96E}" type="pres">
      <dgm:prSet presAssocID="{E9027E6C-186D-43C6-B7E7-9CD503A3665F}" presName="parentText" presStyleLbl="node1" presStyleIdx="0" presStyleCnt="7">
        <dgm:presLayoutVars>
          <dgm:chMax val="0"/>
          <dgm:bulletEnabled val="1"/>
        </dgm:presLayoutVars>
      </dgm:prSet>
      <dgm:spPr/>
    </dgm:pt>
    <dgm:pt modelId="{C25BF6F6-9166-48F9-82CE-00A723F97D3E}" type="pres">
      <dgm:prSet presAssocID="{6C5358FF-B678-4E5F-ADB3-6DF3719D74EE}" presName="spacer" presStyleCnt="0"/>
      <dgm:spPr/>
    </dgm:pt>
    <dgm:pt modelId="{ACE127DE-6EDE-4017-AC41-47B585F9FA18}" type="pres">
      <dgm:prSet presAssocID="{F754B600-3A53-400F-8DAE-E9B68C51255B}" presName="parentText" presStyleLbl="node1" presStyleIdx="1" presStyleCnt="7">
        <dgm:presLayoutVars>
          <dgm:chMax val="0"/>
          <dgm:bulletEnabled val="1"/>
        </dgm:presLayoutVars>
      </dgm:prSet>
      <dgm:spPr/>
    </dgm:pt>
    <dgm:pt modelId="{AE2CBA39-7A49-46BD-83EB-A26F3134AD61}" type="pres">
      <dgm:prSet presAssocID="{36BFC58E-8D9B-4603-A007-53BB9416AC91}" presName="spacer" presStyleCnt="0"/>
      <dgm:spPr/>
    </dgm:pt>
    <dgm:pt modelId="{D3294630-01EC-497E-9B57-79AA597B7C96}" type="pres">
      <dgm:prSet presAssocID="{5858149B-AC77-412C-889E-E14ED5B33718}" presName="parentText" presStyleLbl="node1" presStyleIdx="2" presStyleCnt="7">
        <dgm:presLayoutVars>
          <dgm:chMax val="0"/>
          <dgm:bulletEnabled val="1"/>
        </dgm:presLayoutVars>
      </dgm:prSet>
      <dgm:spPr/>
    </dgm:pt>
    <dgm:pt modelId="{AE6E0BDD-544E-4748-8AD0-F1C19E54020E}" type="pres">
      <dgm:prSet presAssocID="{536416F0-7B45-41B9-94BC-20CB83313E87}" presName="spacer" presStyleCnt="0"/>
      <dgm:spPr/>
    </dgm:pt>
    <dgm:pt modelId="{B29DC777-0EEA-4F7E-A7C7-180D41D4F015}" type="pres">
      <dgm:prSet presAssocID="{0957BD0A-1FBE-40F6-8827-047C6268F4A7}" presName="parentText" presStyleLbl="node1" presStyleIdx="3" presStyleCnt="7">
        <dgm:presLayoutVars>
          <dgm:chMax val="0"/>
          <dgm:bulletEnabled val="1"/>
        </dgm:presLayoutVars>
      </dgm:prSet>
      <dgm:spPr/>
    </dgm:pt>
    <dgm:pt modelId="{288E819B-2D4E-4CB9-88FE-3CF019CFCFAB}" type="pres">
      <dgm:prSet presAssocID="{FC93E6E4-747A-4E9F-B59D-751E2E7AC73D}" presName="spacer" presStyleCnt="0"/>
      <dgm:spPr/>
    </dgm:pt>
    <dgm:pt modelId="{065E5C3B-2724-4940-B492-1577B9FBA7C3}" type="pres">
      <dgm:prSet presAssocID="{19340BFA-7014-49E7-B246-9C31F1DC1800}" presName="parentText" presStyleLbl="node1" presStyleIdx="4" presStyleCnt="7">
        <dgm:presLayoutVars>
          <dgm:chMax val="0"/>
          <dgm:bulletEnabled val="1"/>
        </dgm:presLayoutVars>
      </dgm:prSet>
      <dgm:spPr/>
    </dgm:pt>
    <dgm:pt modelId="{FE6462B9-4157-4406-B0D3-F576E6A346F4}" type="pres">
      <dgm:prSet presAssocID="{42DC131D-68D2-4708-A649-B1CD06D84D38}" presName="spacer" presStyleCnt="0"/>
      <dgm:spPr/>
    </dgm:pt>
    <dgm:pt modelId="{C7DA06BC-9C0D-4FE4-B68F-004FFA9A9DFE}" type="pres">
      <dgm:prSet presAssocID="{8D5ABCB1-2785-4EC8-9D5B-A581EC032242}" presName="parentText" presStyleLbl="node1" presStyleIdx="5" presStyleCnt="7">
        <dgm:presLayoutVars>
          <dgm:chMax val="0"/>
          <dgm:bulletEnabled val="1"/>
        </dgm:presLayoutVars>
      </dgm:prSet>
      <dgm:spPr/>
    </dgm:pt>
    <dgm:pt modelId="{FF8C85C6-6842-485F-91AC-0BA240658907}" type="pres">
      <dgm:prSet presAssocID="{7E74B47E-D94F-4C1D-9D51-666D943FAF9F}" presName="spacer" presStyleCnt="0"/>
      <dgm:spPr/>
    </dgm:pt>
    <dgm:pt modelId="{D6DC333B-3E39-4798-B37D-4522D373EDB5}" type="pres">
      <dgm:prSet presAssocID="{4E0C9D2B-8212-4C34-B839-E96516083480}" presName="parentText" presStyleLbl="node1" presStyleIdx="6" presStyleCnt="7">
        <dgm:presLayoutVars>
          <dgm:chMax val="0"/>
          <dgm:bulletEnabled val="1"/>
        </dgm:presLayoutVars>
      </dgm:prSet>
      <dgm:spPr/>
    </dgm:pt>
  </dgm:ptLst>
  <dgm:cxnLst>
    <dgm:cxn modelId="{5E5C853E-BE15-4318-AEB8-42E108124AA8}" srcId="{22A7C1CE-F4AA-4486-A09D-252F0313B59E}" destId="{E9027E6C-186D-43C6-B7E7-9CD503A3665F}" srcOrd="0" destOrd="0" parTransId="{CE144ACD-94E8-4FEE-8F89-878DC62165A4}" sibTransId="{6C5358FF-B678-4E5F-ADB3-6DF3719D74EE}"/>
    <dgm:cxn modelId="{0AAB2BBB-D190-4B4D-BF61-2D5002B34E77}" type="presOf" srcId="{5858149B-AC77-412C-889E-E14ED5B33718}" destId="{D3294630-01EC-497E-9B57-79AA597B7C96}" srcOrd="0" destOrd="0" presId="urn:microsoft.com/office/officeart/2005/8/layout/vList2"/>
    <dgm:cxn modelId="{567384C8-922E-4E7D-99EB-DF05EF76176D}" srcId="{22A7C1CE-F4AA-4486-A09D-252F0313B59E}" destId="{F754B600-3A53-400F-8DAE-E9B68C51255B}" srcOrd="1" destOrd="0" parTransId="{AD75F740-7FA3-4C26-A9B0-7BF7CA37FF20}" sibTransId="{36BFC58E-8D9B-4603-A007-53BB9416AC91}"/>
    <dgm:cxn modelId="{1A33D70A-9941-4805-8426-CB24B759DC85}" type="presOf" srcId="{4E0C9D2B-8212-4C34-B839-E96516083480}" destId="{D6DC333B-3E39-4798-B37D-4522D373EDB5}" srcOrd="0" destOrd="0" presId="urn:microsoft.com/office/officeart/2005/8/layout/vList2"/>
    <dgm:cxn modelId="{66245A21-4622-4EBE-BC14-D2D0497A3DD8}" srcId="{22A7C1CE-F4AA-4486-A09D-252F0313B59E}" destId="{19340BFA-7014-49E7-B246-9C31F1DC1800}" srcOrd="4" destOrd="0" parTransId="{F219FFD5-9D3E-4366-AD50-77B0BF97480B}" sibTransId="{42DC131D-68D2-4708-A649-B1CD06D84D38}"/>
    <dgm:cxn modelId="{07228254-CB26-46E3-B947-2EEB3FB5D757}" srcId="{22A7C1CE-F4AA-4486-A09D-252F0313B59E}" destId="{0957BD0A-1FBE-40F6-8827-047C6268F4A7}" srcOrd="3" destOrd="0" parTransId="{240DB5B9-4F63-426A-8419-C7245921A57B}" sibTransId="{FC93E6E4-747A-4E9F-B59D-751E2E7AC73D}"/>
    <dgm:cxn modelId="{172BE23E-ACEE-4541-A781-CB639E7F6E4C}" srcId="{22A7C1CE-F4AA-4486-A09D-252F0313B59E}" destId="{5858149B-AC77-412C-889E-E14ED5B33718}" srcOrd="2" destOrd="0" parTransId="{BB93E641-1A93-400E-914E-DAFAD66F94D3}" sibTransId="{536416F0-7B45-41B9-94BC-20CB83313E87}"/>
    <dgm:cxn modelId="{875AAA22-C89F-4007-B9F6-96B0961150B0}" type="presOf" srcId="{E9027E6C-186D-43C6-B7E7-9CD503A3665F}" destId="{68D32C46-CC27-4167-94FC-54AB8DDCE96E}" srcOrd="0" destOrd="0" presId="urn:microsoft.com/office/officeart/2005/8/layout/vList2"/>
    <dgm:cxn modelId="{F7C86A93-90FD-420D-BFD9-62A648ECB17E}" type="presOf" srcId="{F754B600-3A53-400F-8DAE-E9B68C51255B}" destId="{ACE127DE-6EDE-4017-AC41-47B585F9FA18}" srcOrd="0" destOrd="0" presId="urn:microsoft.com/office/officeart/2005/8/layout/vList2"/>
    <dgm:cxn modelId="{1DD2C036-DB16-4250-A72B-3A80D4EE86EC}" type="presOf" srcId="{0957BD0A-1FBE-40F6-8827-047C6268F4A7}" destId="{B29DC777-0EEA-4F7E-A7C7-180D41D4F015}" srcOrd="0" destOrd="0" presId="urn:microsoft.com/office/officeart/2005/8/layout/vList2"/>
    <dgm:cxn modelId="{F1484E51-BF1C-4402-B1AC-EE756FC76EE0}" type="presOf" srcId="{8D5ABCB1-2785-4EC8-9D5B-A581EC032242}" destId="{C7DA06BC-9C0D-4FE4-B68F-004FFA9A9DFE}" srcOrd="0" destOrd="0" presId="urn:microsoft.com/office/officeart/2005/8/layout/vList2"/>
    <dgm:cxn modelId="{C3CB0466-0FE7-443D-A3BF-4E53FBD323EE}" type="presOf" srcId="{19340BFA-7014-49E7-B246-9C31F1DC1800}" destId="{065E5C3B-2724-4940-B492-1577B9FBA7C3}" srcOrd="0" destOrd="0" presId="urn:microsoft.com/office/officeart/2005/8/layout/vList2"/>
    <dgm:cxn modelId="{53BB4E87-724D-4324-9795-CA81B9EE99EE}" type="presOf" srcId="{22A7C1CE-F4AA-4486-A09D-252F0313B59E}" destId="{363D3773-CBAD-4FC2-906E-C9A61AFB1C6C}" srcOrd="0" destOrd="0" presId="urn:microsoft.com/office/officeart/2005/8/layout/vList2"/>
    <dgm:cxn modelId="{72A26CC9-6648-440D-B408-6823BE5B2FB9}" srcId="{22A7C1CE-F4AA-4486-A09D-252F0313B59E}" destId="{8D5ABCB1-2785-4EC8-9D5B-A581EC032242}" srcOrd="5" destOrd="0" parTransId="{2AF2D771-30DB-421E-B85A-9A626AA55990}" sibTransId="{7E74B47E-D94F-4C1D-9D51-666D943FAF9F}"/>
    <dgm:cxn modelId="{BDE52E3A-B24F-485A-B784-D2F771D505F1}" srcId="{22A7C1CE-F4AA-4486-A09D-252F0313B59E}" destId="{4E0C9D2B-8212-4C34-B839-E96516083480}" srcOrd="6" destOrd="0" parTransId="{94C2915E-2D6A-4873-A530-AF7BB2579D73}" sibTransId="{B8485436-0D0A-478E-ADD4-C2E4BF6D973F}"/>
    <dgm:cxn modelId="{FDD1B166-1D97-4FA7-A5B6-852BC476FEC8}" type="presParOf" srcId="{363D3773-CBAD-4FC2-906E-C9A61AFB1C6C}" destId="{68D32C46-CC27-4167-94FC-54AB8DDCE96E}" srcOrd="0" destOrd="0" presId="urn:microsoft.com/office/officeart/2005/8/layout/vList2"/>
    <dgm:cxn modelId="{D5B30137-3E04-4B73-AD34-E9151AB0D385}" type="presParOf" srcId="{363D3773-CBAD-4FC2-906E-C9A61AFB1C6C}" destId="{C25BF6F6-9166-48F9-82CE-00A723F97D3E}" srcOrd="1" destOrd="0" presId="urn:microsoft.com/office/officeart/2005/8/layout/vList2"/>
    <dgm:cxn modelId="{632FA7C5-A8CA-4117-9C72-AA0576A49960}" type="presParOf" srcId="{363D3773-CBAD-4FC2-906E-C9A61AFB1C6C}" destId="{ACE127DE-6EDE-4017-AC41-47B585F9FA18}" srcOrd="2" destOrd="0" presId="urn:microsoft.com/office/officeart/2005/8/layout/vList2"/>
    <dgm:cxn modelId="{677C0A59-B053-4F5E-9777-C3C554DC57E6}" type="presParOf" srcId="{363D3773-CBAD-4FC2-906E-C9A61AFB1C6C}" destId="{AE2CBA39-7A49-46BD-83EB-A26F3134AD61}" srcOrd="3" destOrd="0" presId="urn:microsoft.com/office/officeart/2005/8/layout/vList2"/>
    <dgm:cxn modelId="{4460C285-6BA9-4DEE-A576-4AD38634FBF7}" type="presParOf" srcId="{363D3773-CBAD-4FC2-906E-C9A61AFB1C6C}" destId="{D3294630-01EC-497E-9B57-79AA597B7C96}" srcOrd="4" destOrd="0" presId="urn:microsoft.com/office/officeart/2005/8/layout/vList2"/>
    <dgm:cxn modelId="{63AE1243-453D-4379-B366-4AA3715A8D87}" type="presParOf" srcId="{363D3773-CBAD-4FC2-906E-C9A61AFB1C6C}" destId="{AE6E0BDD-544E-4748-8AD0-F1C19E54020E}" srcOrd="5" destOrd="0" presId="urn:microsoft.com/office/officeart/2005/8/layout/vList2"/>
    <dgm:cxn modelId="{681137F2-82D2-4604-896A-DDA007C00F85}" type="presParOf" srcId="{363D3773-CBAD-4FC2-906E-C9A61AFB1C6C}" destId="{B29DC777-0EEA-4F7E-A7C7-180D41D4F015}" srcOrd="6" destOrd="0" presId="urn:microsoft.com/office/officeart/2005/8/layout/vList2"/>
    <dgm:cxn modelId="{39AA9BB5-1556-4429-B5C8-5E73B6553C5D}" type="presParOf" srcId="{363D3773-CBAD-4FC2-906E-C9A61AFB1C6C}" destId="{288E819B-2D4E-4CB9-88FE-3CF019CFCFAB}" srcOrd="7" destOrd="0" presId="urn:microsoft.com/office/officeart/2005/8/layout/vList2"/>
    <dgm:cxn modelId="{71F37807-AAD0-43A3-855C-F581BB4F01D6}" type="presParOf" srcId="{363D3773-CBAD-4FC2-906E-C9A61AFB1C6C}" destId="{065E5C3B-2724-4940-B492-1577B9FBA7C3}" srcOrd="8" destOrd="0" presId="urn:microsoft.com/office/officeart/2005/8/layout/vList2"/>
    <dgm:cxn modelId="{FEB7C54A-BCDB-45D9-BE60-75D7C76F07D7}" type="presParOf" srcId="{363D3773-CBAD-4FC2-906E-C9A61AFB1C6C}" destId="{FE6462B9-4157-4406-B0D3-F576E6A346F4}" srcOrd="9" destOrd="0" presId="urn:microsoft.com/office/officeart/2005/8/layout/vList2"/>
    <dgm:cxn modelId="{F7BF7976-41F1-4051-AD1C-651E04FA1E00}" type="presParOf" srcId="{363D3773-CBAD-4FC2-906E-C9A61AFB1C6C}" destId="{C7DA06BC-9C0D-4FE4-B68F-004FFA9A9DFE}" srcOrd="10" destOrd="0" presId="urn:microsoft.com/office/officeart/2005/8/layout/vList2"/>
    <dgm:cxn modelId="{3587EB52-7322-493E-8BD9-A06427CA1B71}" type="presParOf" srcId="{363D3773-CBAD-4FC2-906E-C9A61AFB1C6C}" destId="{FF8C85C6-6842-485F-91AC-0BA240658907}" srcOrd="11" destOrd="0" presId="urn:microsoft.com/office/officeart/2005/8/layout/vList2"/>
    <dgm:cxn modelId="{A3486C75-43FB-4727-9121-CBC6E057749E}" type="presParOf" srcId="{363D3773-CBAD-4FC2-906E-C9A61AFB1C6C}" destId="{D6DC333B-3E39-4798-B37D-4522D373EDB5}" srcOrd="1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128B41-43D9-4447-9F34-037E14FEC089}" type="doc">
      <dgm:prSet loTypeId="urn:microsoft.com/office/officeart/2005/8/layout/hList6" loCatId="list" qsTypeId="urn:microsoft.com/office/officeart/2005/8/quickstyle/3d2" qsCatId="3D" csTypeId="urn:microsoft.com/office/officeart/2005/8/colors/colorful2" csCatId="colorful"/>
      <dgm:spPr/>
      <dgm:t>
        <a:bodyPr/>
        <a:lstStyle/>
        <a:p>
          <a:endParaRPr lang="en-US"/>
        </a:p>
      </dgm:t>
    </dgm:pt>
    <dgm:pt modelId="{2D740814-526E-4CA4-BD79-8F139022211B}">
      <dgm:prSet/>
      <dgm:spPr/>
      <dgm:t>
        <a:bodyPr/>
        <a:lstStyle/>
        <a:p>
          <a:pPr rtl="0"/>
          <a:r>
            <a:rPr lang="en-US" dirty="0" smtClean="0"/>
            <a:t>All teachers maintain well-organized student learning materials in the classroom. </a:t>
          </a:r>
          <a:endParaRPr lang="en-US" dirty="0"/>
        </a:p>
      </dgm:t>
    </dgm:pt>
    <dgm:pt modelId="{0C0EC5F4-6470-462F-BA90-677ABCC4FFA8}" type="parTrans" cxnId="{0AA91390-21CD-4118-B2B9-A0B5F2B5310D}">
      <dgm:prSet/>
      <dgm:spPr/>
      <dgm:t>
        <a:bodyPr/>
        <a:lstStyle/>
        <a:p>
          <a:endParaRPr lang="en-US"/>
        </a:p>
      </dgm:t>
    </dgm:pt>
    <dgm:pt modelId="{87095805-5278-4BA8-AA37-C4042CD27480}" type="sibTrans" cxnId="{0AA91390-21CD-4118-B2B9-A0B5F2B5310D}">
      <dgm:prSet/>
      <dgm:spPr/>
      <dgm:t>
        <a:bodyPr/>
        <a:lstStyle/>
        <a:p>
          <a:endParaRPr lang="en-US"/>
        </a:p>
      </dgm:t>
    </dgm:pt>
    <dgm:pt modelId="{6FA869AC-FB45-4EB0-A479-39767B05CE26}">
      <dgm:prSet/>
      <dgm:spPr/>
      <dgm:t>
        <a:bodyPr/>
        <a:lstStyle/>
        <a:p>
          <a:pPr rtl="0"/>
          <a:r>
            <a:rPr lang="en-US" dirty="0" smtClean="0"/>
            <a:t>All teachers display classroom rules and procedures in the classroom. </a:t>
          </a:r>
          <a:endParaRPr lang="en-US" dirty="0"/>
        </a:p>
      </dgm:t>
    </dgm:pt>
    <dgm:pt modelId="{51D9A971-E921-4788-99A8-4197EF677061}" type="parTrans" cxnId="{83190460-92AE-4406-A82A-FA84619125A3}">
      <dgm:prSet/>
      <dgm:spPr/>
      <dgm:t>
        <a:bodyPr/>
        <a:lstStyle/>
        <a:p>
          <a:endParaRPr lang="en-US"/>
        </a:p>
      </dgm:t>
    </dgm:pt>
    <dgm:pt modelId="{D631C05A-053C-4078-898A-13BB97FE4203}" type="sibTrans" cxnId="{83190460-92AE-4406-A82A-FA84619125A3}">
      <dgm:prSet/>
      <dgm:spPr/>
      <dgm:t>
        <a:bodyPr/>
        <a:lstStyle/>
        <a:p>
          <a:endParaRPr lang="en-US"/>
        </a:p>
      </dgm:t>
    </dgm:pt>
    <dgm:pt modelId="{123B73E2-D773-44D6-A222-B2CA20438DFC}">
      <dgm:prSet/>
      <dgm:spPr/>
      <dgm:t>
        <a:bodyPr/>
        <a:lstStyle/>
        <a:p>
          <a:pPr rtl="0"/>
          <a:r>
            <a:rPr lang="en-US" dirty="0" smtClean="0"/>
            <a:t>All teachers correct students who do not follow classroom rules and procedures. </a:t>
          </a:r>
          <a:endParaRPr lang="en-US" dirty="0"/>
        </a:p>
      </dgm:t>
    </dgm:pt>
    <dgm:pt modelId="{32D7CF2F-3B40-41C7-A15B-4B8CF559E33A}" type="parTrans" cxnId="{6844A54C-4AE1-4022-AC14-216BADF47CB5}">
      <dgm:prSet/>
      <dgm:spPr/>
      <dgm:t>
        <a:bodyPr/>
        <a:lstStyle/>
        <a:p>
          <a:endParaRPr lang="en-US"/>
        </a:p>
      </dgm:t>
    </dgm:pt>
    <dgm:pt modelId="{F7260502-6251-4E6A-A7D6-A4498E359F26}" type="sibTrans" cxnId="{6844A54C-4AE1-4022-AC14-216BADF47CB5}">
      <dgm:prSet/>
      <dgm:spPr/>
      <dgm:t>
        <a:bodyPr/>
        <a:lstStyle/>
        <a:p>
          <a:endParaRPr lang="en-US"/>
        </a:p>
      </dgm:t>
    </dgm:pt>
    <dgm:pt modelId="{94C05085-90E7-41EC-8435-CE7E1D1BEDDB}" type="pres">
      <dgm:prSet presAssocID="{48128B41-43D9-4447-9F34-037E14FEC089}" presName="Name0" presStyleCnt="0">
        <dgm:presLayoutVars>
          <dgm:dir/>
          <dgm:resizeHandles val="exact"/>
        </dgm:presLayoutVars>
      </dgm:prSet>
      <dgm:spPr/>
    </dgm:pt>
    <dgm:pt modelId="{3A50EC1A-2112-4B09-A2FA-DAB82116A132}" type="pres">
      <dgm:prSet presAssocID="{2D740814-526E-4CA4-BD79-8F139022211B}" presName="node" presStyleLbl="node1" presStyleIdx="0" presStyleCnt="3">
        <dgm:presLayoutVars>
          <dgm:bulletEnabled val="1"/>
        </dgm:presLayoutVars>
      </dgm:prSet>
      <dgm:spPr/>
    </dgm:pt>
    <dgm:pt modelId="{D03F4571-4071-4F39-BBBD-BE0E15FA9D6F}" type="pres">
      <dgm:prSet presAssocID="{87095805-5278-4BA8-AA37-C4042CD27480}" presName="sibTrans" presStyleCnt="0"/>
      <dgm:spPr/>
    </dgm:pt>
    <dgm:pt modelId="{C3D8D51A-1798-4F91-A4FE-05708232EAF5}" type="pres">
      <dgm:prSet presAssocID="{6FA869AC-FB45-4EB0-A479-39767B05CE26}" presName="node" presStyleLbl="node1" presStyleIdx="1" presStyleCnt="3">
        <dgm:presLayoutVars>
          <dgm:bulletEnabled val="1"/>
        </dgm:presLayoutVars>
      </dgm:prSet>
      <dgm:spPr/>
    </dgm:pt>
    <dgm:pt modelId="{F8D018A1-4B7A-4C72-A754-F64048F26657}" type="pres">
      <dgm:prSet presAssocID="{D631C05A-053C-4078-898A-13BB97FE4203}" presName="sibTrans" presStyleCnt="0"/>
      <dgm:spPr/>
    </dgm:pt>
    <dgm:pt modelId="{552FF5A8-5D21-4E09-ABD2-3F9A7A376474}" type="pres">
      <dgm:prSet presAssocID="{123B73E2-D773-44D6-A222-B2CA20438DFC}" presName="node" presStyleLbl="node1" presStyleIdx="2" presStyleCnt="3">
        <dgm:presLayoutVars>
          <dgm:bulletEnabled val="1"/>
        </dgm:presLayoutVars>
      </dgm:prSet>
      <dgm:spPr/>
    </dgm:pt>
  </dgm:ptLst>
  <dgm:cxnLst>
    <dgm:cxn modelId="{CFE4FC88-36B0-475D-9EC6-CF0E4AEA0D20}" type="presOf" srcId="{2D740814-526E-4CA4-BD79-8F139022211B}" destId="{3A50EC1A-2112-4B09-A2FA-DAB82116A132}" srcOrd="0" destOrd="0" presId="urn:microsoft.com/office/officeart/2005/8/layout/hList6"/>
    <dgm:cxn modelId="{BF4897FD-8C4C-4489-B3F2-898330037438}" type="presOf" srcId="{123B73E2-D773-44D6-A222-B2CA20438DFC}" destId="{552FF5A8-5D21-4E09-ABD2-3F9A7A376474}" srcOrd="0" destOrd="0" presId="urn:microsoft.com/office/officeart/2005/8/layout/hList6"/>
    <dgm:cxn modelId="{83190460-92AE-4406-A82A-FA84619125A3}" srcId="{48128B41-43D9-4447-9F34-037E14FEC089}" destId="{6FA869AC-FB45-4EB0-A479-39767B05CE26}" srcOrd="1" destOrd="0" parTransId="{51D9A971-E921-4788-99A8-4197EF677061}" sibTransId="{D631C05A-053C-4078-898A-13BB97FE4203}"/>
    <dgm:cxn modelId="{C505C9B7-A09B-4E85-890D-A087C1EFF99A}" type="presOf" srcId="{6FA869AC-FB45-4EB0-A479-39767B05CE26}" destId="{C3D8D51A-1798-4F91-A4FE-05708232EAF5}" srcOrd="0" destOrd="0" presId="urn:microsoft.com/office/officeart/2005/8/layout/hList6"/>
    <dgm:cxn modelId="{6844A54C-4AE1-4022-AC14-216BADF47CB5}" srcId="{48128B41-43D9-4447-9F34-037E14FEC089}" destId="{123B73E2-D773-44D6-A222-B2CA20438DFC}" srcOrd="2" destOrd="0" parTransId="{32D7CF2F-3B40-41C7-A15B-4B8CF559E33A}" sibTransId="{F7260502-6251-4E6A-A7D6-A4498E359F26}"/>
    <dgm:cxn modelId="{C707D144-0F59-48B3-BC17-96AA5BD84D95}" type="presOf" srcId="{48128B41-43D9-4447-9F34-037E14FEC089}" destId="{94C05085-90E7-41EC-8435-CE7E1D1BEDDB}" srcOrd="0" destOrd="0" presId="urn:microsoft.com/office/officeart/2005/8/layout/hList6"/>
    <dgm:cxn modelId="{0AA91390-21CD-4118-B2B9-A0B5F2B5310D}" srcId="{48128B41-43D9-4447-9F34-037E14FEC089}" destId="{2D740814-526E-4CA4-BD79-8F139022211B}" srcOrd="0" destOrd="0" parTransId="{0C0EC5F4-6470-462F-BA90-677ABCC4FFA8}" sibTransId="{87095805-5278-4BA8-AA37-C4042CD27480}"/>
    <dgm:cxn modelId="{F62ACD9C-D746-40E6-B6B5-A793C3C0D385}" type="presParOf" srcId="{94C05085-90E7-41EC-8435-CE7E1D1BEDDB}" destId="{3A50EC1A-2112-4B09-A2FA-DAB82116A132}" srcOrd="0" destOrd="0" presId="urn:microsoft.com/office/officeart/2005/8/layout/hList6"/>
    <dgm:cxn modelId="{CFAB8E57-5AC1-46F2-9CF0-08ED9D58BC1B}" type="presParOf" srcId="{94C05085-90E7-41EC-8435-CE7E1D1BEDDB}" destId="{D03F4571-4071-4F39-BBBD-BE0E15FA9D6F}" srcOrd="1" destOrd="0" presId="urn:microsoft.com/office/officeart/2005/8/layout/hList6"/>
    <dgm:cxn modelId="{5F448C46-628B-4A5C-8368-9F86B250A0C0}" type="presParOf" srcId="{94C05085-90E7-41EC-8435-CE7E1D1BEDDB}" destId="{C3D8D51A-1798-4F91-A4FE-05708232EAF5}" srcOrd="2" destOrd="0" presId="urn:microsoft.com/office/officeart/2005/8/layout/hList6"/>
    <dgm:cxn modelId="{0714FC2E-734A-4BF9-8FE0-8C482E187AD4}" type="presParOf" srcId="{94C05085-90E7-41EC-8435-CE7E1D1BEDDB}" destId="{F8D018A1-4B7A-4C72-A754-F64048F26657}" srcOrd="3" destOrd="0" presId="urn:microsoft.com/office/officeart/2005/8/layout/hList6"/>
    <dgm:cxn modelId="{C62DCD4A-F04E-4342-8949-B57DC7AC67F8}" type="presParOf" srcId="{94C05085-90E7-41EC-8435-CE7E1D1BEDDB}" destId="{552FF5A8-5D21-4E09-ABD2-3F9A7A376474}"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84986EE-15EE-4AA4-91ED-3C8BC25032AC}" type="doc">
      <dgm:prSet loTypeId="urn:microsoft.com/office/officeart/2005/8/layout/hList6" loCatId="list" qsTypeId="urn:microsoft.com/office/officeart/2005/8/quickstyle/3d2" qsCatId="3D" csTypeId="urn:microsoft.com/office/officeart/2005/8/colors/colorful1" csCatId="colorful"/>
      <dgm:spPr/>
      <dgm:t>
        <a:bodyPr/>
        <a:lstStyle/>
        <a:p>
          <a:endParaRPr lang="en-US"/>
        </a:p>
      </dgm:t>
    </dgm:pt>
    <dgm:pt modelId="{5A4E1543-D1E5-4025-A719-BA68AE2DE8F4}">
      <dgm:prSet/>
      <dgm:spPr/>
      <dgm:t>
        <a:bodyPr/>
        <a:lstStyle/>
        <a:p>
          <a:pPr rtl="0"/>
          <a:r>
            <a:rPr lang="en-US" dirty="0" smtClean="0"/>
            <a:t>All teachers reinforce classroom rules and procedures by positively teaching them. </a:t>
          </a:r>
          <a:endParaRPr lang="en-US" dirty="0"/>
        </a:p>
      </dgm:t>
    </dgm:pt>
    <dgm:pt modelId="{69E423EE-B3D3-421E-AF53-74146CAD5936}" type="parTrans" cxnId="{A2291FD4-43AC-42DC-A69F-6694D3C4E02A}">
      <dgm:prSet/>
      <dgm:spPr/>
      <dgm:t>
        <a:bodyPr/>
        <a:lstStyle/>
        <a:p>
          <a:endParaRPr lang="en-US"/>
        </a:p>
      </dgm:t>
    </dgm:pt>
    <dgm:pt modelId="{5480CCFA-B91D-43F0-9EF8-856BC9937D49}" type="sibTrans" cxnId="{A2291FD4-43AC-42DC-A69F-6694D3C4E02A}">
      <dgm:prSet/>
      <dgm:spPr/>
      <dgm:t>
        <a:bodyPr/>
        <a:lstStyle/>
        <a:p>
          <a:endParaRPr lang="en-US"/>
        </a:p>
      </dgm:t>
    </dgm:pt>
    <dgm:pt modelId="{64C77424-45C1-4248-8680-E0502F33A346}">
      <dgm:prSet/>
      <dgm:spPr/>
      <dgm:t>
        <a:bodyPr/>
        <a:lstStyle/>
        <a:p>
          <a:pPr rtl="0"/>
          <a:r>
            <a:rPr lang="en-US" dirty="0" smtClean="0"/>
            <a:t>All teachers engage all students (e.g., encourage silent students to participate).</a:t>
          </a:r>
          <a:endParaRPr lang="en-US" dirty="0"/>
        </a:p>
      </dgm:t>
    </dgm:pt>
    <dgm:pt modelId="{57BBB720-A256-486F-9068-F6EAB92D7AB1}" type="parTrans" cxnId="{7BBB76D3-2881-4A8B-AFAF-7CF165938A22}">
      <dgm:prSet/>
      <dgm:spPr/>
      <dgm:t>
        <a:bodyPr/>
        <a:lstStyle/>
        <a:p>
          <a:endParaRPr lang="en-US"/>
        </a:p>
      </dgm:t>
    </dgm:pt>
    <dgm:pt modelId="{8D4FAD2A-97D5-4DA5-911E-44E599A2B78B}" type="sibTrans" cxnId="{7BBB76D3-2881-4A8B-AFAF-7CF165938A22}">
      <dgm:prSet/>
      <dgm:spPr/>
      <dgm:t>
        <a:bodyPr/>
        <a:lstStyle/>
        <a:p>
          <a:endParaRPr lang="en-US"/>
        </a:p>
      </dgm:t>
    </dgm:pt>
    <dgm:pt modelId="{DEBF122F-BF50-41E5-AFCE-7D8934F55FDD}" type="pres">
      <dgm:prSet presAssocID="{C84986EE-15EE-4AA4-91ED-3C8BC25032AC}" presName="Name0" presStyleCnt="0">
        <dgm:presLayoutVars>
          <dgm:dir/>
          <dgm:resizeHandles val="exact"/>
        </dgm:presLayoutVars>
      </dgm:prSet>
      <dgm:spPr/>
    </dgm:pt>
    <dgm:pt modelId="{1F0A17E2-B058-4D5F-BC6B-D268960C0375}" type="pres">
      <dgm:prSet presAssocID="{5A4E1543-D1E5-4025-A719-BA68AE2DE8F4}" presName="node" presStyleLbl="node1" presStyleIdx="0" presStyleCnt="2">
        <dgm:presLayoutVars>
          <dgm:bulletEnabled val="1"/>
        </dgm:presLayoutVars>
      </dgm:prSet>
      <dgm:spPr/>
    </dgm:pt>
    <dgm:pt modelId="{85C7A614-EE5D-4EFC-B075-BA3573E3F95A}" type="pres">
      <dgm:prSet presAssocID="{5480CCFA-B91D-43F0-9EF8-856BC9937D49}" presName="sibTrans" presStyleCnt="0"/>
      <dgm:spPr/>
    </dgm:pt>
    <dgm:pt modelId="{38AB102B-E621-4BBA-8227-254506758AE2}" type="pres">
      <dgm:prSet presAssocID="{64C77424-45C1-4248-8680-E0502F33A346}" presName="node" presStyleLbl="node1" presStyleIdx="1" presStyleCnt="2">
        <dgm:presLayoutVars>
          <dgm:bulletEnabled val="1"/>
        </dgm:presLayoutVars>
      </dgm:prSet>
      <dgm:spPr/>
    </dgm:pt>
  </dgm:ptLst>
  <dgm:cxnLst>
    <dgm:cxn modelId="{7BBB76D3-2881-4A8B-AFAF-7CF165938A22}" srcId="{C84986EE-15EE-4AA4-91ED-3C8BC25032AC}" destId="{64C77424-45C1-4248-8680-E0502F33A346}" srcOrd="1" destOrd="0" parTransId="{57BBB720-A256-486F-9068-F6EAB92D7AB1}" sibTransId="{8D4FAD2A-97D5-4DA5-911E-44E599A2B78B}"/>
    <dgm:cxn modelId="{7CE0ED1F-D7DB-4024-8F12-16342DD1A725}" type="presOf" srcId="{5A4E1543-D1E5-4025-A719-BA68AE2DE8F4}" destId="{1F0A17E2-B058-4D5F-BC6B-D268960C0375}" srcOrd="0" destOrd="0" presId="urn:microsoft.com/office/officeart/2005/8/layout/hList6"/>
    <dgm:cxn modelId="{A2291FD4-43AC-42DC-A69F-6694D3C4E02A}" srcId="{C84986EE-15EE-4AA4-91ED-3C8BC25032AC}" destId="{5A4E1543-D1E5-4025-A719-BA68AE2DE8F4}" srcOrd="0" destOrd="0" parTransId="{69E423EE-B3D3-421E-AF53-74146CAD5936}" sibTransId="{5480CCFA-B91D-43F0-9EF8-856BC9937D49}"/>
    <dgm:cxn modelId="{C55CD4DE-71A7-4CA4-8B90-48944E637722}" type="presOf" srcId="{64C77424-45C1-4248-8680-E0502F33A346}" destId="{38AB102B-E621-4BBA-8227-254506758AE2}" srcOrd="0" destOrd="0" presId="urn:microsoft.com/office/officeart/2005/8/layout/hList6"/>
    <dgm:cxn modelId="{B3C930B3-65BB-4E46-86DF-1476D47852B9}" type="presOf" srcId="{C84986EE-15EE-4AA4-91ED-3C8BC25032AC}" destId="{DEBF122F-BF50-41E5-AFCE-7D8934F55FDD}" srcOrd="0" destOrd="0" presId="urn:microsoft.com/office/officeart/2005/8/layout/hList6"/>
    <dgm:cxn modelId="{4DEEDC45-F161-48EB-B839-EB268042B9F9}" type="presParOf" srcId="{DEBF122F-BF50-41E5-AFCE-7D8934F55FDD}" destId="{1F0A17E2-B058-4D5F-BC6B-D268960C0375}" srcOrd="0" destOrd="0" presId="urn:microsoft.com/office/officeart/2005/8/layout/hList6"/>
    <dgm:cxn modelId="{4D06F67B-C5D2-4762-9C5E-AFD2A915D67B}" type="presParOf" srcId="{DEBF122F-BF50-41E5-AFCE-7D8934F55FDD}" destId="{85C7A614-EE5D-4EFC-B075-BA3573E3F95A}" srcOrd="1" destOrd="0" presId="urn:microsoft.com/office/officeart/2005/8/layout/hList6"/>
    <dgm:cxn modelId="{8E184361-C6C4-49D8-82CE-9BB953FDEC3C}" type="presParOf" srcId="{DEBF122F-BF50-41E5-AFCE-7D8934F55FDD}" destId="{38AB102B-E621-4BBA-8227-254506758AE2}" srcOrd="2"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4785759-11AA-410C-9E17-254CABE96A97}" type="doc">
      <dgm:prSet loTypeId="urn:microsoft.com/office/officeart/2005/8/layout/process5" loCatId="process" qsTypeId="urn:microsoft.com/office/officeart/2005/8/quickstyle/3d1" qsCatId="3D" csTypeId="urn:microsoft.com/office/officeart/2005/8/colors/colorful2" csCatId="colorful" phldr="1"/>
      <dgm:spPr/>
      <dgm:t>
        <a:bodyPr/>
        <a:lstStyle/>
        <a:p>
          <a:endParaRPr lang="en-US"/>
        </a:p>
      </dgm:t>
    </dgm:pt>
    <dgm:pt modelId="{9327FF03-E674-43FC-993C-6E5A3A2ECDA5}">
      <dgm:prSet/>
      <dgm:spPr/>
      <dgm:t>
        <a:bodyPr/>
        <a:lstStyle/>
        <a:p>
          <a:pPr rtl="0"/>
          <a:r>
            <a:rPr lang="en-US" dirty="0" smtClean="0"/>
            <a:t>All teachers review the previous lesson. </a:t>
          </a:r>
          <a:endParaRPr lang="en-US" dirty="0"/>
        </a:p>
      </dgm:t>
    </dgm:pt>
    <dgm:pt modelId="{7F9B1BA6-FE8E-4E9F-95DA-36849988E2F0}" type="parTrans" cxnId="{5F24EF02-C17C-4FE6-A076-27D06FD564AE}">
      <dgm:prSet/>
      <dgm:spPr/>
      <dgm:t>
        <a:bodyPr/>
        <a:lstStyle/>
        <a:p>
          <a:endParaRPr lang="en-US"/>
        </a:p>
      </dgm:t>
    </dgm:pt>
    <dgm:pt modelId="{EC66795B-EA8C-4473-BE25-913155B8C9CA}" type="sibTrans" cxnId="{5F24EF02-C17C-4FE6-A076-27D06FD564AE}">
      <dgm:prSet/>
      <dgm:spPr/>
      <dgm:t>
        <a:bodyPr/>
        <a:lstStyle/>
        <a:p>
          <a:endParaRPr lang="en-US"/>
        </a:p>
      </dgm:t>
    </dgm:pt>
    <dgm:pt modelId="{90FBD41D-4AC4-4961-8CA7-5917A6D33FB2}">
      <dgm:prSet/>
      <dgm:spPr/>
      <dgm:t>
        <a:bodyPr/>
        <a:lstStyle/>
        <a:p>
          <a:pPr rtl="0"/>
          <a:r>
            <a:rPr lang="en-US" dirty="0" smtClean="0"/>
            <a:t>All teachers clearly state the lesson’s topic, theme, and objectives. </a:t>
          </a:r>
          <a:endParaRPr lang="en-US" dirty="0"/>
        </a:p>
      </dgm:t>
    </dgm:pt>
    <dgm:pt modelId="{0BB1AA22-A8CA-4F4A-A6FB-A58F4CF3831D}" type="parTrans" cxnId="{A17C7F9D-E375-4EB4-98BB-0AD04F524C87}">
      <dgm:prSet/>
      <dgm:spPr/>
      <dgm:t>
        <a:bodyPr/>
        <a:lstStyle/>
        <a:p>
          <a:endParaRPr lang="en-US"/>
        </a:p>
      </dgm:t>
    </dgm:pt>
    <dgm:pt modelId="{6800A754-E420-4872-B618-DAD4330B6412}" type="sibTrans" cxnId="{A17C7F9D-E375-4EB4-98BB-0AD04F524C87}">
      <dgm:prSet/>
      <dgm:spPr/>
      <dgm:t>
        <a:bodyPr/>
        <a:lstStyle/>
        <a:p>
          <a:endParaRPr lang="en-US"/>
        </a:p>
      </dgm:t>
    </dgm:pt>
    <dgm:pt modelId="{931199EE-449A-4D33-9D6C-A1F290FAD8A0}">
      <dgm:prSet/>
      <dgm:spPr/>
      <dgm:t>
        <a:bodyPr/>
        <a:lstStyle/>
        <a:p>
          <a:pPr rtl="0"/>
          <a:r>
            <a:rPr lang="en-US" dirty="0" smtClean="0"/>
            <a:t>All teachers stimulate interest in the topics. </a:t>
          </a:r>
          <a:endParaRPr lang="en-US" dirty="0"/>
        </a:p>
      </dgm:t>
    </dgm:pt>
    <dgm:pt modelId="{75ED16EA-CFAB-4D47-8F4A-E3B83C77F730}" type="parTrans" cxnId="{8D42B6C0-FC68-4476-AEB4-D645745304B2}">
      <dgm:prSet/>
      <dgm:spPr/>
      <dgm:t>
        <a:bodyPr/>
        <a:lstStyle/>
        <a:p>
          <a:endParaRPr lang="en-US"/>
        </a:p>
      </dgm:t>
    </dgm:pt>
    <dgm:pt modelId="{203F2667-5DF5-4A07-AC8C-B255D1A3E8E2}" type="sibTrans" cxnId="{8D42B6C0-FC68-4476-AEB4-D645745304B2}">
      <dgm:prSet/>
      <dgm:spPr/>
      <dgm:t>
        <a:bodyPr/>
        <a:lstStyle/>
        <a:p>
          <a:endParaRPr lang="en-US"/>
        </a:p>
      </dgm:t>
    </dgm:pt>
    <dgm:pt modelId="{DD745593-5E2F-47D9-9439-6B5C72F3975F}">
      <dgm:prSet/>
      <dgm:spPr/>
      <dgm:t>
        <a:bodyPr/>
        <a:lstStyle/>
        <a:p>
          <a:pPr rtl="0"/>
          <a:r>
            <a:rPr lang="en-US" dirty="0" smtClean="0"/>
            <a:t>All teachers use modeling, demonstration, and graphics. </a:t>
          </a:r>
          <a:endParaRPr lang="en-US" dirty="0"/>
        </a:p>
      </dgm:t>
    </dgm:pt>
    <dgm:pt modelId="{F70E8316-0E36-4562-8928-9978AAF10302}" type="parTrans" cxnId="{202C5334-655D-4FBC-9A6E-77A4B63670DF}">
      <dgm:prSet/>
      <dgm:spPr/>
      <dgm:t>
        <a:bodyPr/>
        <a:lstStyle/>
        <a:p>
          <a:endParaRPr lang="en-US"/>
        </a:p>
      </dgm:t>
    </dgm:pt>
    <dgm:pt modelId="{CE16F98B-27E0-41AD-8546-BD6D6025B723}" type="sibTrans" cxnId="{202C5334-655D-4FBC-9A6E-77A4B63670DF}">
      <dgm:prSet/>
      <dgm:spPr/>
      <dgm:t>
        <a:bodyPr/>
        <a:lstStyle/>
        <a:p>
          <a:endParaRPr lang="en-US"/>
        </a:p>
      </dgm:t>
    </dgm:pt>
    <dgm:pt modelId="{A836A5B9-F086-4B78-86FA-7C74E96E3F1E}" type="pres">
      <dgm:prSet presAssocID="{C4785759-11AA-410C-9E17-254CABE96A97}" presName="diagram" presStyleCnt="0">
        <dgm:presLayoutVars>
          <dgm:dir/>
          <dgm:resizeHandles val="exact"/>
        </dgm:presLayoutVars>
      </dgm:prSet>
      <dgm:spPr/>
    </dgm:pt>
    <dgm:pt modelId="{1B1440ED-7AFD-46B8-8660-FB8CA10924F7}" type="pres">
      <dgm:prSet presAssocID="{9327FF03-E674-43FC-993C-6E5A3A2ECDA5}" presName="node" presStyleLbl="node1" presStyleIdx="0" presStyleCnt="4">
        <dgm:presLayoutVars>
          <dgm:bulletEnabled val="1"/>
        </dgm:presLayoutVars>
      </dgm:prSet>
      <dgm:spPr/>
    </dgm:pt>
    <dgm:pt modelId="{F37D5029-A825-4004-AEFE-8E3B76BAE416}" type="pres">
      <dgm:prSet presAssocID="{EC66795B-EA8C-4473-BE25-913155B8C9CA}" presName="sibTrans" presStyleLbl="sibTrans2D1" presStyleIdx="0" presStyleCnt="3"/>
      <dgm:spPr/>
    </dgm:pt>
    <dgm:pt modelId="{178F055F-C44E-4AF5-9929-657F01FF47D9}" type="pres">
      <dgm:prSet presAssocID="{EC66795B-EA8C-4473-BE25-913155B8C9CA}" presName="connectorText" presStyleLbl="sibTrans2D1" presStyleIdx="0" presStyleCnt="3"/>
      <dgm:spPr/>
    </dgm:pt>
    <dgm:pt modelId="{EE4FC566-7066-47E6-8D84-0A71CF1A6C5F}" type="pres">
      <dgm:prSet presAssocID="{90FBD41D-4AC4-4961-8CA7-5917A6D33FB2}" presName="node" presStyleLbl="node1" presStyleIdx="1" presStyleCnt="4">
        <dgm:presLayoutVars>
          <dgm:bulletEnabled val="1"/>
        </dgm:presLayoutVars>
      </dgm:prSet>
      <dgm:spPr/>
    </dgm:pt>
    <dgm:pt modelId="{B479F724-4213-44B6-B136-03780723F1FB}" type="pres">
      <dgm:prSet presAssocID="{6800A754-E420-4872-B618-DAD4330B6412}" presName="sibTrans" presStyleLbl="sibTrans2D1" presStyleIdx="1" presStyleCnt="3"/>
      <dgm:spPr/>
    </dgm:pt>
    <dgm:pt modelId="{666A34B8-CC2C-451B-BFD7-41A7AD1A71F6}" type="pres">
      <dgm:prSet presAssocID="{6800A754-E420-4872-B618-DAD4330B6412}" presName="connectorText" presStyleLbl="sibTrans2D1" presStyleIdx="1" presStyleCnt="3"/>
      <dgm:spPr/>
    </dgm:pt>
    <dgm:pt modelId="{079AA1B5-5C57-4B84-A3A8-AE1F03399D86}" type="pres">
      <dgm:prSet presAssocID="{931199EE-449A-4D33-9D6C-A1F290FAD8A0}" presName="node" presStyleLbl="node1" presStyleIdx="2" presStyleCnt="4">
        <dgm:presLayoutVars>
          <dgm:bulletEnabled val="1"/>
        </dgm:presLayoutVars>
      </dgm:prSet>
      <dgm:spPr/>
    </dgm:pt>
    <dgm:pt modelId="{548FCEC4-674B-4959-8C29-ABD3DD7094B3}" type="pres">
      <dgm:prSet presAssocID="{203F2667-5DF5-4A07-AC8C-B255D1A3E8E2}" presName="sibTrans" presStyleLbl="sibTrans2D1" presStyleIdx="2" presStyleCnt="3"/>
      <dgm:spPr/>
    </dgm:pt>
    <dgm:pt modelId="{702246C5-41AC-421C-9F32-C378492EC8F8}" type="pres">
      <dgm:prSet presAssocID="{203F2667-5DF5-4A07-AC8C-B255D1A3E8E2}" presName="connectorText" presStyleLbl="sibTrans2D1" presStyleIdx="2" presStyleCnt="3"/>
      <dgm:spPr/>
    </dgm:pt>
    <dgm:pt modelId="{A404FB4C-8E1A-408E-8C18-11DB4F4CF86B}" type="pres">
      <dgm:prSet presAssocID="{DD745593-5E2F-47D9-9439-6B5C72F3975F}" presName="node" presStyleLbl="node1" presStyleIdx="3" presStyleCnt="4">
        <dgm:presLayoutVars>
          <dgm:bulletEnabled val="1"/>
        </dgm:presLayoutVars>
      </dgm:prSet>
      <dgm:spPr/>
    </dgm:pt>
  </dgm:ptLst>
  <dgm:cxnLst>
    <dgm:cxn modelId="{AA98691C-2FBD-4E7F-9B0E-946266C789FE}" type="presOf" srcId="{9327FF03-E674-43FC-993C-6E5A3A2ECDA5}" destId="{1B1440ED-7AFD-46B8-8660-FB8CA10924F7}" srcOrd="0" destOrd="0" presId="urn:microsoft.com/office/officeart/2005/8/layout/process5"/>
    <dgm:cxn modelId="{EF73146A-72EA-495C-B669-BA05895ED04B}" type="presOf" srcId="{EC66795B-EA8C-4473-BE25-913155B8C9CA}" destId="{178F055F-C44E-4AF5-9929-657F01FF47D9}" srcOrd="1" destOrd="0" presId="urn:microsoft.com/office/officeart/2005/8/layout/process5"/>
    <dgm:cxn modelId="{8E34BCE4-464E-49D2-A9B0-DF11DB83246F}" type="presOf" srcId="{DD745593-5E2F-47D9-9439-6B5C72F3975F}" destId="{A404FB4C-8E1A-408E-8C18-11DB4F4CF86B}" srcOrd="0" destOrd="0" presId="urn:microsoft.com/office/officeart/2005/8/layout/process5"/>
    <dgm:cxn modelId="{425D2846-A2A5-466C-94F2-45619219AA98}" type="presOf" srcId="{C4785759-11AA-410C-9E17-254CABE96A97}" destId="{A836A5B9-F086-4B78-86FA-7C74E96E3F1E}" srcOrd="0" destOrd="0" presId="urn:microsoft.com/office/officeart/2005/8/layout/process5"/>
    <dgm:cxn modelId="{2A514067-F1A0-4C33-B89A-16F246CF9517}" type="presOf" srcId="{90FBD41D-4AC4-4961-8CA7-5917A6D33FB2}" destId="{EE4FC566-7066-47E6-8D84-0A71CF1A6C5F}" srcOrd="0" destOrd="0" presId="urn:microsoft.com/office/officeart/2005/8/layout/process5"/>
    <dgm:cxn modelId="{8D42B6C0-FC68-4476-AEB4-D645745304B2}" srcId="{C4785759-11AA-410C-9E17-254CABE96A97}" destId="{931199EE-449A-4D33-9D6C-A1F290FAD8A0}" srcOrd="2" destOrd="0" parTransId="{75ED16EA-CFAB-4D47-8F4A-E3B83C77F730}" sibTransId="{203F2667-5DF5-4A07-AC8C-B255D1A3E8E2}"/>
    <dgm:cxn modelId="{5F24EF02-C17C-4FE6-A076-27D06FD564AE}" srcId="{C4785759-11AA-410C-9E17-254CABE96A97}" destId="{9327FF03-E674-43FC-993C-6E5A3A2ECDA5}" srcOrd="0" destOrd="0" parTransId="{7F9B1BA6-FE8E-4E9F-95DA-36849988E2F0}" sibTransId="{EC66795B-EA8C-4473-BE25-913155B8C9CA}"/>
    <dgm:cxn modelId="{C6338F4A-6941-41FE-9A9E-AB3BA626E362}" type="presOf" srcId="{6800A754-E420-4872-B618-DAD4330B6412}" destId="{666A34B8-CC2C-451B-BFD7-41A7AD1A71F6}" srcOrd="1" destOrd="0" presId="urn:microsoft.com/office/officeart/2005/8/layout/process5"/>
    <dgm:cxn modelId="{A17C7F9D-E375-4EB4-98BB-0AD04F524C87}" srcId="{C4785759-11AA-410C-9E17-254CABE96A97}" destId="{90FBD41D-4AC4-4961-8CA7-5917A6D33FB2}" srcOrd="1" destOrd="0" parTransId="{0BB1AA22-A8CA-4F4A-A6FB-A58F4CF3831D}" sibTransId="{6800A754-E420-4872-B618-DAD4330B6412}"/>
    <dgm:cxn modelId="{202C5334-655D-4FBC-9A6E-77A4B63670DF}" srcId="{C4785759-11AA-410C-9E17-254CABE96A97}" destId="{DD745593-5E2F-47D9-9439-6B5C72F3975F}" srcOrd="3" destOrd="0" parTransId="{F70E8316-0E36-4562-8928-9978AAF10302}" sibTransId="{CE16F98B-27E0-41AD-8546-BD6D6025B723}"/>
    <dgm:cxn modelId="{62B6F478-07E1-49FD-BABB-9C5FBE79B8CB}" type="presOf" srcId="{203F2667-5DF5-4A07-AC8C-B255D1A3E8E2}" destId="{702246C5-41AC-421C-9F32-C378492EC8F8}" srcOrd="1" destOrd="0" presId="urn:microsoft.com/office/officeart/2005/8/layout/process5"/>
    <dgm:cxn modelId="{8A32DB7B-4FF9-46DE-8A25-344B2B36E6D2}" type="presOf" srcId="{EC66795B-EA8C-4473-BE25-913155B8C9CA}" destId="{F37D5029-A825-4004-AEFE-8E3B76BAE416}" srcOrd="0" destOrd="0" presId="urn:microsoft.com/office/officeart/2005/8/layout/process5"/>
    <dgm:cxn modelId="{98D45382-6BFD-4375-ADEE-0F60E05A9BC2}" type="presOf" srcId="{931199EE-449A-4D33-9D6C-A1F290FAD8A0}" destId="{079AA1B5-5C57-4B84-A3A8-AE1F03399D86}" srcOrd="0" destOrd="0" presId="urn:microsoft.com/office/officeart/2005/8/layout/process5"/>
    <dgm:cxn modelId="{CA061FC3-483D-461C-A77D-4F375F22BB20}" type="presOf" srcId="{203F2667-5DF5-4A07-AC8C-B255D1A3E8E2}" destId="{548FCEC4-674B-4959-8C29-ABD3DD7094B3}" srcOrd="0" destOrd="0" presId="urn:microsoft.com/office/officeart/2005/8/layout/process5"/>
    <dgm:cxn modelId="{0C347C5D-5452-4E90-BA4A-BE35BE3E3BFE}" type="presOf" srcId="{6800A754-E420-4872-B618-DAD4330B6412}" destId="{B479F724-4213-44B6-B136-03780723F1FB}" srcOrd="0" destOrd="0" presId="urn:microsoft.com/office/officeart/2005/8/layout/process5"/>
    <dgm:cxn modelId="{81B63646-8AE0-4B5A-B74E-3BBECA4B2187}" type="presParOf" srcId="{A836A5B9-F086-4B78-86FA-7C74E96E3F1E}" destId="{1B1440ED-7AFD-46B8-8660-FB8CA10924F7}" srcOrd="0" destOrd="0" presId="urn:microsoft.com/office/officeart/2005/8/layout/process5"/>
    <dgm:cxn modelId="{8C80397C-EB04-47CB-852D-8FCC394EBAD5}" type="presParOf" srcId="{A836A5B9-F086-4B78-86FA-7C74E96E3F1E}" destId="{F37D5029-A825-4004-AEFE-8E3B76BAE416}" srcOrd="1" destOrd="0" presId="urn:microsoft.com/office/officeart/2005/8/layout/process5"/>
    <dgm:cxn modelId="{6EA116CC-88E3-43D8-8EA6-810B459F5317}" type="presParOf" srcId="{F37D5029-A825-4004-AEFE-8E3B76BAE416}" destId="{178F055F-C44E-4AF5-9929-657F01FF47D9}" srcOrd="0" destOrd="0" presId="urn:microsoft.com/office/officeart/2005/8/layout/process5"/>
    <dgm:cxn modelId="{9CAF80EC-A00B-4A25-B2A8-777D4175178D}" type="presParOf" srcId="{A836A5B9-F086-4B78-86FA-7C74E96E3F1E}" destId="{EE4FC566-7066-47E6-8D84-0A71CF1A6C5F}" srcOrd="2" destOrd="0" presId="urn:microsoft.com/office/officeart/2005/8/layout/process5"/>
    <dgm:cxn modelId="{3E57CDFD-952A-4F64-8336-3490A3412525}" type="presParOf" srcId="{A836A5B9-F086-4B78-86FA-7C74E96E3F1E}" destId="{B479F724-4213-44B6-B136-03780723F1FB}" srcOrd="3" destOrd="0" presId="urn:microsoft.com/office/officeart/2005/8/layout/process5"/>
    <dgm:cxn modelId="{DAA4DEE6-92B4-4F19-BADF-B0F820FE3D6B}" type="presParOf" srcId="{B479F724-4213-44B6-B136-03780723F1FB}" destId="{666A34B8-CC2C-451B-BFD7-41A7AD1A71F6}" srcOrd="0" destOrd="0" presId="urn:microsoft.com/office/officeart/2005/8/layout/process5"/>
    <dgm:cxn modelId="{82B0FD10-EE1C-4C61-89C1-0B77F6B2E338}" type="presParOf" srcId="{A836A5B9-F086-4B78-86FA-7C74E96E3F1E}" destId="{079AA1B5-5C57-4B84-A3A8-AE1F03399D86}" srcOrd="4" destOrd="0" presId="urn:microsoft.com/office/officeart/2005/8/layout/process5"/>
    <dgm:cxn modelId="{F70B4C9C-7B3A-4B77-97A2-758E0BE1FC09}" type="presParOf" srcId="{A836A5B9-F086-4B78-86FA-7C74E96E3F1E}" destId="{548FCEC4-674B-4959-8C29-ABD3DD7094B3}" srcOrd="5" destOrd="0" presId="urn:microsoft.com/office/officeart/2005/8/layout/process5"/>
    <dgm:cxn modelId="{0F80176F-D92C-4E74-A9E7-1CAD1AC7DA5C}" type="presParOf" srcId="{548FCEC4-674B-4959-8C29-ABD3DD7094B3}" destId="{702246C5-41AC-421C-9F32-C378492EC8F8}" srcOrd="0" destOrd="0" presId="urn:microsoft.com/office/officeart/2005/8/layout/process5"/>
    <dgm:cxn modelId="{B2D144D1-666B-4079-B5EC-8ADB0C335D5A}" type="presParOf" srcId="{A836A5B9-F086-4B78-86FA-7C74E96E3F1E}" destId="{A404FB4C-8E1A-408E-8C18-11DB4F4CF86B}" srcOrd="6"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0D617A0-AA6E-45E6-AACB-CC796CD44178}" type="doc">
      <dgm:prSet loTypeId="urn:microsoft.com/office/officeart/2005/8/layout/vProcess5" loCatId="process" qsTypeId="urn:microsoft.com/office/officeart/2005/8/quickstyle/3d2" qsCatId="3D" csTypeId="urn:microsoft.com/office/officeart/2005/8/colors/colorful2" csCatId="colorful"/>
      <dgm:spPr/>
      <dgm:t>
        <a:bodyPr/>
        <a:lstStyle/>
        <a:p>
          <a:endParaRPr lang="en-US"/>
        </a:p>
      </dgm:t>
    </dgm:pt>
    <dgm:pt modelId="{D48AC909-3505-439C-888A-ACA9082A963C}">
      <dgm:prSet/>
      <dgm:spPr/>
      <dgm:t>
        <a:bodyPr/>
        <a:lstStyle/>
        <a:p>
          <a:pPr rtl="0"/>
          <a:r>
            <a:rPr lang="en-US" dirty="0" smtClean="0"/>
            <a:t>All teachers explain directly and thoroughly. </a:t>
          </a:r>
          <a:endParaRPr lang="en-US" dirty="0"/>
        </a:p>
      </dgm:t>
    </dgm:pt>
    <dgm:pt modelId="{9033AFF2-C042-43A1-B201-B6CA2E231656}" type="parTrans" cxnId="{621C0C6F-A6FF-4AF2-A36B-AD70997B7C02}">
      <dgm:prSet/>
      <dgm:spPr/>
      <dgm:t>
        <a:bodyPr/>
        <a:lstStyle/>
        <a:p>
          <a:endParaRPr lang="en-US"/>
        </a:p>
      </dgm:t>
    </dgm:pt>
    <dgm:pt modelId="{E64627D0-4BF7-4446-BF0D-0BFC6D8A3D0A}" type="sibTrans" cxnId="{621C0C6F-A6FF-4AF2-A36B-AD70997B7C02}">
      <dgm:prSet/>
      <dgm:spPr/>
      <dgm:t>
        <a:bodyPr/>
        <a:lstStyle/>
        <a:p>
          <a:endParaRPr lang="en-US"/>
        </a:p>
      </dgm:t>
    </dgm:pt>
    <dgm:pt modelId="{E40C5AA5-EC3E-4B03-B9EE-1B2CD1067642}">
      <dgm:prSet/>
      <dgm:spPr/>
      <dgm:t>
        <a:bodyPr/>
        <a:lstStyle/>
        <a:p>
          <a:pPr rtl="0"/>
          <a:r>
            <a:rPr lang="en-US" dirty="0" smtClean="0"/>
            <a:t>All teachers maintain eye contact. </a:t>
          </a:r>
          <a:endParaRPr lang="en-US" dirty="0"/>
        </a:p>
      </dgm:t>
    </dgm:pt>
    <dgm:pt modelId="{C7BF7CAE-51FA-457D-B9D2-94239DA0A48F}" type="parTrans" cxnId="{8BE5BE40-EFEF-4047-8280-DCCC80B19771}">
      <dgm:prSet/>
      <dgm:spPr/>
      <dgm:t>
        <a:bodyPr/>
        <a:lstStyle/>
        <a:p>
          <a:endParaRPr lang="en-US"/>
        </a:p>
      </dgm:t>
    </dgm:pt>
    <dgm:pt modelId="{0DA4C85B-C3F7-4B93-B09E-D8A2112093C1}" type="sibTrans" cxnId="{8BE5BE40-EFEF-4047-8280-DCCC80B19771}">
      <dgm:prSet/>
      <dgm:spPr/>
      <dgm:t>
        <a:bodyPr/>
        <a:lstStyle/>
        <a:p>
          <a:endParaRPr lang="en-US"/>
        </a:p>
      </dgm:t>
    </dgm:pt>
    <dgm:pt modelId="{845BB35C-A099-4D98-8C4F-9BCEC85A3C88}">
      <dgm:prSet/>
      <dgm:spPr/>
      <dgm:t>
        <a:bodyPr/>
        <a:lstStyle/>
        <a:p>
          <a:pPr rtl="0"/>
          <a:r>
            <a:rPr lang="en-US" dirty="0" smtClean="0"/>
            <a:t>All teachers speak with expression and use a variety of vocal tones. </a:t>
          </a:r>
          <a:endParaRPr lang="en-US" dirty="0"/>
        </a:p>
      </dgm:t>
    </dgm:pt>
    <dgm:pt modelId="{A4F10913-E8B6-4DBB-BB9D-EDA16A417D6D}" type="parTrans" cxnId="{F58F5156-D3C4-409A-BC77-FDA8B41D63AE}">
      <dgm:prSet/>
      <dgm:spPr/>
      <dgm:t>
        <a:bodyPr/>
        <a:lstStyle/>
        <a:p>
          <a:endParaRPr lang="en-US"/>
        </a:p>
      </dgm:t>
    </dgm:pt>
    <dgm:pt modelId="{E4382935-984B-447C-9B33-73ECA3EBFD67}" type="sibTrans" cxnId="{F58F5156-D3C4-409A-BC77-FDA8B41D63AE}">
      <dgm:prSet/>
      <dgm:spPr/>
      <dgm:t>
        <a:bodyPr/>
        <a:lstStyle/>
        <a:p>
          <a:endParaRPr lang="en-US"/>
        </a:p>
      </dgm:t>
    </dgm:pt>
    <dgm:pt modelId="{81D2A789-FA8C-4E84-9409-72696F3663C3}">
      <dgm:prSet/>
      <dgm:spPr/>
      <dgm:t>
        <a:bodyPr/>
        <a:lstStyle/>
        <a:p>
          <a:pPr rtl="0"/>
          <a:r>
            <a:rPr lang="en-US" dirty="0" smtClean="0"/>
            <a:t>All teachers use prompting/cueing. </a:t>
          </a:r>
          <a:endParaRPr lang="en-US" dirty="0"/>
        </a:p>
      </dgm:t>
    </dgm:pt>
    <dgm:pt modelId="{5A469F77-A29D-43C0-AEB1-ECA6BF673CB0}" type="parTrans" cxnId="{4AF07006-178A-4F73-A89B-936A1E5E10E4}">
      <dgm:prSet/>
      <dgm:spPr/>
      <dgm:t>
        <a:bodyPr/>
        <a:lstStyle/>
        <a:p>
          <a:endParaRPr lang="en-US"/>
        </a:p>
      </dgm:t>
    </dgm:pt>
    <dgm:pt modelId="{84537D2E-7FBE-4B01-A35A-656A6136C243}" type="sibTrans" cxnId="{4AF07006-178A-4F73-A89B-936A1E5E10E4}">
      <dgm:prSet/>
      <dgm:spPr/>
      <dgm:t>
        <a:bodyPr/>
        <a:lstStyle/>
        <a:p>
          <a:endParaRPr lang="en-US"/>
        </a:p>
      </dgm:t>
    </dgm:pt>
    <dgm:pt modelId="{8357A69C-36BA-4F41-9BE8-41A554C76CED}" type="pres">
      <dgm:prSet presAssocID="{C0D617A0-AA6E-45E6-AACB-CC796CD44178}" presName="outerComposite" presStyleCnt="0">
        <dgm:presLayoutVars>
          <dgm:chMax val="5"/>
          <dgm:dir/>
          <dgm:resizeHandles val="exact"/>
        </dgm:presLayoutVars>
      </dgm:prSet>
      <dgm:spPr/>
    </dgm:pt>
    <dgm:pt modelId="{D8A32578-B8C8-4AFD-96B5-E4F8A08A27CE}" type="pres">
      <dgm:prSet presAssocID="{C0D617A0-AA6E-45E6-AACB-CC796CD44178}" presName="dummyMaxCanvas" presStyleCnt="0">
        <dgm:presLayoutVars/>
      </dgm:prSet>
      <dgm:spPr/>
    </dgm:pt>
    <dgm:pt modelId="{58359B2A-BF19-497E-87A0-DE240CD7369D}" type="pres">
      <dgm:prSet presAssocID="{C0D617A0-AA6E-45E6-AACB-CC796CD44178}" presName="FourNodes_1" presStyleLbl="node1" presStyleIdx="0" presStyleCnt="4">
        <dgm:presLayoutVars>
          <dgm:bulletEnabled val="1"/>
        </dgm:presLayoutVars>
      </dgm:prSet>
      <dgm:spPr/>
    </dgm:pt>
    <dgm:pt modelId="{B251B294-81D7-4C18-A070-38320081B052}" type="pres">
      <dgm:prSet presAssocID="{C0D617A0-AA6E-45E6-AACB-CC796CD44178}" presName="FourNodes_2" presStyleLbl="node1" presStyleIdx="1" presStyleCnt="4">
        <dgm:presLayoutVars>
          <dgm:bulletEnabled val="1"/>
        </dgm:presLayoutVars>
      </dgm:prSet>
      <dgm:spPr/>
    </dgm:pt>
    <dgm:pt modelId="{E61DDE5C-0344-4647-9948-5A21A3361BAD}" type="pres">
      <dgm:prSet presAssocID="{C0D617A0-AA6E-45E6-AACB-CC796CD44178}" presName="FourNodes_3" presStyleLbl="node1" presStyleIdx="2" presStyleCnt="4">
        <dgm:presLayoutVars>
          <dgm:bulletEnabled val="1"/>
        </dgm:presLayoutVars>
      </dgm:prSet>
      <dgm:spPr/>
    </dgm:pt>
    <dgm:pt modelId="{9331D147-B548-41DE-864D-CA3CE49891D0}" type="pres">
      <dgm:prSet presAssocID="{C0D617A0-AA6E-45E6-AACB-CC796CD44178}" presName="FourNodes_4" presStyleLbl="node1" presStyleIdx="3" presStyleCnt="4">
        <dgm:presLayoutVars>
          <dgm:bulletEnabled val="1"/>
        </dgm:presLayoutVars>
      </dgm:prSet>
      <dgm:spPr/>
    </dgm:pt>
    <dgm:pt modelId="{0908BAE3-1B73-452C-BCFC-F95677943555}" type="pres">
      <dgm:prSet presAssocID="{C0D617A0-AA6E-45E6-AACB-CC796CD44178}" presName="FourConn_1-2" presStyleLbl="fgAccFollowNode1" presStyleIdx="0" presStyleCnt="3">
        <dgm:presLayoutVars>
          <dgm:bulletEnabled val="1"/>
        </dgm:presLayoutVars>
      </dgm:prSet>
      <dgm:spPr/>
    </dgm:pt>
    <dgm:pt modelId="{1E59342C-A6CD-43FD-9873-FFEA8BFB753A}" type="pres">
      <dgm:prSet presAssocID="{C0D617A0-AA6E-45E6-AACB-CC796CD44178}" presName="FourConn_2-3" presStyleLbl="fgAccFollowNode1" presStyleIdx="1" presStyleCnt="3">
        <dgm:presLayoutVars>
          <dgm:bulletEnabled val="1"/>
        </dgm:presLayoutVars>
      </dgm:prSet>
      <dgm:spPr/>
    </dgm:pt>
    <dgm:pt modelId="{1716EA05-9203-4A39-B954-49338E4C7427}" type="pres">
      <dgm:prSet presAssocID="{C0D617A0-AA6E-45E6-AACB-CC796CD44178}" presName="FourConn_3-4" presStyleLbl="fgAccFollowNode1" presStyleIdx="2" presStyleCnt="3">
        <dgm:presLayoutVars>
          <dgm:bulletEnabled val="1"/>
        </dgm:presLayoutVars>
      </dgm:prSet>
      <dgm:spPr/>
    </dgm:pt>
    <dgm:pt modelId="{5FC91073-2868-4F3B-B8D0-B1069606822A}" type="pres">
      <dgm:prSet presAssocID="{C0D617A0-AA6E-45E6-AACB-CC796CD44178}" presName="FourNodes_1_text" presStyleLbl="node1" presStyleIdx="3" presStyleCnt="4">
        <dgm:presLayoutVars>
          <dgm:bulletEnabled val="1"/>
        </dgm:presLayoutVars>
      </dgm:prSet>
      <dgm:spPr/>
    </dgm:pt>
    <dgm:pt modelId="{804D5BD0-319F-4A89-94A4-7B7CB1809C00}" type="pres">
      <dgm:prSet presAssocID="{C0D617A0-AA6E-45E6-AACB-CC796CD44178}" presName="FourNodes_2_text" presStyleLbl="node1" presStyleIdx="3" presStyleCnt="4">
        <dgm:presLayoutVars>
          <dgm:bulletEnabled val="1"/>
        </dgm:presLayoutVars>
      </dgm:prSet>
      <dgm:spPr/>
    </dgm:pt>
    <dgm:pt modelId="{50808947-8590-4A0C-967E-3898927497D2}" type="pres">
      <dgm:prSet presAssocID="{C0D617A0-AA6E-45E6-AACB-CC796CD44178}" presName="FourNodes_3_text" presStyleLbl="node1" presStyleIdx="3" presStyleCnt="4">
        <dgm:presLayoutVars>
          <dgm:bulletEnabled val="1"/>
        </dgm:presLayoutVars>
      </dgm:prSet>
      <dgm:spPr/>
    </dgm:pt>
    <dgm:pt modelId="{A46B5135-E076-4D4D-B6FD-D30CD9384D4B}" type="pres">
      <dgm:prSet presAssocID="{C0D617A0-AA6E-45E6-AACB-CC796CD44178}" presName="FourNodes_4_text" presStyleLbl="node1" presStyleIdx="3" presStyleCnt="4">
        <dgm:presLayoutVars>
          <dgm:bulletEnabled val="1"/>
        </dgm:presLayoutVars>
      </dgm:prSet>
      <dgm:spPr/>
    </dgm:pt>
  </dgm:ptLst>
  <dgm:cxnLst>
    <dgm:cxn modelId="{ADDB7028-06B7-4A64-8460-5D25B7CEA664}" type="presOf" srcId="{C0D617A0-AA6E-45E6-AACB-CC796CD44178}" destId="{8357A69C-36BA-4F41-9BE8-41A554C76CED}" srcOrd="0" destOrd="0" presId="urn:microsoft.com/office/officeart/2005/8/layout/vProcess5"/>
    <dgm:cxn modelId="{A7F64D7D-F9CA-406F-B7C8-B49DACB5A827}" type="presOf" srcId="{0DA4C85B-C3F7-4B93-B09E-D8A2112093C1}" destId="{1E59342C-A6CD-43FD-9873-FFEA8BFB753A}" srcOrd="0" destOrd="0" presId="urn:microsoft.com/office/officeart/2005/8/layout/vProcess5"/>
    <dgm:cxn modelId="{B0A6C16D-1C87-467F-B8D7-7B28992B6871}" type="presOf" srcId="{E4382935-984B-447C-9B33-73ECA3EBFD67}" destId="{1716EA05-9203-4A39-B954-49338E4C7427}" srcOrd="0" destOrd="0" presId="urn:microsoft.com/office/officeart/2005/8/layout/vProcess5"/>
    <dgm:cxn modelId="{63D8FCED-B6CE-432B-909A-F0E1CE383F5B}" type="presOf" srcId="{D48AC909-3505-439C-888A-ACA9082A963C}" destId="{5FC91073-2868-4F3B-B8D0-B1069606822A}" srcOrd="1" destOrd="0" presId="urn:microsoft.com/office/officeart/2005/8/layout/vProcess5"/>
    <dgm:cxn modelId="{B27A94A6-2908-4E1B-A12D-59E876652567}" type="presOf" srcId="{E64627D0-4BF7-4446-BF0D-0BFC6D8A3D0A}" destId="{0908BAE3-1B73-452C-BCFC-F95677943555}" srcOrd="0" destOrd="0" presId="urn:microsoft.com/office/officeart/2005/8/layout/vProcess5"/>
    <dgm:cxn modelId="{621C0C6F-A6FF-4AF2-A36B-AD70997B7C02}" srcId="{C0D617A0-AA6E-45E6-AACB-CC796CD44178}" destId="{D48AC909-3505-439C-888A-ACA9082A963C}" srcOrd="0" destOrd="0" parTransId="{9033AFF2-C042-43A1-B201-B6CA2E231656}" sibTransId="{E64627D0-4BF7-4446-BF0D-0BFC6D8A3D0A}"/>
    <dgm:cxn modelId="{4AF07006-178A-4F73-A89B-936A1E5E10E4}" srcId="{C0D617A0-AA6E-45E6-AACB-CC796CD44178}" destId="{81D2A789-FA8C-4E84-9409-72696F3663C3}" srcOrd="3" destOrd="0" parTransId="{5A469F77-A29D-43C0-AEB1-ECA6BF673CB0}" sibTransId="{84537D2E-7FBE-4B01-A35A-656A6136C243}"/>
    <dgm:cxn modelId="{F2E4D0CF-D2C3-48A4-9457-06C4C72BF829}" type="presOf" srcId="{E40C5AA5-EC3E-4B03-B9EE-1B2CD1067642}" destId="{B251B294-81D7-4C18-A070-38320081B052}" srcOrd="0" destOrd="0" presId="urn:microsoft.com/office/officeart/2005/8/layout/vProcess5"/>
    <dgm:cxn modelId="{8BE5BE40-EFEF-4047-8280-DCCC80B19771}" srcId="{C0D617A0-AA6E-45E6-AACB-CC796CD44178}" destId="{E40C5AA5-EC3E-4B03-B9EE-1B2CD1067642}" srcOrd="1" destOrd="0" parTransId="{C7BF7CAE-51FA-457D-B9D2-94239DA0A48F}" sibTransId="{0DA4C85B-C3F7-4B93-B09E-D8A2112093C1}"/>
    <dgm:cxn modelId="{B7D0581C-370B-4AA8-9544-42F9005E6F8E}" type="presOf" srcId="{845BB35C-A099-4D98-8C4F-9BCEC85A3C88}" destId="{E61DDE5C-0344-4647-9948-5A21A3361BAD}" srcOrd="0" destOrd="0" presId="urn:microsoft.com/office/officeart/2005/8/layout/vProcess5"/>
    <dgm:cxn modelId="{096C1461-98A3-451E-A9BB-9D15586B5475}" type="presOf" srcId="{845BB35C-A099-4D98-8C4F-9BCEC85A3C88}" destId="{50808947-8590-4A0C-967E-3898927497D2}" srcOrd="1" destOrd="0" presId="urn:microsoft.com/office/officeart/2005/8/layout/vProcess5"/>
    <dgm:cxn modelId="{F58F5156-D3C4-409A-BC77-FDA8B41D63AE}" srcId="{C0D617A0-AA6E-45E6-AACB-CC796CD44178}" destId="{845BB35C-A099-4D98-8C4F-9BCEC85A3C88}" srcOrd="2" destOrd="0" parTransId="{A4F10913-E8B6-4DBB-BB9D-EDA16A417D6D}" sibTransId="{E4382935-984B-447C-9B33-73ECA3EBFD67}"/>
    <dgm:cxn modelId="{510BC5C2-2FD6-4781-B6F6-681F920DB935}" type="presOf" srcId="{D48AC909-3505-439C-888A-ACA9082A963C}" destId="{58359B2A-BF19-497E-87A0-DE240CD7369D}" srcOrd="0" destOrd="0" presId="urn:microsoft.com/office/officeart/2005/8/layout/vProcess5"/>
    <dgm:cxn modelId="{F6E307D4-858F-4A53-96FE-3BB27BBF10C0}" type="presOf" srcId="{81D2A789-FA8C-4E84-9409-72696F3663C3}" destId="{A46B5135-E076-4D4D-B6FD-D30CD9384D4B}" srcOrd="1" destOrd="0" presId="urn:microsoft.com/office/officeart/2005/8/layout/vProcess5"/>
    <dgm:cxn modelId="{5232271B-86E4-448F-91F0-14D5785BAB89}" type="presOf" srcId="{81D2A789-FA8C-4E84-9409-72696F3663C3}" destId="{9331D147-B548-41DE-864D-CA3CE49891D0}" srcOrd="0" destOrd="0" presId="urn:microsoft.com/office/officeart/2005/8/layout/vProcess5"/>
    <dgm:cxn modelId="{C8C8391E-59CE-4301-AF90-C7897BE2C5A2}" type="presOf" srcId="{E40C5AA5-EC3E-4B03-B9EE-1B2CD1067642}" destId="{804D5BD0-319F-4A89-94A4-7B7CB1809C00}" srcOrd="1" destOrd="0" presId="urn:microsoft.com/office/officeart/2005/8/layout/vProcess5"/>
    <dgm:cxn modelId="{553575D3-644B-4F6A-A44A-9532742C38A0}" type="presParOf" srcId="{8357A69C-36BA-4F41-9BE8-41A554C76CED}" destId="{D8A32578-B8C8-4AFD-96B5-E4F8A08A27CE}" srcOrd="0" destOrd="0" presId="urn:microsoft.com/office/officeart/2005/8/layout/vProcess5"/>
    <dgm:cxn modelId="{8C87F03F-12A6-4422-981A-3CA9DFC2EA6A}" type="presParOf" srcId="{8357A69C-36BA-4F41-9BE8-41A554C76CED}" destId="{58359B2A-BF19-497E-87A0-DE240CD7369D}" srcOrd="1" destOrd="0" presId="urn:microsoft.com/office/officeart/2005/8/layout/vProcess5"/>
    <dgm:cxn modelId="{96AD4DE0-8D7D-4C19-969C-3683094BA964}" type="presParOf" srcId="{8357A69C-36BA-4F41-9BE8-41A554C76CED}" destId="{B251B294-81D7-4C18-A070-38320081B052}" srcOrd="2" destOrd="0" presId="urn:microsoft.com/office/officeart/2005/8/layout/vProcess5"/>
    <dgm:cxn modelId="{71A4F962-C137-4BAB-9DF0-2203FEA2426F}" type="presParOf" srcId="{8357A69C-36BA-4F41-9BE8-41A554C76CED}" destId="{E61DDE5C-0344-4647-9948-5A21A3361BAD}" srcOrd="3" destOrd="0" presId="urn:microsoft.com/office/officeart/2005/8/layout/vProcess5"/>
    <dgm:cxn modelId="{3F4F8528-106F-4045-86B1-1E50C20F20AB}" type="presParOf" srcId="{8357A69C-36BA-4F41-9BE8-41A554C76CED}" destId="{9331D147-B548-41DE-864D-CA3CE49891D0}" srcOrd="4" destOrd="0" presId="urn:microsoft.com/office/officeart/2005/8/layout/vProcess5"/>
    <dgm:cxn modelId="{BFC43CB5-9B8D-43CB-866A-ADDE18BCD22A}" type="presParOf" srcId="{8357A69C-36BA-4F41-9BE8-41A554C76CED}" destId="{0908BAE3-1B73-452C-BCFC-F95677943555}" srcOrd="5" destOrd="0" presId="urn:microsoft.com/office/officeart/2005/8/layout/vProcess5"/>
    <dgm:cxn modelId="{C33A46C4-6A82-466D-8DD5-98023458A089}" type="presParOf" srcId="{8357A69C-36BA-4F41-9BE8-41A554C76CED}" destId="{1E59342C-A6CD-43FD-9873-FFEA8BFB753A}" srcOrd="6" destOrd="0" presId="urn:microsoft.com/office/officeart/2005/8/layout/vProcess5"/>
    <dgm:cxn modelId="{C091853B-96CA-4F02-9F21-C67B3ACAC7FE}" type="presParOf" srcId="{8357A69C-36BA-4F41-9BE8-41A554C76CED}" destId="{1716EA05-9203-4A39-B954-49338E4C7427}" srcOrd="7" destOrd="0" presId="urn:microsoft.com/office/officeart/2005/8/layout/vProcess5"/>
    <dgm:cxn modelId="{C6210F56-4A73-45EC-A8CA-FC8335F386D1}" type="presParOf" srcId="{8357A69C-36BA-4F41-9BE8-41A554C76CED}" destId="{5FC91073-2868-4F3B-B8D0-B1069606822A}" srcOrd="8" destOrd="0" presId="urn:microsoft.com/office/officeart/2005/8/layout/vProcess5"/>
    <dgm:cxn modelId="{D11DBE3B-4226-4FF5-8B81-9E4580BDDA6F}" type="presParOf" srcId="{8357A69C-36BA-4F41-9BE8-41A554C76CED}" destId="{804D5BD0-319F-4A89-94A4-7B7CB1809C00}" srcOrd="9" destOrd="0" presId="urn:microsoft.com/office/officeart/2005/8/layout/vProcess5"/>
    <dgm:cxn modelId="{DB70E0CD-F07B-45F7-935D-9F97902EA8CA}" type="presParOf" srcId="{8357A69C-36BA-4F41-9BE8-41A554C76CED}" destId="{50808947-8590-4A0C-967E-3898927497D2}" srcOrd="10" destOrd="0" presId="urn:microsoft.com/office/officeart/2005/8/layout/vProcess5"/>
    <dgm:cxn modelId="{1168DDB3-02B0-4B58-B379-C124002EA1EA}" type="presParOf" srcId="{8357A69C-36BA-4F41-9BE8-41A554C76CED}" destId="{A46B5135-E076-4D4D-B6FD-D30CD9384D4B}"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E78CB8B-245B-46D6-AF40-F09D12AC9538}" type="doc">
      <dgm:prSet loTypeId="urn:microsoft.com/office/officeart/2005/8/layout/cycle7" loCatId="cycle" qsTypeId="urn:microsoft.com/office/officeart/2005/8/quickstyle/3d1" qsCatId="3D" csTypeId="urn:microsoft.com/office/officeart/2005/8/colors/colorful2" csCatId="colorful" phldr="1"/>
      <dgm:spPr/>
      <dgm:t>
        <a:bodyPr/>
        <a:lstStyle/>
        <a:p>
          <a:endParaRPr lang="en-US"/>
        </a:p>
      </dgm:t>
    </dgm:pt>
    <dgm:pt modelId="{02A8C188-F92E-42F6-A0E9-EDE5ED51EFA6}">
      <dgm:prSet custT="1"/>
      <dgm:spPr/>
      <dgm:t>
        <a:bodyPr/>
        <a:lstStyle/>
        <a:p>
          <a:pPr rtl="0"/>
          <a:r>
            <a:rPr lang="en-US" sz="2400" b="1" dirty="0" smtClean="0"/>
            <a:t>All teachers re-teach when necessary. </a:t>
          </a:r>
          <a:endParaRPr lang="en-US" sz="2400" b="1" dirty="0"/>
        </a:p>
      </dgm:t>
    </dgm:pt>
    <dgm:pt modelId="{C81B5984-3AB0-44CF-8B4F-ABD727665001}" type="parTrans" cxnId="{118E9F03-6A66-47E4-90E8-B02D706B965A}">
      <dgm:prSet/>
      <dgm:spPr/>
      <dgm:t>
        <a:bodyPr/>
        <a:lstStyle/>
        <a:p>
          <a:endParaRPr lang="en-US"/>
        </a:p>
      </dgm:t>
    </dgm:pt>
    <dgm:pt modelId="{08D91866-93E8-4B46-89CA-BCBC46CB8CB3}" type="sibTrans" cxnId="{118E9F03-6A66-47E4-90E8-B02D706B965A}">
      <dgm:prSet/>
      <dgm:spPr/>
      <dgm:t>
        <a:bodyPr/>
        <a:lstStyle/>
        <a:p>
          <a:endParaRPr lang="en-US"/>
        </a:p>
      </dgm:t>
    </dgm:pt>
    <dgm:pt modelId="{FA61E1EB-45B8-4486-A569-218EA61774AE}">
      <dgm:prSet custT="1"/>
      <dgm:spPr/>
      <dgm:t>
        <a:bodyPr/>
        <a:lstStyle/>
        <a:p>
          <a:pPr rtl="0"/>
          <a:r>
            <a:rPr lang="en-US" sz="2400" b="1" dirty="0" smtClean="0"/>
            <a:t>All teachers review with drilling/class recitation. </a:t>
          </a:r>
          <a:endParaRPr lang="en-US" sz="2400" b="1" dirty="0"/>
        </a:p>
      </dgm:t>
    </dgm:pt>
    <dgm:pt modelId="{DECC6992-39DF-450A-A003-1315B4115E34}" type="parTrans" cxnId="{BDA35C54-F6D5-4686-817A-52329312C84F}">
      <dgm:prSet/>
      <dgm:spPr/>
      <dgm:t>
        <a:bodyPr/>
        <a:lstStyle/>
        <a:p>
          <a:endParaRPr lang="en-US"/>
        </a:p>
      </dgm:t>
    </dgm:pt>
    <dgm:pt modelId="{FE65C88C-21D4-418D-8A4C-B247701A0FF2}" type="sibTrans" cxnId="{BDA35C54-F6D5-4686-817A-52329312C84F}">
      <dgm:prSet/>
      <dgm:spPr/>
      <dgm:t>
        <a:bodyPr/>
        <a:lstStyle/>
        <a:p>
          <a:endParaRPr lang="en-US"/>
        </a:p>
      </dgm:t>
    </dgm:pt>
    <dgm:pt modelId="{2BB3EEB3-ECAB-4B03-90AF-A7C01E39ADF9}">
      <dgm:prSet/>
      <dgm:spPr/>
      <dgm:t>
        <a:bodyPr/>
        <a:lstStyle/>
        <a:p>
          <a:pPr rtl="0"/>
          <a:r>
            <a:rPr lang="en-US" b="1" dirty="0" smtClean="0"/>
            <a:t>All teachers review with questioning. </a:t>
          </a:r>
          <a:endParaRPr lang="en-US" b="1" dirty="0"/>
        </a:p>
      </dgm:t>
    </dgm:pt>
    <dgm:pt modelId="{7DF74355-8BCA-4056-86A5-F9A32BFF4398}" type="parTrans" cxnId="{895EB510-F425-4663-B85A-4F5F9DFA8730}">
      <dgm:prSet/>
      <dgm:spPr/>
      <dgm:t>
        <a:bodyPr/>
        <a:lstStyle/>
        <a:p>
          <a:endParaRPr lang="en-US"/>
        </a:p>
      </dgm:t>
    </dgm:pt>
    <dgm:pt modelId="{698095D3-C1C4-4B20-AE5A-9A34767956CD}" type="sibTrans" cxnId="{895EB510-F425-4663-B85A-4F5F9DFA8730}">
      <dgm:prSet/>
      <dgm:spPr/>
      <dgm:t>
        <a:bodyPr/>
        <a:lstStyle/>
        <a:p>
          <a:endParaRPr lang="en-US"/>
        </a:p>
      </dgm:t>
    </dgm:pt>
    <dgm:pt modelId="{CE44DA6E-F1FB-4FF8-B1AC-27E0AB7A80F8}">
      <dgm:prSet custT="1"/>
      <dgm:spPr/>
      <dgm:t>
        <a:bodyPr/>
        <a:lstStyle/>
        <a:p>
          <a:pPr rtl="0"/>
          <a:r>
            <a:rPr lang="en-US" sz="2400" b="1" dirty="0" smtClean="0"/>
            <a:t>All teachers summarize key concepts. </a:t>
          </a:r>
          <a:endParaRPr lang="en-US" sz="2400" b="1" dirty="0"/>
        </a:p>
      </dgm:t>
    </dgm:pt>
    <dgm:pt modelId="{E5438722-C5B7-44DF-BD1F-E2F898608E52}" type="parTrans" cxnId="{082E8291-93D1-4BB3-85F7-1EA36800B2F4}">
      <dgm:prSet/>
      <dgm:spPr/>
      <dgm:t>
        <a:bodyPr/>
        <a:lstStyle/>
        <a:p>
          <a:endParaRPr lang="en-US"/>
        </a:p>
      </dgm:t>
    </dgm:pt>
    <dgm:pt modelId="{F078FB1E-F499-4AE0-ACB1-F5B45F2C2ACB}" type="sibTrans" cxnId="{082E8291-93D1-4BB3-85F7-1EA36800B2F4}">
      <dgm:prSet/>
      <dgm:spPr/>
      <dgm:t>
        <a:bodyPr/>
        <a:lstStyle/>
        <a:p>
          <a:endParaRPr lang="en-US"/>
        </a:p>
      </dgm:t>
    </dgm:pt>
    <dgm:pt modelId="{476241AE-FE8A-4738-88DA-59BEBB0996DE}" type="pres">
      <dgm:prSet presAssocID="{5E78CB8B-245B-46D6-AF40-F09D12AC9538}" presName="Name0" presStyleCnt="0">
        <dgm:presLayoutVars>
          <dgm:dir/>
          <dgm:resizeHandles val="exact"/>
        </dgm:presLayoutVars>
      </dgm:prSet>
      <dgm:spPr/>
    </dgm:pt>
    <dgm:pt modelId="{82AE28B5-63DF-4D54-8B83-EDE109C2D599}" type="pres">
      <dgm:prSet presAssocID="{02A8C188-F92E-42F6-A0E9-EDE5ED51EFA6}" presName="node" presStyleLbl="node1" presStyleIdx="0" presStyleCnt="4" custScaleX="130498" custScaleY="144185">
        <dgm:presLayoutVars>
          <dgm:bulletEnabled val="1"/>
        </dgm:presLayoutVars>
      </dgm:prSet>
      <dgm:spPr/>
    </dgm:pt>
    <dgm:pt modelId="{55477746-78C4-4C31-8495-4B5620FC365F}" type="pres">
      <dgm:prSet presAssocID="{08D91866-93E8-4B46-89CA-BCBC46CB8CB3}" presName="sibTrans" presStyleLbl="sibTrans2D1" presStyleIdx="0" presStyleCnt="4"/>
      <dgm:spPr/>
    </dgm:pt>
    <dgm:pt modelId="{9A35EB29-262B-43DF-8226-587446D0EEAC}" type="pres">
      <dgm:prSet presAssocID="{08D91866-93E8-4B46-89CA-BCBC46CB8CB3}" presName="connectorText" presStyleLbl="sibTrans2D1" presStyleIdx="0" presStyleCnt="4"/>
      <dgm:spPr/>
    </dgm:pt>
    <dgm:pt modelId="{49BAB906-11F3-4929-9003-EBEA0EC59CF3}" type="pres">
      <dgm:prSet presAssocID="{FA61E1EB-45B8-4486-A569-218EA61774AE}" presName="node" presStyleLbl="node1" presStyleIdx="1" presStyleCnt="4" custScaleX="109806" custScaleY="145958">
        <dgm:presLayoutVars>
          <dgm:bulletEnabled val="1"/>
        </dgm:presLayoutVars>
      </dgm:prSet>
      <dgm:spPr/>
    </dgm:pt>
    <dgm:pt modelId="{E3ED0947-2C6B-413F-AFB7-8A023445B8BF}" type="pres">
      <dgm:prSet presAssocID="{FE65C88C-21D4-418D-8A4C-B247701A0FF2}" presName="sibTrans" presStyleLbl="sibTrans2D1" presStyleIdx="1" presStyleCnt="4"/>
      <dgm:spPr/>
    </dgm:pt>
    <dgm:pt modelId="{64170668-F9DE-4EB7-97F7-AD3A76E7C8E3}" type="pres">
      <dgm:prSet presAssocID="{FE65C88C-21D4-418D-8A4C-B247701A0FF2}" presName="connectorText" presStyleLbl="sibTrans2D1" presStyleIdx="1" presStyleCnt="4"/>
      <dgm:spPr/>
    </dgm:pt>
    <dgm:pt modelId="{DCFA0176-7D44-4EEB-B5E2-93BB7FA950EB}" type="pres">
      <dgm:prSet presAssocID="{2BB3EEB3-ECAB-4B03-90AF-A7C01E39ADF9}" presName="node" presStyleLbl="node1" presStyleIdx="2" presStyleCnt="4" custScaleX="102776" custScaleY="137198">
        <dgm:presLayoutVars>
          <dgm:bulletEnabled val="1"/>
        </dgm:presLayoutVars>
      </dgm:prSet>
      <dgm:spPr/>
    </dgm:pt>
    <dgm:pt modelId="{23828BB6-8318-4472-9855-9C57D8FD6398}" type="pres">
      <dgm:prSet presAssocID="{698095D3-C1C4-4B20-AE5A-9A34767956CD}" presName="sibTrans" presStyleLbl="sibTrans2D1" presStyleIdx="2" presStyleCnt="4"/>
      <dgm:spPr/>
    </dgm:pt>
    <dgm:pt modelId="{3CBDE08A-4CF9-4E56-BD35-D047E64CE59B}" type="pres">
      <dgm:prSet presAssocID="{698095D3-C1C4-4B20-AE5A-9A34767956CD}" presName="connectorText" presStyleLbl="sibTrans2D1" presStyleIdx="2" presStyleCnt="4"/>
      <dgm:spPr/>
    </dgm:pt>
    <dgm:pt modelId="{E302E679-BC20-48F8-8739-C118527598D3}" type="pres">
      <dgm:prSet presAssocID="{CE44DA6E-F1FB-4FF8-B1AC-27E0AB7A80F8}" presName="node" presStyleLbl="node1" presStyleIdx="3" presStyleCnt="4" custScaleX="121215" custScaleY="131932">
        <dgm:presLayoutVars>
          <dgm:bulletEnabled val="1"/>
        </dgm:presLayoutVars>
      </dgm:prSet>
      <dgm:spPr/>
    </dgm:pt>
    <dgm:pt modelId="{34C4AF27-EB3E-410D-9FAB-22424D6E5F4D}" type="pres">
      <dgm:prSet presAssocID="{F078FB1E-F499-4AE0-ACB1-F5B45F2C2ACB}" presName="sibTrans" presStyleLbl="sibTrans2D1" presStyleIdx="3" presStyleCnt="4"/>
      <dgm:spPr/>
    </dgm:pt>
    <dgm:pt modelId="{E8D7FB2A-BDFD-4944-AE31-B8174CFF20F3}" type="pres">
      <dgm:prSet presAssocID="{F078FB1E-F499-4AE0-ACB1-F5B45F2C2ACB}" presName="connectorText" presStyleLbl="sibTrans2D1" presStyleIdx="3" presStyleCnt="4"/>
      <dgm:spPr/>
    </dgm:pt>
  </dgm:ptLst>
  <dgm:cxnLst>
    <dgm:cxn modelId="{0178B923-9D7E-4961-8826-07A5CC8F1761}" type="presOf" srcId="{CE44DA6E-F1FB-4FF8-B1AC-27E0AB7A80F8}" destId="{E302E679-BC20-48F8-8739-C118527598D3}" srcOrd="0" destOrd="0" presId="urn:microsoft.com/office/officeart/2005/8/layout/cycle7"/>
    <dgm:cxn modelId="{A3C45E3D-1064-43F5-ADD8-6E73DDEB555B}" type="presOf" srcId="{FE65C88C-21D4-418D-8A4C-B247701A0FF2}" destId="{E3ED0947-2C6B-413F-AFB7-8A023445B8BF}" srcOrd="0" destOrd="0" presId="urn:microsoft.com/office/officeart/2005/8/layout/cycle7"/>
    <dgm:cxn modelId="{82E8761E-8E71-475D-9032-6A9B94C0F466}" type="presOf" srcId="{FE65C88C-21D4-418D-8A4C-B247701A0FF2}" destId="{64170668-F9DE-4EB7-97F7-AD3A76E7C8E3}" srcOrd="1" destOrd="0" presId="urn:microsoft.com/office/officeart/2005/8/layout/cycle7"/>
    <dgm:cxn modelId="{4EED5882-BC49-420C-88BB-952068B67A4C}" type="presOf" srcId="{698095D3-C1C4-4B20-AE5A-9A34767956CD}" destId="{3CBDE08A-4CF9-4E56-BD35-D047E64CE59B}" srcOrd="1" destOrd="0" presId="urn:microsoft.com/office/officeart/2005/8/layout/cycle7"/>
    <dgm:cxn modelId="{1AE4EE25-BAD2-4274-AF19-FDC905F33F71}" type="presOf" srcId="{FA61E1EB-45B8-4486-A569-218EA61774AE}" destId="{49BAB906-11F3-4929-9003-EBEA0EC59CF3}" srcOrd="0" destOrd="0" presId="urn:microsoft.com/office/officeart/2005/8/layout/cycle7"/>
    <dgm:cxn modelId="{4C863AE4-2DD8-4D53-A6DD-7A65398F021A}" type="presOf" srcId="{F078FB1E-F499-4AE0-ACB1-F5B45F2C2ACB}" destId="{E8D7FB2A-BDFD-4944-AE31-B8174CFF20F3}" srcOrd="1" destOrd="0" presId="urn:microsoft.com/office/officeart/2005/8/layout/cycle7"/>
    <dgm:cxn modelId="{895EB510-F425-4663-B85A-4F5F9DFA8730}" srcId="{5E78CB8B-245B-46D6-AF40-F09D12AC9538}" destId="{2BB3EEB3-ECAB-4B03-90AF-A7C01E39ADF9}" srcOrd="2" destOrd="0" parTransId="{7DF74355-8BCA-4056-86A5-F9A32BFF4398}" sibTransId="{698095D3-C1C4-4B20-AE5A-9A34767956CD}"/>
    <dgm:cxn modelId="{CE3D42F9-FCBD-4866-8754-1AD828B7DEEB}" type="presOf" srcId="{08D91866-93E8-4B46-89CA-BCBC46CB8CB3}" destId="{55477746-78C4-4C31-8495-4B5620FC365F}" srcOrd="0" destOrd="0" presId="urn:microsoft.com/office/officeart/2005/8/layout/cycle7"/>
    <dgm:cxn modelId="{4ED0C0ED-19A7-4E3E-982B-15C6A06F9F6E}" type="presOf" srcId="{698095D3-C1C4-4B20-AE5A-9A34767956CD}" destId="{23828BB6-8318-4472-9855-9C57D8FD6398}" srcOrd="0" destOrd="0" presId="urn:microsoft.com/office/officeart/2005/8/layout/cycle7"/>
    <dgm:cxn modelId="{E2266C31-7568-4D3A-8446-4B381FD2842F}" type="presOf" srcId="{5E78CB8B-245B-46D6-AF40-F09D12AC9538}" destId="{476241AE-FE8A-4738-88DA-59BEBB0996DE}" srcOrd="0" destOrd="0" presId="urn:microsoft.com/office/officeart/2005/8/layout/cycle7"/>
    <dgm:cxn modelId="{712F4D52-28B1-48D4-90E7-38574EE32041}" type="presOf" srcId="{F078FB1E-F499-4AE0-ACB1-F5B45F2C2ACB}" destId="{34C4AF27-EB3E-410D-9FAB-22424D6E5F4D}" srcOrd="0" destOrd="0" presId="urn:microsoft.com/office/officeart/2005/8/layout/cycle7"/>
    <dgm:cxn modelId="{082E8291-93D1-4BB3-85F7-1EA36800B2F4}" srcId="{5E78CB8B-245B-46D6-AF40-F09D12AC9538}" destId="{CE44DA6E-F1FB-4FF8-B1AC-27E0AB7A80F8}" srcOrd="3" destOrd="0" parTransId="{E5438722-C5B7-44DF-BD1F-E2F898608E52}" sibTransId="{F078FB1E-F499-4AE0-ACB1-F5B45F2C2ACB}"/>
    <dgm:cxn modelId="{EC7F4646-256E-4810-A86C-805B45AF6920}" type="presOf" srcId="{2BB3EEB3-ECAB-4B03-90AF-A7C01E39ADF9}" destId="{DCFA0176-7D44-4EEB-B5E2-93BB7FA950EB}" srcOrd="0" destOrd="0" presId="urn:microsoft.com/office/officeart/2005/8/layout/cycle7"/>
    <dgm:cxn modelId="{2E1C155D-2359-47AD-985C-A5E848585C1D}" type="presOf" srcId="{08D91866-93E8-4B46-89CA-BCBC46CB8CB3}" destId="{9A35EB29-262B-43DF-8226-587446D0EEAC}" srcOrd="1" destOrd="0" presId="urn:microsoft.com/office/officeart/2005/8/layout/cycle7"/>
    <dgm:cxn modelId="{BDA35C54-F6D5-4686-817A-52329312C84F}" srcId="{5E78CB8B-245B-46D6-AF40-F09D12AC9538}" destId="{FA61E1EB-45B8-4486-A569-218EA61774AE}" srcOrd="1" destOrd="0" parTransId="{DECC6992-39DF-450A-A003-1315B4115E34}" sibTransId="{FE65C88C-21D4-418D-8A4C-B247701A0FF2}"/>
    <dgm:cxn modelId="{118E9F03-6A66-47E4-90E8-B02D706B965A}" srcId="{5E78CB8B-245B-46D6-AF40-F09D12AC9538}" destId="{02A8C188-F92E-42F6-A0E9-EDE5ED51EFA6}" srcOrd="0" destOrd="0" parTransId="{C81B5984-3AB0-44CF-8B4F-ABD727665001}" sibTransId="{08D91866-93E8-4B46-89CA-BCBC46CB8CB3}"/>
    <dgm:cxn modelId="{A9D0C5E3-76BA-4DB7-82ED-CA3EA458961C}" type="presOf" srcId="{02A8C188-F92E-42F6-A0E9-EDE5ED51EFA6}" destId="{82AE28B5-63DF-4D54-8B83-EDE109C2D599}" srcOrd="0" destOrd="0" presId="urn:microsoft.com/office/officeart/2005/8/layout/cycle7"/>
    <dgm:cxn modelId="{2223380D-E0EA-47FC-A5D9-83F110E6D2F0}" type="presParOf" srcId="{476241AE-FE8A-4738-88DA-59BEBB0996DE}" destId="{82AE28B5-63DF-4D54-8B83-EDE109C2D599}" srcOrd="0" destOrd="0" presId="urn:microsoft.com/office/officeart/2005/8/layout/cycle7"/>
    <dgm:cxn modelId="{3125B442-A74F-4FFC-8E45-EC1295748A4E}" type="presParOf" srcId="{476241AE-FE8A-4738-88DA-59BEBB0996DE}" destId="{55477746-78C4-4C31-8495-4B5620FC365F}" srcOrd="1" destOrd="0" presId="urn:microsoft.com/office/officeart/2005/8/layout/cycle7"/>
    <dgm:cxn modelId="{81AD14DF-62F9-44C9-9481-1A2C022BC7BB}" type="presParOf" srcId="{55477746-78C4-4C31-8495-4B5620FC365F}" destId="{9A35EB29-262B-43DF-8226-587446D0EEAC}" srcOrd="0" destOrd="0" presId="urn:microsoft.com/office/officeart/2005/8/layout/cycle7"/>
    <dgm:cxn modelId="{82499987-6BA8-4F74-806F-3C45C9729CFA}" type="presParOf" srcId="{476241AE-FE8A-4738-88DA-59BEBB0996DE}" destId="{49BAB906-11F3-4929-9003-EBEA0EC59CF3}" srcOrd="2" destOrd="0" presId="urn:microsoft.com/office/officeart/2005/8/layout/cycle7"/>
    <dgm:cxn modelId="{DD1F810A-589B-4A39-9214-901AC2907302}" type="presParOf" srcId="{476241AE-FE8A-4738-88DA-59BEBB0996DE}" destId="{E3ED0947-2C6B-413F-AFB7-8A023445B8BF}" srcOrd="3" destOrd="0" presId="urn:microsoft.com/office/officeart/2005/8/layout/cycle7"/>
    <dgm:cxn modelId="{E63C2A11-6FB5-4D45-859C-4B2368CD1BF5}" type="presParOf" srcId="{E3ED0947-2C6B-413F-AFB7-8A023445B8BF}" destId="{64170668-F9DE-4EB7-97F7-AD3A76E7C8E3}" srcOrd="0" destOrd="0" presId="urn:microsoft.com/office/officeart/2005/8/layout/cycle7"/>
    <dgm:cxn modelId="{80EEE069-5EFE-4D91-9C25-6D8B2217A63C}" type="presParOf" srcId="{476241AE-FE8A-4738-88DA-59BEBB0996DE}" destId="{DCFA0176-7D44-4EEB-B5E2-93BB7FA950EB}" srcOrd="4" destOrd="0" presId="urn:microsoft.com/office/officeart/2005/8/layout/cycle7"/>
    <dgm:cxn modelId="{1343FFCC-0F5C-4346-A2C0-815750FF00E4}" type="presParOf" srcId="{476241AE-FE8A-4738-88DA-59BEBB0996DE}" destId="{23828BB6-8318-4472-9855-9C57D8FD6398}" srcOrd="5" destOrd="0" presId="urn:microsoft.com/office/officeart/2005/8/layout/cycle7"/>
    <dgm:cxn modelId="{02EF407D-AFB5-4169-8CBD-01E8F23A5DF7}" type="presParOf" srcId="{23828BB6-8318-4472-9855-9C57D8FD6398}" destId="{3CBDE08A-4CF9-4E56-BD35-D047E64CE59B}" srcOrd="0" destOrd="0" presId="urn:microsoft.com/office/officeart/2005/8/layout/cycle7"/>
    <dgm:cxn modelId="{005B48A5-AFF1-49E8-8D3D-C2F31768FA4C}" type="presParOf" srcId="{476241AE-FE8A-4738-88DA-59BEBB0996DE}" destId="{E302E679-BC20-48F8-8739-C118527598D3}" srcOrd="6" destOrd="0" presId="urn:microsoft.com/office/officeart/2005/8/layout/cycle7"/>
    <dgm:cxn modelId="{50D31CB7-1BED-44B7-B67B-A910724C8450}" type="presParOf" srcId="{476241AE-FE8A-4738-88DA-59BEBB0996DE}" destId="{34C4AF27-EB3E-410D-9FAB-22424D6E5F4D}" srcOrd="7" destOrd="0" presId="urn:microsoft.com/office/officeart/2005/8/layout/cycle7"/>
    <dgm:cxn modelId="{91B40739-F7B3-493B-A14E-49813AE214DF}" type="presParOf" srcId="{34C4AF27-EB3E-410D-9FAB-22424D6E5F4D}" destId="{E8D7FB2A-BDFD-4944-AE31-B8174CFF20F3}" srcOrd="0" destOrd="0" presId="urn:microsoft.com/office/officeart/2005/8/layout/cycle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C990299-F677-46B1-BC38-8BD5565336A7}" type="doc">
      <dgm:prSet loTypeId="urn:microsoft.com/office/officeart/2005/8/layout/venn3" loCatId="relationship" qsTypeId="urn:microsoft.com/office/officeart/2005/8/quickstyle/3d1" qsCatId="3D" csTypeId="urn:microsoft.com/office/officeart/2005/8/colors/colorful2" csCatId="colorful"/>
      <dgm:spPr/>
      <dgm:t>
        <a:bodyPr/>
        <a:lstStyle/>
        <a:p>
          <a:endParaRPr lang="en-US"/>
        </a:p>
      </dgm:t>
    </dgm:pt>
    <dgm:pt modelId="{DA887B93-5961-4FF9-99B7-67A987946E8B}">
      <dgm:prSet/>
      <dgm:spPr/>
      <dgm:t>
        <a:bodyPr/>
        <a:lstStyle/>
        <a:p>
          <a:pPr rtl="0"/>
          <a:r>
            <a:rPr lang="en-US" dirty="0" smtClean="0"/>
            <a:t>All teachers re-teach following questioning. </a:t>
          </a:r>
          <a:endParaRPr lang="en-US" dirty="0"/>
        </a:p>
      </dgm:t>
    </dgm:pt>
    <dgm:pt modelId="{3CE9CABA-17E9-4AB7-9CE5-2B14E8FFFB1F}" type="parTrans" cxnId="{BD087F08-93AB-4DD8-8914-1DB7B413A88E}">
      <dgm:prSet/>
      <dgm:spPr/>
      <dgm:t>
        <a:bodyPr/>
        <a:lstStyle/>
        <a:p>
          <a:endParaRPr lang="en-US"/>
        </a:p>
      </dgm:t>
    </dgm:pt>
    <dgm:pt modelId="{071EA030-8834-45B3-BB40-E811C9F71F01}" type="sibTrans" cxnId="{BD087F08-93AB-4DD8-8914-1DB7B413A88E}">
      <dgm:prSet/>
      <dgm:spPr/>
      <dgm:t>
        <a:bodyPr/>
        <a:lstStyle/>
        <a:p>
          <a:endParaRPr lang="en-US"/>
        </a:p>
      </dgm:t>
    </dgm:pt>
    <dgm:pt modelId="{62D42C1E-253F-4EF5-8C97-2EB02FE936C2}">
      <dgm:prSet/>
      <dgm:spPr/>
      <dgm:t>
        <a:bodyPr/>
        <a:lstStyle/>
        <a:p>
          <a:pPr rtl="0"/>
          <a:r>
            <a:rPr lang="en-US" dirty="0" smtClean="0"/>
            <a:t>All teachers use open-ended questioning and encourage elaboration. </a:t>
          </a:r>
          <a:endParaRPr lang="en-US" dirty="0"/>
        </a:p>
      </dgm:t>
    </dgm:pt>
    <dgm:pt modelId="{4A205446-2184-4AFE-A51F-04B2F5187829}" type="parTrans" cxnId="{0D5D132F-1E65-490B-9CF4-0CEEC6698BF1}">
      <dgm:prSet/>
      <dgm:spPr/>
      <dgm:t>
        <a:bodyPr/>
        <a:lstStyle/>
        <a:p>
          <a:endParaRPr lang="en-US"/>
        </a:p>
      </dgm:t>
    </dgm:pt>
    <dgm:pt modelId="{5E5564A2-3294-4074-9291-3A783FE8ED42}" type="sibTrans" cxnId="{0D5D132F-1E65-490B-9CF4-0CEEC6698BF1}">
      <dgm:prSet/>
      <dgm:spPr/>
      <dgm:t>
        <a:bodyPr/>
        <a:lstStyle/>
        <a:p>
          <a:endParaRPr lang="en-US"/>
        </a:p>
      </dgm:t>
    </dgm:pt>
    <dgm:pt modelId="{35D8A149-27C6-4EDA-AF36-E2F409983194}">
      <dgm:prSet/>
      <dgm:spPr/>
      <dgm:t>
        <a:bodyPr/>
        <a:lstStyle/>
        <a:p>
          <a:pPr rtl="0"/>
          <a:r>
            <a:rPr lang="en-US" dirty="0" smtClean="0"/>
            <a:t>All teachers encourage students to paraphrase, summarize, and relate.</a:t>
          </a:r>
          <a:endParaRPr lang="en-US" dirty="0"/>
        </a:p>
      </dgm:t>
    </dgm:pt>
    <dgm:pt modelId="{16F8BAFF-D9D9-4BB0-9EF1-17A2690F54FC}" type="parTrans" cxnId="{284F1722-729A-45C5-825D-14D2474D1D99}">
      <dgm:prSet/>
      <dgm:spPr/>
      <dgm:t>
        <a:bodyPr/>
        <a:lstStyle/>
        <a:p>
          <a:endParaRPr lang="en-US"/>
        </a:p>
      </dgm:t>
    </dgm:pt>
    <dgm:pt modelId="{592B2663-4242-403C-91D9-3D6D9E154750}" type="sibTrans" cxnId="{284F1722-729A-45C5-825D-14D2474D1D99}">
      <dgm:prSet/>
      <dgm:spPr/>
      <dgm:t>
        <a:bodyPr/>
        <a:lstStyle/>
        <a:p>
          <a:endParaRPr lang="en-US"/>
        </a:p>
      </dgm:t>
    </dgm:pt>
    <dgm:pt modelId="{5E415AE7-9C7F-48E9-BEF9-2CB567C65FFC}" type="pres">
      <dgm:prSet presAssocID="{AC990299-F677-46B1-BC38-8BD5565336A7}" presName="Name0" presStyleCnt="0">
        <dgm:presLayoutVars>
          <dgm:dir/>
          <dgm:resizeHandles val="exact"/>
        </dgm:presLayoutVars>
      </dgm:prSet>
      <dgm:spPr/>
    </dgm:pt>
    <dgm:pt modelId="{1EB9E96D-A484-4A90-9541-65363AE1B418}" type="pres">
      <dgm:prSet presAssocID="{DA887B93-5961-4FF9-99B7-67A987946E8B}" presName="Name5" presStyleLbl="vennNode1" presStyleIdx="0" presStyleCnt="3">
        <dgm:presLayoutVars>
          <dgm:bulletEnabled val="1"/>
        </dgm:presLayoutVars>
      </dgm:prSet>
      <dgm:spPr/>
    </dgm:pt>
    <dgm:pt modelId="{4B1349ED-2539-4649-8C4C-1D62FFA9368F}" type="pres">
      <dgm:prSet presAssocID="{071EA030-8834-45B3-BB40-E811C9F71F01}" presName="space" presStyleCnt="0"/>
      <dgm:spPr/>
    </dgm:pt>
    <dgm:pt modelId="{E380A245-775A-4155-9863-0077C4C37D2B}" type="pres">
      <dgm:prSet presAssocID="{62D42C1E-253F-4EF5-8C97-2EB02FE936C2}" presName="Name5" presStyleLbl="vennNode1" presStyleIdx="1" presStyleCnt="3">
        <dgm:presLayoutVars>
          <dgm:bulletEnabled val="1"/>
        </dgm:presLayoutVars>
      </dgm:prSet>
      <dgm:spPr/>
    </dgm:pt>
    <dgm:pt modelId="{AE6D85B6-3C83-40C2-A0A9-4600372E6A5F}" type="pres">
      <dgm:prSet presAssocID="{5E5564A2-3294-4074-9291-3A783FE8ED42}" presName="space" presStyleCnt="0"/>
      <dgm:spPr/>
    </dgm:pt>
    <dgm:pt modelId="{41D9BB6B-F133-48FA-B3CE-AE71E56FB590}" type="pres">
      <dgm:prSet presAssocID="{35D8A149-27C6-4EDA-AF36-E2F409983194}" presName="Name5" presStyleLbl="vennNode1" presStyleIdx="2" presStyleCnt="3">
        <dgm:presLayoutVars>
          <dgm:bulletEnabled val="1"/>
        </dgm:presLayoutVars>
      </dgm:prSet>
      <dgm:spPr/>
    </dgm:pt>
  </dgm:ptLst>
  <dgm:cxnLst>
    <dgm:cxn modelId="{0D5D132F-1E65-490B-9CF4-0CEEC6698BF1}" srcId="{AC990299-F677-46B1-BC38-8BD5565336A7}" destId="{62D42C1E-253F-4EF5-8C97-2EB02FE936C2}" srcOrd="1" destOrd="0" parTransId="{4A205446-2184-4AFE-A51F-04B2F5187829}" sibTransId="{5E5564A2-3294-4074-9291-3A783FE8ED42}"/>
    <dgm:cxn modelId="{5A9F1832-A4E6-4FF6-ACF7-E4A74E431A17}" type="presOf" srcId="{62D42C1E-253F-4EF5-8C97-2EB02FE936C2}" destId="{E380A245-775A-4155-9863-0077C4C37D2B}" srcOrd="0" destOrd="0" presId="urn:microsoft.com/office/officeart/2005/8/layout/venn3"/>
    <dgm:cxn modelId="{B82151F7-C902-4E73-8806-6E4FD0CB37E0}" type="presOf" srcId="{DA887B93-5961-4FF9-99B7-67A987946E8B}" destId="{1EB9E96D-A484-4A90-9541-65363AE1B418}" srcOrd="0" destOrd="0" presId="urn:microsoft.com/office/officeart/2005/8/layout/venn3"/>
    <dgm:cxn modelId="{5BFF6B56-2F70-465F-9A4D-C895718ECEC9}" type="presOf" srcId="{AC990299-F677-46B1-BC38-8BD5565336A7}" destId="{5E415AE7-9C7F-48E9-BEF9-2CB567C65FFC}" srcOrd="0" destOrd="0" presId="urn:microsoft.com/office/officeart/2005/8/layout/venn3"/>
    <dgm:cxn modelId="{284F1722-729A-45C5-825D-14D2474D1D99}" srcId="{AC990299-F677-46B1-BC38-8BD5565336A7}" destId="{35D8A149-27C6-4EDA-AF36-E2F409983194}" srcOrd="2" destOrd="0" parTransId="{16F8BAFF-D9D9-4BB0-9EF1-17A2690F54FC}" sibTransId="{592B2663-4242-403C-91D9-3D6D9E154750}"/>
    <dgm:cxn modelId="{A3643FB4-F361-464E-AB65-739BFE87F338}" type="presOf" srcId="{35D8A149-27C6-4EDA-AF36-E2F409983194}" destId="{41D9BB6B-F133-48FA-B3CE-AE71E56FB590}" srcOrd="0" destOrd="0" presId="urn:microsoft.com/office/officeart/2005/8/layout/venn3"/>
    <dgm:cxn modelId="{BD087F08-93AB-4DD8-8914-1DB7B413A88E}" srcId="{AC990299-F677-46B1-BC38-8BD5565336A7}" destId="{DA887B93-5961-4FF9-99B7-67A987946E8B}" srcOrd="0" destOrd="0" parTransId="{3CE9CABA-17E9-4AB7-9CE5-2B14E8FFFB1F}" sibTransId="{071EA030-8834-45B3-BB40-E811C9F71F01}"/>
    <dgm:cxn modelId="{C9545FB0-2AA3-43C7-BE6D-DDA076D79724}" type="presParOf" srcId="{5E415AE7-9C7F-48E9-BEF9-2CB567C65FFC}" destId="{1EB9E96D-A484-4A90-9541-65363AE1B418}" srcOrd="0" destOrd="0" presId="urn:microsoft.com/office/officeart/2005/8/layout/venn3"/>
    <dgm:cxn modelId="{713B1914-8DEE-401B-989C-5DC9D42580B5}" type="presParOf" srcId="{5E415AE7-9C7F-48E9-BEF9-2CB567C65FFC}" destId="{4B1349ED-2539-4649-8C4C-1D62FFA9368F}" srcOrd="1" destOrd="0" presId="urn:microsoft.com/office/officeart/2005/8/layout/venn3"/>
    <dgm:cxn modelId="{8529AA36-9A6C-49A6-8120-673D1C169B5B}" type="presParOf" srcId="{5E415AE7-9C7F-48E9-BEF9-2CB567C65FFC}" destId="{E380A245-775A-4155-9863-0077C4C37D2B}" srcOrd="2" destOrd="0" presId="urn:microsoft.com/office/officeart/2005/8/layout/venn3"/>
    <dgm:cxn modelId="{CFE584E8-87DB-4F5A-8F1F-A3A469FF01DE}" type="presParOf" srcId="{5E415AE7-9C7F-48E9-BEF9-2CB567C65FFC}" destId="{AE6D85B6-3C83-40C2-A0A9-4600372E6A5F}" srcOrd="3" destOrd="0" presId="urn:microsoft.com/office/officeart/2005/8/layout/venn3"/>
    <dgm:cxn modelId="{BDC23F3A-04C4-4960-95FD-1E2CEB792B09}" type="presParOf" srcId="{5E415AE7-9C7F-48E9-BEF9-2CB567C65FFC}" destId="{41D9BB6B-F133-48FA-B3CE-AE71E56FB590}" srcOrd="4" destOrd="0" presId="urn:microsoft.com/office/officeart/2005/8/layout/ven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38A7E4F-C34B-4B0E-B498-575F7CD21F18}" type="doc">
      <dgm:prSet loTypeId="urn:microsoft.com/office/officeart/2005/8/layout/venn3" loCatId="relationship" qsTypeId="urn:microsoft.com/office/officeart/2005/8/quickstyle/3d1" qsCatId="3D" csTypeId="urn:microsoft.com/office/officeart/2005/8/colors/colorful2" csCatId="colorful"/>
      <dgm:spPr/>
      <dgm:t>
        <a:bodyPr/>
        <a:lstStyle/>
        <a:p>
          <a:endParaRPr lang="en-US"/>
        </a:p>
      </dgm:t>
    </dgm:pt>
    <dgm:pt modelId="{E9A40BA0-33A8-46CC-BB15-C9F42AE6C0C4}">
      <dgm:prSet/>
      <dgm:spPr/>
      <dgm:t>
        <a:bodyPr/>
        <a:lstStyle/>
        <a:p>
          <a:pPr rtl="0"/>
          <a:r>
            <a:rPr lang="en-US" dirty="0" smtClean="0"/>
            <a:t>All teachers encourage students to check their own comprehension. </a:t>
          </a:r>
          <a:endParaRPr lang="en-US" dirty="0"/>
        </a:p>
      </dgm:t>
    </dgm:pt>
    <dgm:pt modelId="{2183E43D-B912-4B7F-AFAB-6B439E3BB581}" type="parTrans" cxnId="{E32581D8-735F-44E7-9632-3570BBDB9CEB}">
      <dgm:prSet/>
      <dgm:spPr/>
      <dgm:t>
        <a:bodyPr/>
        <a:lstStyle/>
        <a:p>
          <a:endParaRPr lang="en-US"/>
        </a:p>
      </dgm:t>
    </dgm:pt>
    <dgm:pt modelId="{E5A655FC-E198-4238-B9B5-F83635E839F9}" type="sibTrans" cxnId="{E32581D8-735F-44E7-9632-3570BBDB9CEB}">
      <dgm:prSet/>
      <dgm:spPr/>
      <dgm:t>
        <a:bodyPr/>
        <a:lstStyle/>
        <a:p>
          <a:endParaRPr lang="en-US"/>
        </a:p>
      </dgm:t>
    </dgm:pt>
    <dgm:pt modelId="{11EF6C3D-3EE7-4260-A75C-2A55380EFAD9}">
      <dgm:prSet/>
      <dgm:spPr/>
      <dgm:t>
        <a:bodyPr/>
        <a:lstStyle/>
        <a:p>
          <a:pPr rtl="0"/>
          <a:r>
            <a:rPr lang="en-US" dirty="0" smtClean="0"/>
            <a:t>All teachers verbally praise students. </a:t>
          </a:r>
          <a:endParaRPr lang="en-US" dirty="0"/>
        </a:p>
      </dgm:t>
    </dgm:pt>
    <dgm:pt modelId="{7B4A2E00-2BC2-4062-8676-DC31F02BA245}" type="parTrans" cxnId="{BB479EA1-CD90-4D5C-BC1F-67C1AED363CE}">
      <dgm:prSet/>
      <dgm:spPr/>
      <dgm:t>
        <a:bodyPr/>
        <a:lstStyle/>
        <a:p>
          <a:endParaRPr lang="en-US"/>
        </a:p>
      </dgm:t>
    </dgm:pt>
    <dgm:pt modelId="{B1F13E9B-FA56-43C4-9515-F788F4CC2C14}" type="sibTrans" cxnId="{BB479EA1-CD90-4D5C-BC1F-67C1AED363CE}">
      <dgm:prSet/>
      <dgm:spPr/>
      <dgm:t>
        <a:bodyPr/>
        <a:lstStyle/>
        <a:p>
          <a:endParaRPr lang="en-US"/>
        </a:p>
      </dgm:t>
    </dgm:pt>
    <dgm:pt modelId="{0E2DB638-2282-4299-AA0F-EF069F14B22B}" type="pres">
      <dgm:prSet presAssocID="{538A7E4F-C34B-4B0E-B498-575F7CD21F18}" presName="Name0" presStyleCnt="0">
        <dgm:presLayoutVars>
          <dgm:dir/>
          <dgm:resizeHandles val="exact"/>
        </dgm:presLayoutVars>
      </dgm:prSet>
      <dgm:spPr/>
    </dgm:pt>
    <dgm:pt modelId="{3C7DF46B-11A3-4E0F-B255-EAF890413CF0}" type="pres">
      <dgm:prSet presAssocID="{E9A40BA0-33A8-46CC-BB15-C9F42AE6C0C4}" presName="Name5" presStyleLbl="vennNode1" presStyleIdx="0" presStyleCnt="2">
        <dgm:presLayoutVars>
          <dgm:bulletEnabled val="1"/>
        </dgm:presLayoutVars>
      </dgm:prSet>
      <dgm:spPr/>
    </dgm:pt>
    <dgm:pt modelId="{A1059611-E93A-493D-9B3A-CFBE69AFFCBB}" type="pres">
      <dgm:prSet presAssocID="{E5A655FC-E198-4238-B9B5-F83635E839F9}" presName="space" presStyleCnt="0"/>
      <dgm:spPr/>
    </dgm:pt>
    <dgm:pt modelId="{B6AFAD16-15DE-484A-AF91-618A5E75B768}" type="pres">
      <dgm:prSet presAssocID="{11EF6C3D-3EE7-4260-A75C-2A55380EFAD9}" presName="Name5" presStyleLbl="vennNode1" presStyleIdx="1" presStyleCnt="2">
        <dgm:presLayoutVars>
          <dgm:bulletEnabled val="1"/>
        </dgm:presLayoutVars>
      </dgm:prSet>
      <dgm:spPr/>
    </dgm:pt>
  </dgm:ptLst>
  <dgm:cxnLst>
    <dgm:cxn modelId="{E32581D8-735F-44E7-9632-3570BBDB9CEB}" srcId="{538A7E4F-C34B-4B0E-B498-575F7CD21F18}" destId="{E9A40BA0-33A8-46CC-BB15-C9F42AE6C0C4}" srcOrd="0" destOrd="0" parTransId="{2183E43D-B912-4B7F-AFAB-6B439E3BB581}" sibTransId="{E5A655FC-E198-4238-B9B5-F83635E839F9}"/>
    <dgm:cxn modelId="{8AA94252-8B48-4E2B-8AC7-2D314C6B4F4E}" type="presOf" srcId="{538A7E4F-C34B-4B0E-B498-575F7CD21F18}" destId="{0E2DB638-2282-4299-AA0F-EF069F14B22B}" srcOrd="0" destOrd="0" presId="urn:microsoft.com/office/officeart/2005/8/layout/venn3"/>
    <dgm:cxn modelId="{433B6091-72B6-4FE1-AE8E-5BAFFA327A1A}" type="presOf" srcId="{11EF6C3D-3EE7-4260-A75C-2A55380EFAD9}" destId="{B6AFAD16-15DE-484A-AF91-618A5E75B768}" srcOrd="0" destOrd="0" presId="urn:microsoft.com/office/officeart/2005/8/layout/venn3"/>
    <dgm:cxn modelId="{8BE9F6A9-CB17-4B4A-A4EB-F3158D588744}" type="presOf" srcId="{E9A40BA0-33A8-46CC-BB15-C9F42AE6C0C4}" destId="{3C7DF46B-11A3-4E0F-B255-EAF890413CF0}" srcOrd="0" destOrd="0" presId="urn:microsoft.com/office/officeart/2005/8/layout/venn3"/>
    <dgm:cxn modelId="{BB479EA1-CD90-4D5C-BC1F-67C1AED363CE}" srcId="{538A7E4F-C34B-4B0E-B498-575F7CD21F18}" destId="{11EF6C3D-3EE7-4260-A75C-2A55380EFAD9}" srcOrd="1" destOrd="0" parTransId="{7B4A2E00-2BC2-4062-8676-DC31F02BA245}" sibTransId="{B1F13E9B-FA56-43C4-9515-F788F4CC2C14}"/>
    <dgm:cxn modelId="{174C2F3F-04FA-4690-B33C-37EB62500AA7}" type="presParOf" srcId="{0E2DB638-2282-4299-AA0F-EF069F14B22B}" destId="{3C7DF46B-11A3-4E0F-B255-EAF890413CF0}" srcOrd="0" destOrd="0" presId="urn:microsoft.com/office/officeart/2005/8/layout/venn3"/>
    <dgm:cxn modelId="{0530A732-26BA-4C31-A526-D8C7BD6D16A0}" type="presParOf" srcId="{0E2DB638-2282-4299-AA0F-EF069F14B22B}" destId="{A1059611-E93A-493D-9B3A-CFBE69AFFCBB}" srcOrd="1" destOrd="0" presId="urn:microsoft.com/office/officeart/2005/8/layout/venn3"/>
    <dgm:cxn modelId="{244E6B94-D5EC-4381-A590-53DD71BA18B0}" type="presParOf" srcId="{0E2DB638-2282-4299-AA0F-EF069F14B22B}" destId="{B6AFAD16-15DE-484A-AF91-618A5E75B768}" srcOrd="2" destOrd="0" presId="urn:microsoft.com/office/officeart/2005/8/layout/ven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3ED85D4-B1FD-4C45-8D1E-F28F5C8EFE46}" type="doc">
      <dgm:prSet loTypeId="urn:microsoft.com/office/officeart/2005/8/layout/vList2" loCatId="list" qsTypeId="urn:microsoft.com/office/officeart/2005/8/quickstyle/3d1" qsCatId="3D" csTypeId="urn:microsoft.com/office/officeart/2005/8/colors/colorful2" csCatId="colorful"/>
      <dgm:spPr/>
      <dgm:t>
        <a:bodyPr/>
        <a:lstStyle/>
        <a:p>
          <a:endParaRPr lang="en-US"/>
        </a:p>
      </dgm:t>
    </dgm:pt>
    <dgm:pt modelId="{B64B2EEE-763D-492E-9DDF-55B1CB0B91AE}">
      <dgm:prSet/>
      <dgm:spPr/>
      <dgm:t>
        <a:bodyPr/>
        <a:lstStyle/>
        <a:p>
          <a:pPr rtl="0"/>
          <a:r>
            <a:rPr lang="en-US" dirty="0" smtClean="0"/>
            <a:t>All teachers travel to all areas in which students are working. </a:t>
          </a:r>
          <a:endParaRPr lang="en-US" dirty="0"/>
        </a:p>
      </dgm:t>
    </dgm:pt>
    <dgm:pt modelId="{7E611932-50F8-4F67-AD76-836398E98A4D}" type="parTrans" cxnId="{40AA3B18-364F-496D-B30C-9A0C5CFE524D}">
      <dgm:prSet/>
      <dgm:spPr/>
      <dgm:t>
        <a:bodyPr/>
        <a:lstStyle/>
        <a:p>
          <a:endParaRPr lang="en-US"/>
        </a:p>
      </dgm:t>
    </dgm:pt>
    <dgm:pt modelId="{53D09B30-9971-4117-A773-876CE4B9660B}" type="sibTrans" cxnId="{40AA3B18-364F-496D-B30C-9A0C5CFE524D}">
      <dgm:prSet/>
      <dgm:spPr/>
      <dgm:t>
        <a:bodyPr/>
        <a:lstStyle/>
        <a:p>
          <a:endParaRPr lang="en-US"/>
        </a:p>
      </dgm:t>
    </dgm:pt>
    <dgm:pt modelId="{E21A761F-E2D1-44D7-86D3-21D1417E5AA4}">
      <dgm:prSet/>
      <dgm:spPr/>
      <dgm:t>
        <a:bodyPr/>
        <a:lstStyle/>
        <a:p>
          <a:pPr rtl="0"/>
          <a:r>
            <a:rPr lang="en-US" dirty="0" smtClean="0"/>
            <a:t>All teachers interact instructionally with students (explaining, checking, giving feedback). </a:t>
          </a:r>
          <a:endParaRPr lang="en-US" dirty="0"/>
        </a:p>
      </dgm:t>
    </dgm:pt>
    <dgm:pt modelId="{11D87875-F3CB-4EC6-966D-D867830C107B}" type="parTrans" cxnId="{EA037D00-6EE5-43DE-9E81-B7EA9A14D1E4}">
      <dgm:prSet/>
      <dgm:spPr/>
      <dgm:t>
        <a:bodyPr/>
        <a:lstStyle/>
        <a:p>
          <a:endParaRPr lang="en-US"/>
        </a:p>
      </dgm:t>
    </dgm:pt>
    <dgm:pt modelId="{8EB5A44B-EB49-4BCF-A2D1-3FECC1278639}" type="sibTrans" cxnId="{EA037D00-6EE5-43DE-9E81-B7EA9A14D1E4}">
      <dgm:prSet/>
      <dgm:spPr/>
      <dgm:t>
        <a:bodyPr/>
        <a:lstStyle/>
        <a:p>
          <a:endParaRPr lang="en-US"/>
        </a:p>
      </dgm:t>
    </dgm:pt>
    <dgm:pt modelId="{7DAA33E4-EF3D-4D36-90CF-35B686481874}">
      <dgm:prSet/>
      <dgm:spPr/>
      <dgm:t>
        <a:bodyPr/>
        <a:lstStyle/>
        <a:p>
          <a:pPr rtl="0"/>
          <a:r>
            <a:rPr lang="en-US" dirty="0" smtClean="0"/>
            <a:t>All teachers interact managerially with students (reinforcing rules, procedures). </a:t>
          </a:r>
          <a:endParaRPr lang="en-US" dirty="0"/>
        </a:p>
      </dgm:t>
    </dgm:pt>
    <dgm:pt modelId="{6D9A46E6-213C-46B0-8DEA-9AAD4C653B47}" type="parTrans" cxnId="{4FF64473-8DB1-498A-B4D1-626D3CA62306}">
      <dgm:prSet/>
      <dgm:spPr/>
      <dgm:t>
        <a:bodyPr/>
        <a:lstStyle/>
        <a:p>
          <a:endParaRPr lang="en-US"/>
        </a:p>
      </dgm:t>
    </dgm:pt>
    <dgm:pt modelId="{F5373B82-C764-47D8-8F32-6DA28469D202}" type="sibTrans" cxnId="{4FF64473-8DB1-498A-B4D1-626D3CA62306}">
      <dgm:prSet/>
      <dgm:spPr/>
      <dgm:t>
        <a:bodyPr/>
        <a:lstStyle/>
        <a:p>
          <a:endParaRPr lang="en-US"/>
        </a:p>
      </dgm:t>
    </dgm:pt>
    <dgm:pt modelId="{02A7607D-A7CE-405F-89BC-00CE17667350}">
      <dgm:prSet/>
      <dgm:spPr/>
      <dgm:t>
        <a:bodyPr/>
        <a:lstStyle/>
        <a:p>
          <a:pPr rtl="0"/>
          <a:r>
            <a:rPr lang="en-US" dirty="0" smtClean="0"/>
            <a:t>All teachers interact socially with students (noticing and attending to an ill student, asking about the weekend, inquiring about the family). </a:t>
          </a:r>
          <a:endParaRPr lang="en-US" dirty="0"/>
        </a:p>
      </dgm:t>
    </dgm:pt>
    <dgm:pt modelId="{703B4B11-4FA1-45D4-9333-7AF1C806171B}" type="parTrans" cxnId="{C881CFF2-B1BF-4AEC-9DB7-91CBAAA1B88F}">
      <dgm:prSet/>
      <dgm:spPr/>
      <dgm:t>
        <a:bodyPr/>
        <a:lstStyle/>
        <a:p>
          <a:endParaRPr lang="en-US"/>
        </a:p>
      </dgm:t>
    </dgm:pt>
    <dgm:pt modelId="{7215AA5F-1AA3-42A5-8113-39FF481E857B}" type="sibTrans" cxnId="{C881CFF2-B1BF-4AEC-9DB7-91CBAAA1B88F}">
      <dgm:prSet/>
      <dgm:spPr/>
      <dgm:t>
        <a:bodyPr/>
        <a:lstStyle/>
        <a:p>
          <a:endParaRPr lang="en-US"/>
        </a:p>
      </dgm:t>
    </dgm:pt>
    <dgm:pt modelId="{F6673F7D-E5A6-4A41-9D95-A1923B407301}" type="pres">
      <dgm:prSet presAssocID="{C3ED85D4-B1FD-4C45-8D1E-F28F5C8EFE46}" presName="linear" presStyleCnt="0">
        <dgm:presLayoutVars>
          <dgm:animLvl val="lvl"/>
          <dgm:resizeHandles val="exact"/>
        </dgm:presLayoutVars>
      </dgm:prSet>
      <dgm:spPr/>
    </dgm:pt>
    <dgm:pt modelId="{AD709977-075A-4BBA-93FA-687C69FE8B4F}" type="pres">
      <dgm:prSet presAssocID="{B64B2EEE-763D-492E-9DDF-55B1CB0B91AE}" presName="parentText" presStyleLbl="node1" presStyleIdx="0" presStyleCnt="4">
        <dgm:presLayoutVars>
          <dgm:chMax val="0"/>
          <dgm:bulletEnabled val="1"/>
        </dgm:presLayoutVars>
      </dgm:prSet>
      <dgm:spPr/>
    </dgm:pt>
    <dgm:pt modelId="{8988E1F5-06A9-4675-B9BB-A0B26759DD6A}" type="pres">
      <dgm:prSet presAssocID="{53D09B30-9971-4117-A773-876CE4B9660B}" presName="spacer" presStyleCnt="0"/>
      <dgm:spPr/>
    </dgm:pt>
    <dgm:pt modelId="{E14B6058-40BC-4A60-879F-2233ADDBE698}" type="pres">
      <dgm:prSet presAssocID="{E21A761F-E2D1-44D7-86D3-21D1417E5AA4}" presName="parentText" presStyleLbl="node1" presStyleIdx="1" presStyleCnt="4">
        <dgm:presLayoutVars>
          <dgm:chMax val="0"/>
          <dgm:bulletEnabled val="1"/>
        </dgm:presLayoutVars>
      </dgm:prSet>
      <dgm:spPr/>
    </dgm:pt>
    <dgm:pt modelId="{40CD0436-1FCF-465B-85E1-484E35503823}" type="pres">
      <dgm:prSet presAssocID="{8EB5A44B-EB49-4BCF-A2D1-3FECC1278639}" presName="spacer" presStyleCnt="0"/>
      <dgm:spPr/>
    </dgm:pt>
    <dgm:pt modelId="{E0A01096-B0F3-48C7-B911-5CC997FF6A30}" type="pres">
      <dgm:prSet presAssocID="{7DAA33E4-EF3D-4D36-90CF-35B686481874}" presName="parentText" presStyleLbl="node1" presStyleIdx="2" presStyleCnt="4">
        <dgm:presLayoutVars>
          <dgm:chMax val="0"/>
          <dgm:bulletEnabled val="1"/>
        </dgm:presLayoutVars>
      </dgm:prSet>
      <dgm:spPr/>
    </dgm:pt>
    <dgm:pt modelId="{93ED7E97-90F2-47E9-B448-1EC0E7A4E1A1}" type="pres">
      <dgm:prSet presAssocID="{F5373B82-C764-47D8-8F32-6DA28469D202}" presName="spacer" presStyleCnt="0"/>
      <dgm:spPr/>
    </dgm:pt>
    <dgm:pt modelId="{F1FBF260-7BCD-42A5-8D0B-395C9E553197}" type="pres">
      <dgm:prSet presAssocID="{02A7607D-A7CE-405F-89BC-00CE17667350}" presName="parentText" presStyleLbl="node1" presStyleIdx="3" presStyleCnt="4">
        <dgm:presLayoutVars>
          <dgm:chMax val="0"/>
          <dgm:bulletEnabled val="1"/>
        </dgm:presLayoutVars>
      </dgm:prSet>
      <dgm:spPr/>
    </dgm:pt>
  </dgm:ptLst>
  <dgm:cxnLst>
    <dgm:cxn modelId="{D321AC75-5582-45B0-95A2-DCA06FDA21C4}" type="presOf" srcId="{7DAA33E4-EF3D-4D36-90CF-35B686481874}" destId="{E0A01096-B0F3-48C7-B911-5CC997FF6A30}" srcOrd="0" destOrd="0" presId="urn:microsoft.com/office/officeart/2005/8/layout/vList2"/>
    <dgm:cxn modelId="{EA037D00-6EE5-43DE-9E81-B7EA9A14D1E4}" srcId="{C3ED85D4-B1FD-4C45-8D1E-F28F5C8EFE46}" destId="{E21A761F-E2D1-44D7-86D3-21D1417E5AA4}" srcOrd="1" destOrd="0" parTransId="{11D87875-F3CB-4EC6-966D-D867830C107B}" sibTransId="{8EB5A44B-EB49-4BCF-A2D1-3FECC1278639}"/>
    <dgm:cxn modelId="{9D1C70A9-B546-4CA6-8922-0CC19A63DDFA}" type="presOf" srcId="{02A7607D-A7CE-405F-89BC-00CE17667350}" destId="{F1FBF260-7BCD-42A5-8D0B-395C9E553197}" srcOrd="0" destOrd="0" presId="urn:microsoft.com/office/officeart/2005/8/layout/vList2"/>
    <dgm:cxn modelId="{77C87A7D-39F3-433C-8471-CC3ADC0B613B}" type="presOf" srcId="{E21A761F-E2D1-44D7-86D3-21D1417E5AA4}" destId="{E14B6058-40BC-4A60-879F-2233ADDBE698}" srcOrd="0" destOrd="0" presId="urn:microsoft.com/office/officeart/2005/8/layout/vList2"/>
    <dgm:cxn modelId="{40AA3B18-364F-496D-B30C-9A0C5CFE524D}" srcId="{C3ED85D4-B1FD-4C45-8D1E-F28F5C8EFE46}" destId="{B64B2EEE-763D-492E-9DDF-55B1CB0B91AE}" srcOrd="0" destOrd="0" parTransId="{7E611932-50F8-4F67-AD76-836398E98A4D}" sibTransId="{53D09B30-9971-4117-A773-876CE4B9660B}"/>
    <dgm:cxn modelId="{0D8C68CF-60F6-4618-9380-46C2066D59E2}" type="presOf" srcId="{B64B2EEE-763D-492E-9DDF-55B1CB0B91AE}" destId="{AD709977-075A-4BBA-93FA-687C69FE8B4F}" srcOrd="0" destOrd="0" presId="urn:microsoft.com/office/officeart/2005/8/layout/vList2"/>
    <dgm:cxn modelId="{C881CFF2-B1BF-4AEC-9DB7-91CBAAA1B88F}" srcId="{C3ED85D4-B1FD-4C45-8D1E-F28F5C8EFE46}" destId="{02A7607D-A7CE-405F-89BC-00CE17667350}" srcOrd="3" destOrd="0" parTransId="{703B4B11-4FA1-45D4-9333-7AF1C806171B}" sibTransId="{7215AA5F-1AA3-42A5-8113-39FF481E857B}"/>
    <dgm:cxn modelId="{C5DCD526-027A-4C0F-B909-35793C0DCB08}" type="presOf" srcId="{C3ED85D4-B1FD-4C45-8D1E-F28F5C8EFE46}" destId="{F6673F7D-E5A6-4A41-9D95-A1923B407301}" srcOrd="0" destOrd="0" presId="urn:microsoft.com/office/officeart/2005/8/layout/vList2"/>
    <dgm:cxn modelId="{4FF64473-8DB1-498A-B4D1-626D3CA62306}" srcId="{C3ED85D4-B1FD-4C45-8D1E-F28F5C8EFE46}" destId="{7DAA33E4-EF3D-4D36-90CF-35B686481874}" srcOrd="2" destOrd="0" parTransId="{6D9A46E6-213C-46B0-8DEA-9AAD4C653B47}" sibTransId="{F5373B82-C764-47D8-8F32-6DA28469D202}"/>
    <dgm:cxn modelId="{86615530-488A-45C0-A3CE-88AE199CFA04}" type="presParOf" srcId="{F6673F7D-E5A6-4A41-9D95-A1923B407301}" destId="{AD709977-075A-4BBA-93FA-687C69FE8B4F}" srcOrd="0" destOrd="0" presId="urn:microsoft.com/office/officeart/2005/8/layout/vList2"/>
    <dgm:cxn modelId="{D1EE5FF8-7D48-4052-850E-CDE274D6EF0F}" type="presParOf" srcId="{F6673F7D-E5A6-4A41-9D95-A1923B407301}" destId="{8988E1F5-06A9-4675-B9BB-A0B26759DD6A}" srcOrd="1" destOrd="0" presId="urn:microsoft.com/office/officeart/2005/8/layout/vList2"/>
    <dgm:cxn modelId="{5EBE4652-9A70-4051-AD82-203414E6C51D}" type="presParOf" srcId="{F6673F7D-E5A6-4A41-9D95-A1923B407301}" destId="{E14B6058-40BC-4A60-879F-2233ADDBE698}" srcOrd="2" destOrd="0" presId="urn:microsoft.com/office/officeart/2005/8/layout/vList2"/>
    <dgm:cxn modelId="{81ABC69B-0A3D-4145-9AB9-646E5163425A}" type="presParOf" srcId="{F6673F7D-E5A6-4A41-9D95-A1923B407301}" destId="{40CD0436-1FCF-465B-85E1-484E35503823}" srcOrd="3" destOrd="0" presId="urn:microsoft.com/office/officeart/2005/8/layout/vList2"/>
    <dgm:cxn modelId="{3DD34B5F-4DDF-4B84-B39D-1D7D896B0C96}" type="presParOf" srcId="{F6673F7D-E5A6-4A41-9D95-A1923B407301}" destId="{E0A01096-B0F3-48C7-B911-5CC997FF6A30}" srcOrd="4" destOrd="0" presId="urn:microsoft.com/office/officeart/2005/8/layout/vList2"/>
    <dgm:cxn modelId="{922AE028-0DEC-4DF5-B83D-BCD00EB269B8}" type="presParOf" srcId="{F6673F7D-E5A6-4A41-9D95-A1923B407301}" destId="{93ED7E97-90F2-47E9-B448-1EC0E7A4E1A1}" srcOrd="5" destOrd="0" presId="urn:microsoft.com/office/officeart/2005/8/layout/vList2"/>
    <dgm:cxn modelId="{FCB91351-3E15-4AA7-A341-7D3CD1ECBA4D}" type="presParOf" srcId="{F6673F7D-E5A6-4A41-9D95-A1923B407301}" destId="{F1FBF260-7BCD-42A5-8D0B-395C9E553197}"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A41B0A1-5A4A-4A1C-8376-B554B866A13F}" type="doc">
      <dgm:prSet loTypeId="urn:microsoft.com/office/officeart/2005/8/layout/matrix2" loCatId="matrix" qsTypeId="urn:microsoft.com/office/officeart/2005/8/quickstyle/3d1" qsCatId="3D" csTypeId="urn:microsoft.com/office/officeart/2005/8/colors/colorful2" csCatId="colorful" phldr="1"/>
      <dgm:spPr/>
      <dgm:t>
        <a:bodyPr/>
        <a:lstStyle/>
        <a:p>
          <a:endParaRPr lang="en-US"/>
        </a:p>
      </dgm:t>
    </dgm:pt>
    <dgm:pt modelId="{FCB3AD5E-3BFB-4293-A481-17713FB4BFD9}">
      <dgm:prSet custT="1"/>
      <dgm:spPr/>
      <dgm:t>
        <a:bodyPr/>
        <a:lstStyle/>
        <a:p>
          <a:pPr rtl="0"/>
          <a:r>
            <a:rPr lang="en-US" sz="2000" b="1" dirty="0" smtClean="0"/>
            <a:t>Students are engaged and on task. </a:t>
          </a:r>
          <a:endParaRPr lang="en-US" sz="2000" b="1" dirty="0"/>
        </a:p>
      </dgm:t>
    </dgm:pt>
    <dgm:pt modelId="{F23B8438-F6AC-425D-8765-EAFAD10BBB6F}" type="parTrans" cxnId="{56A3DD54-FE00-447A-9DAE-F4D917BF21C5}">
      <dgm:prSet/>
      <dgm:spPr/>
      <dgm:t>
        <a:bodyPr/>
        <a:lstStyle/>
        <a:p>
          <a:endParaRPr lang="en-US"/>
        </a:p>
      </dgm:t>
    </dgm:pt>
    <dgm:pt modelId="{438CF86F-437D-4537-9215-E7BE817D29D9}" type="sibTrans" cxnId="{56A3DD54-FE00-447A-9DAE-F4D917BF21C5}">
      <dgm:prSet/>
      <dgm:spPr/>
      <dgm:t>
        <a:bodyPr/>
        <a:lstStyle/>
        <a:p>
          <a:endParaRPr lang="en-US"/>
        </a:p>
      </dgm:t>
    </dgm:pt>
    <dgm:pt modelId="{AC48BBF2-5399-47A4-AFA1-E8C67CE8B374}">
      <dgm:prSet custT="1"/>
      <dgm:spPr/>
      <dgm:t>
        <a:bodyPr/>
        <a:lstStyle/>
        <a:p>
          <a:pPr rtl="0"/>
          <a:r>
            <a:rPr lang="en-US" sz="2000" b="1" dirty="0" smtClean="0"/>
            <a:t>All teachers travel about the room to assist students. </a:t>
          </a:r>
          <a:endParaRPr lang="en-US" sz="2000" b="1" dirty="0"/>
        </a:p>
      </dgm:t>
    </dgm:pt>
    <dgm:pt modelId="{93B6118E-B0FB-41B2-ADF8-4F00757E3BC2}" type="parTrans" cxnId="{FA4C068B-C777-41E4-B6FD-8575F6F18612}">
      <dgm:prSet/>
      <dgm:spPr/>
      <dgm:t>
        <a:bodyPr/>
        <a:lstStyle/>
        <a:p>
          <a:endParaRPr lang="en-US"/>
        </a:p>
      </dgm:t>
    </dgm:pt>
    <dgm:pt modelId="{1A6F4369-748C-4DF0-BF3F-B1D3C52C00EA}" type="sibTrans" cxnId="{FA4C068B-C777-41E4-B6FD-8575F6F18612}">
      <dgm:prSet/>
      <dgm:spPr/>
      <dgm:t>
        <a:bodyPr/>
        <a:lstStyle/>
        <a:p>
          <a:endParaRPr lang="en-US"/>
        </a:p>
      </dgm:t>
    </dgm:pt>
    <dgm:pt modelId="{0A43BF57-8636-4C67-A65A-EDD523C19601}">
      <dgm:prSet custT="1"/>
      <dgm:spPr/>
      <dgm:t>
        <a:bodyPr/>
        <a:lstStyle/>
        <a:p>
          <a:pPr rtl="0"/>
          <a:r>
            <a:rPr lang="en-US" sz="2000" b="1" dirty="0" smtClean="0"/>
            <a:t>All teachers have documentation of the computer program’s alignment with standards-based objectives. </a:t>
          </a:r>
          <a:endParaRPr lang="en-US" sz="2000" b="1" dirty="0"/>
        </a:p>
      </dgm:t>
    </dgm:pt>
    <dgm:pt modelId="{E103A304-4BF4-4A8A-A164-0AEC2CA31E52}" type="parTrans" cxnId="{C200494A-A50E-4A77-B700-F7D99D0AF34F}">
      <dgm:prSet/>
      <dgm:spPr/>
      <dgm:t>
        <a:bodyPr/>
        <a:lstStyle/>
        <a:p>
          <a:endParaRPr lang="en-US"/>
        </a:p>
      </dgm:t>
    </dgm:pt>
    <dgm:pt modelId="{75CE2F31-8622-4D9C-8979-AB99B43723CC}" type="sibTrans" cxnId="{C200494A-A50E-4A77-B700-F7D99D0AF34F}">
      <dgm:prSet/>
      <dgm:spPr/>
      <dgm:t>
        <a:bodyPr/>
        <a:lstStyle/>
        <a:p>
          <a:endParaRPr lang="en-US"/>
        </a:p>
      </dgm:t>
    </dgm:pt>
    <dgm:pt modelId="{1145466F-F94D-4744-8490-6D1660E06990}">
      <dgm:prSet custT="1"/>
      <dgm:spPr/>
      <dgm:t>
        <a:bodyPr/>
        <a:lstStyle/>
        <a:p>
          <a:pPr rtl="0"/>
          <a:r>
            <a:rPr lang="en-US" sz="2000" b="1" dirty="0" smtClean="0"/>
            <a:t>All teachers assess student mastery in ways other than those provided by the computer program. </a:t>
          </a:r>
          <a:endParaRPr lang="en-US" sz="2000" b="1" dirty="0"/>
        </a:p>
      </dgm:t>
    </dgm:pt>
    <dgm:pt modelId="{B9CF8FFB-3237-40DD-B608-7FD696CE7678}" type="parTrans" cxnId="{B3D14C3F-4311-4897-B4B4-9D625427B8E7}">
      <dgm:prSet/>
      <dgm:spPr/>
      <dgm:t>
        <a:bodyPr/>
        <a:lstStyle/>
        <a:p>
          <a:endParaRPr lang="en-US"/>
        </a:p>
      </dgm:t>
    </dgm:pt>
    <dgm:pt modelId="{3BFEAC3B-5848-4E69-9508-7EDE12B744AF}" type="sibTrans" cxnId="{B3D14C3F-4311-4897-B4B4-9D625427B8E7}">
      <dgm:prSet/>
      <dgm:spPr/>
      <dgm:t>
        <a:bodyPr/>
        <a:lstStyle/>
        <a:p>
          <a:endParaRPr lang="en-US"/>
        </a:p>
      </dgm:t>
    </dgm:pt>
    <dgm:pt modelId="{0FE93B49-0143-410D-B1F0-77C4A8E27232}">
      <dgm:prSet/>
      <dgm:spPr/>
      <dgm:t>
        <a:bodyPr/>
        <a:lstStyle/>
        <a:p>
          <a:pPr rtl="0"/>
          <a:endParaRPr lang="en-US" dirty="0"/>
        </a:p>
      </dgm:t>
    </dgm:pt>
    <dgm:pt modelId="{130CE67E-40CB-4179-B272-3880BB8FE45A}" type="parTrans" cxnId="{F91C2EB3-B4A7-48D5-8BE9-75C716C696CB}">
      <dgm:prSet/>
      <dgm:spPr/>
      <dgm:t>
        <a:bodyPr/>
        <a:lstStyle/>
        <a:p>
          <a:endParaRPr lang="en-US"/>
        </a:p>
      </dgm:t>
    </dgm:pt>
    <dgm:pt modelId="{999948E3-A47A-40CB-9A52-3D6D02DFBE61}" type="sibTrans" cxnId="{F91C2EB3-B4A7-48D5-8BE9-75C716C696CB}">
      <dgm:prSet/>
      <dgm:spPr/>
      <dgm:t>
        <a:bodyPr/>
        <a:lstStyle/>
        <a:p>
          <a:endParaRPr lang="en-US"/>
        </a:p>
      </dgm:t>
    </dgm:pt>
    <dgm:pt modelId="{CF93A83C-A18F-42BC-8DF5-ED175B5CF099}" type="pres">
      <dgm:prSet presAssocID="{3A41B0A1-5A4A-4A1C-8376-B554B866A13F}" presName="matrix" presStyleCnt="0">
        <dgm:presLayoutVars>
          <dgm:chMax val="1"/>
          <dgm:dir/>
          <dgm:resizeHandles val="exact"/>
        </dgm:presLayoutVars>
      </dgm:prSet>
      <dgm:spPr/>
    </dgm:pt>
    <dgm:pt modelId="{9E18436D-2CA0-4C8F-9621-1BCC042A5CBE}" type="pres">
      <dgm:prSet presAssocID="{3A41B0A1-5A4A-4A1C-8376-B554B866A13F}" presName="axisShape" presStyleLbl="bgShp" presStyleIdx="0" presStyleCnt="1" custScaleX="161627"/>
      <dgm:spPr/>
    </dgm:pt>
    <dgm:pt modelId="{AD1A8D76-1010-4203-AA87-8487E08B1E4C}" type="pres">
      <dgm:prSet presAssocID="{3A41B0A1-5A4A-4A1C-8376-B554B866A13F}" presName="rect1" presStyleLbl="node1" presStyleIdx="0" presStyleCnt="4" custScaleX="176427" custLinFactNeighborX="-39223">
        <dgm:presLayoutVars>
          <dgm:chMax val="0"/>
          <dgm:chPref val="0"/>
          <dgm:bulletEnabled val="1"/>
        </dgm:presLayoutVars>
      </dgm:prSet>
      <dgm:spPr/>
    </dgm:pt>
    <dgm:pt modelId="{1FAB01E5-F49C-409B-B66C-5CE942BF4D2B}" type="pres">
      <dgm:prSet presAssocID="{3A41B0A1-5A4A-4A1C-8376-B554B866A13F}" presName="rect2" presStyleLbl="node1" presStyleIdx="1" presStyleCnt="4" custScaleX="183143" custLinFactNeighborX="45449" custLinFactNeighborY="586">
        <dgm:presLayoutVars>
          <dgm:chMax val="0"/>
          <dgm:chPref val="0"/>
          <dgm:bulletEnabled val="1"/>
        </dgm:presLayoutVars>
      </dgm:prSet>
      <dgm:spPr/>
    </dgm:pt>
    <dgm:pt modelId="{AFC99A89-AEDD-4B09-9E40-BEA4D14E65AD}" type="pres">
      <dgm:prSet presAssocID="{3A41B0A1-5A4A-4A1C-8376-B554B866A13F}" presName="rect3" presStyleLbl="node1" presStyleIdx="2" presStyleCnt="4" custScaleX="185552" custLinFactNeighborX="-42090">
        <dgm:presLayoutVars>
          <dgm:chMax val="0"/>
          <dgm:chPref val="0"/>
          <dgm:bulletEnabled val="1"/>
        </dgm:presLayoutVars>
      </dgm:prSet>
      <dgm:spPr/>
    </dgm:pt>
    <dgm:pt modelId="{A880D96E-13A8-454D-A228-DCF3DF0E26DF}" type="pres">
      <dgm:prSet presAssocID="{3A41B0A1-5A4A-4A1C-8376-B554B866A13F}" presName="rect4" presStyleLbl="node1" presStyleIdx="3" presStyleCnt="4" custScaleX="177135" custLinFactNeighborX="42445">
        <dgm:presLayoutVars>
          <dgm:chMax val="0"/>
          <dgm:chPref val="0"/>
          <dgm:bulletEnabled val="1"/>
        </dgm:presLayoutVars>
      </dgm:prSet>
      <dgm:spPr/>
    </dgm:pt>
  </dgm:ptLst>
  <dgm:cxnLst>
    <dgm:cxn modelId="{326C258F-F0CD-409A-838A-9A78EE51E90E}" type="presOf" srcId="{3A41B0A1-5A4A-4A1C-8376-B554B866A13F}" destId="{CF93A83C-A18F-42BC-8DF5-ED175B5CF099}" srcOrd="0" destOrd="0" presId="urn:microsoft.com/office/officeart/2005/8/layout/matrix2"/>
    <dgm:cxn modelId="{F91C2EB3-B4A7-48D5-8BE9-75C716C696CB}" srcId="{3A41B0A1-5A4A-4A1C-8376-B554B866A13F}" destId="{0FE93B49-0143-410D-B1F0-77C4A8E27232}" srcOrd="4" destOrd="0" parTransId="{130CE67E-40CB-4179-B272-3880BB8FE45A}" sibTransId="{999948E3-A47A-40CB-9A52-3D6D02DFBE61}"/>
    <dgm:cxn modelId="{FA4C068B-C777-41E4-B6FD-8575F6F18612}" srcId="{3A41B0A1-5A4A-4A1C-8376-B554B866A13F}" destId="{AC48BBF2-5399-47A4-AFA1-E8C67CE8B374}" srcOrd="1" destOrd="0" parTransId="{93B6118E-B0FB-41B2-ADF8-4F00757E3BC2}" sibTransId="{1A6F4369-748C-4DF0-BF3F-B1D3C52C00EA}"/>
    <dgm:cxn modelId="{02F35D52-7325-46D3-9809-F55A7843527F}" type="presOf" srcId="{FCB3AD5E-3BFB-4293-A481-17713FB4BFD9}" destId="{AD1A8D76-1010-4203-AA87-8487E08B1E4C}" srcOrd="0" destOrd="0" presId="urn:microsoft.com/office/officeart/2005/8/layout/matrix2"/>
    <dgm:cxn modelId="{56A3DD54-FE00-447A-9DAE-F4D917BF21C5}" srcId="{3A41B0A1-5A4A-4A1C-8376-B554B866A13F}" destId="{FCB3AD5E-3BFB-4293-A481-17713FB4BFD9}" srcOrd="0" destOrd="0" parTransId="{F23B8438-F6AC-425D-8765-EAFAD10BBB6F}" sibTransId="{438CF86F-437D-4537-9215-E7BE817D29D9}"/>
    <dgm:cxn modelId="{56F6D7B9-03CF-4E70-A60B-B817789B76FF}" type="presOf" srcId="{1145466F-F94D-4744-8490-6D1660E06990}" destId="{A880D96E-13A8-454D-A228-DCF3DF0E26DF}" srcOrd="0" destOrd="0" presId="urn:microsoft.com/office/officeart/2005/8/layout/matrix2"/>
    <dgm:cxn modelId="{1E261D39-D502-4D28-8C84-C768647E412C}" type="presOf" srcId="{0A43BF57-8636-4C67-A65A-EDD523C19601}" destId="{AFC99A89-AEDD-4B09-9E40-BEA4D14E65AD}" srcOrd="0" destOrd="0" presId="urn:microsoft.com/office/officeart/2005/8/layout/matrix2"/>
    <dgm:cxn modelId="{C200494A-A50E-4A77-B700-F7D99D0AF34F}" srcId="{3A41B0A1-5A4A-4A1C-8376-B554B866A13F}" destId="{0A43BF57-8636-4C67-A65A-EDD523C19601}" srcOrd="2" destOrd="0" parTransId="{E103A304-4BF4-4A8A-A164-0AEC2CA31E52}" sibTransId="{75CE2F31-8622-4D9C-8979-AB99B43723CC}"/>
    <dgm:cxn modelId="{783B3C83-91A8-402B-AA94-46FED5E1A4F7}" type="presOf" srcId="{AC48BBF2-5399-47A4-AFA1-E8C67CE8B374}" destId="{1FAB01E5-F49C-409B-B66C-5CE942BF4D2B}" srcOrd="0" destOrd="0" presId="urn:microsoft.com/office/officeart/2005/8/layout/matrix2"/>
    <dgm:cxn modelId="{B3D14C3F-4311-4897-B4B4-9D625427B8E7}" srcId="{3A41B0A1-5A4A-4A1C-8376-B554B866A13F}" destId="{1145466F-F94D-4744-8490-6D1660E06990}" srcOrd="3" destOrd="0" parTransId="{B9CF8FFB-3237-40DD-B608-7FD696CE7678}" sibTransId="{3BFEAC3B-5848-4E69-9508-7EDE12B744AF}"/>
    <dgm:cxn modelId="{3A74C5DE-2C7C-48B2-9FA4-2A10CD64FF3F}" type="presParOf" srcId="{CF93A83C-A18F-42BC-8DF5-ED175B5CF099}" destId="{9E18436D-2CA0-4C8F-9621-1BCC042A5CBE}" srcOrd="0" destOrd="0" presId="urn:microsoft.com/office/officeart/2005/8/layout/matrix2"/>
    <dgm:cxn modelId="{2A0AF2A4-192D-48C6-990A-DFD000A60A1C}" type="presParOf" srcId="{CF93A83C-A18F-42BC-8DF5-ED175B5CF099}" destId="{AD1A8D76-1010-4203-AA87-8487E08B1E4C}" srcOrd="1" destOrd="0" presId="urn:microsoft.com/office/officeart/2005/8/layout/matrix2"/>
    <dgm:cxn modelId="{7CEF77FF-169A-4AAF-A63F-304BBFB2DC5D}" type="presParOf" srcId="{CF93A83C-A18F-42BC-8DF5-ED175B5CF099}" destId="{1FAB01E5-F49C-409B-B66C-5CE942BF4D2B}" srcOrd="2" destOrd="0" presId="urn:microsoft.com/office/officeart/2005/8/layout/matrix2"/>
    <dgm:cxn modelId="{726CC90C-B9D2-493E-862D-E33F1B75FF97}" type="presParOf" srcId="{CF93A83C-A18F-42BC-8DF5-ED175B5CF099}" destId="{AFC99A89-AEDD-4B09-9E40-BEA4D14E65AD}" srcOrd="3" destOrd="0" presId="urn:microsoft.com/office/officeart/2005/8/layout/matrix2"/>
    <dgm:cxn modelId="{ED031467-4EDA-43D3-B7CF-D58FF66E0991}" type="presParOf" srcId="{CF93A83C-A18F-42BC-8DF5-ED175B5CF099}" destId="{A880D96E-13A8-454D-A228-DCF3DF0E26DF}" srcOrd="4" destOrd="0" presId="urn:microsoft.com/office/officeart/2005/8/layout/matrix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CEA79C0-ACA3-446B-9CE7-F7FC6A3BFADE}" type="doc">
      <dgm:prSet loTypeId="urn:microsoft.com/office/officeart/2005/8/layout/vProcess5" loCatId="process" qsTypeId="urn:microsoft.com/office/officeart/2005/8/quickstyle/3d2" qsCatId="3D" csTypeId="urn:microsoft.com/office/officeart/2005/8/colors/colorful3" csCatId="colorful"/>
      <dgm:spPr/>
      <dgm:t>
        <a:bodyPr/>
        <a:lstStyle/>
        <a:p>
          <a:endParaRPr lang="en-US"/>
        </a:p>
      </dgm:t>
    </dgm:pt>
    <dgm:pt modelId="{59C3B941-6822-4F9A-BE35-7E29E878B913}">
      <dgm:prSet custT="1"/>
      <dgm:spPr/>
      <dgm:t>
        <a:bodyPr/>
        <a:lstStyle/>
        <a:p>
          <a:pPr rtl="0"/>
          <a:r>
            <a:rPr lang="en-US" sz="2400" dirty="0" smtClean="0"/>
            <a:t>All teachers maintain a file of communication with parents. </a:t>
          </a:r>
          <a:endParaRPr lang="en-US" sz="2400" dirty="0"/>
        </a:p>
      </dgm:t>
    </dgm:pt>
    <dgm:pt modelId="{334AA3D2-77C9-43B2-A583-E145DE2352EF}" type="parTrans" cxnId="{5FF2983C-280D-4CC8-9CA4-C8E86FD3F2CB}">
      <dgm:prSet/>
      <dgm:spPr/>
      <dgm:t>
        <a:bodyPr/>
        <a:lstStyle/>
        <a:p>
          <a:endParaRPr lang="en-US"/>
        </a:p>
      </dgm:t>
    </dgm:pt>
    <dgm:pt modelId="{80435878-7A9A-4169-9F7D-8F9C4A25B706}" type="sibTrans" cxnId="{5FF2983C-280D-4CC8-9CA4-C8E86FD3F2CB}">
      <dgm:prSet/>
      <dgm:spPr/>
      <dgm:t>
        <a:bodyPr/>
        <a:lstStyle/>
        <a:p>
          <a:endParaRPr lang="en-US"/>
        </a:p>
      </dgm:t>
    </dgm:pt>
    <dgm:pt modelId="{27ECF520-0063-4BD7-A0D8-6656C2DD6C5B}">
      <dgm:prSet custT="1"/>
      <dgm:spPr/>
      <dgm:t>
        <a:bodyPr/>
        <a:lstStyle/>
        <a:p>
          <a:pPr rtl="0"/>
          <a:r>
            <a:rPr lang="en-US" sz="2400" dirty="0" smtClean="0"/>
            <a:t>All teachers regularly assign homework (4 or more days a week). </a:t>
          </a:r>
          <a:endParaRPr lang="en-US" sz="2400" dirty="0"/>
        </a:p>
      </dgm:t>
    </dgm:pt>
    <dgm:pt modelId="{5E588C87-482E-4595-85F3-610BBC69B7C1}" type="parTrans" cxnId="{7EDAD526-D64C-4F20-BEC3-FB9C190B7AA5}">
      <dgm:prSet/>
      <dgm:spPr/>
      <dgm:t>
        <a:bodyPr/>
        <a:lstStyle/>
        <a:p>
          <a:endParaRPr lang="en-US"/>
        </a:p>
      </dgm:t>
    </dgm:pt>
    <dgm:pt modelId="{4B42D7FF-F470-4BA5-86B9-DA907BEC4C5C}" type="sibTrans" cxnId="{7EDAD526-D64C-4F20-BEC3-FB9C190B7AA5}">
      <dgm:prSet/>
      <dgm:spPr/>
      <dgm:t>
        <a:bodyPr/>
        <a:lstStyle/>
        <a:p>
          <a:endParaRPr lang="en-US"/>
        </a:p>
      </dgm:t>
    </dgm:pt>
    <dgm:pt modelId="{0FA3AE8A-1125-4A5A-9D81-23C4A8E14B20}">
      <dgm:prSet custT="1"/>
      <dgm:spPr/>
      <dgm:t>
        <a:bodyPr/>
        <a:lstStyle/>
        <a:p>
          <a:pPr rtl="0"/>
          <a:r>
            <a:rPr lang="en-US" sz="2400" dirty="0" smtClean="0"/>
            <a:t>All teachers check, mark, and return homework. </a:t>
          </a:r>
          <a:endParaRPr lang="en-US" sz="2400" dirty="0"/>
        </a:p>
      </dgm:t>
    </dgm:pt>
    <dgm:pt modelId="{4B6BC26B-B2C8-4023-A723-EEC8FFB259B1}" type="parTrans" cxnId="{29FB3592-AA5A-4F0A-8375-AFF7D67AAD73}">
      <dgm:prSet/>
      <dgm:spPr/>
      <dgm:t>
        <a:bodyPr/>
        <a:lstStyle/>
        <a:p>
          <a:endParaRPr lang="en-US"/>
        </a:p>
      </dgm:t>
    </dgm:pt>
    <dgm:pt modelId="{8F1A00D3-23A7-4821-8656-28BC4CE95764}" type="sibTrans" cxnId="{29FB3592-AA5A-4F0A-8375-AFF7D67AAD73}">
      <dgm:prSet/>
      <dgm:spPr/>
      <dgm:t>
        <a:bodyPr/>
        <a:lstStyle/>
        <a:p>
          <a:endParaRPr lang="en-US"/>
        </a:p>
      </dgm:t>
    </dgm:pt>
    <dgm:pt modelId="{0D5BF9E8-28A1-4C9F-968A-2F61F9470824}">
      <dgm:prSet custT="1"/>
      <dgm:spPr/>
      <dgm:t>
        <a:bodyPr/>
        <a:lstStyle/>
        <a:p>
          <a:pPr rtl="0"/>
          <a:r>
            <a:rPr lang="en-US" sz="2400" dirty="0" smtClean="0"/>
            <a:t>All teachers systematically report to parents the student’s mastery of specific standards-based objectives. </a:t>
          </a:r>
          <a:endParaRPr lang="en-US" sz="2400" dirty="0"/>
        </a:p>
      </dgm:t>
    </dgm:pt>
    <dgm:pt modelId="{BB2C67BD-9A9B-4B81-8EA9-EFE93E4262E7}" type="parTrans" cxnId="{1E0B650A-4E9A-44FF-A03C-F401B29733CA}">
      <dgm:prSet/>
      <dgm:spPr/>
      <dgm:t>
        <a:bodyPr/>
        <a:lstStyle/>
        <a:p>
          <a:endParaRPr lang="en-US"/>
        </a:p>
      </dgm:t>
    </dgm:pt>
    <dgm:pt modelId="{7BBB0566-790B-480C-A0A8-402BC4FE1005}" type="sibTrans" cxnId="{1E0B650A-4E9A-44FF-A03C-F401B29733CA}">
      <dgm:prSet/>
      <dgm:spPr/>
      <dgm:t>
        <a:bodyPr/>
        <a:lstStyle/>
        <a:p>
          <a:endParaRPr lang="en-US"/>
        </a:p>
      </dgm:t>
    </dgm:pt>
    <dgm:pt modelId="{C79FF685-B484-4A0A-9BE6-DC6F3E276E2A}" type="pres">
      <dgm:prSet presAssocID="{2CEA79C0-ACA3-446B-9CE7-F7FC6A3BFADE}" presName="outerComposite" presStyleCnt="0">
        <dgm:presLayoutVars>
          <dgm:chMax val="5"/>
          <dgm:dir/>
          <dgm:resizeHandles val="exact"/>
        </dgm:presLayoutVars>
      </dgm:prSet>
      <dgm:spPr/>
    </dgm:pt>
    <dgm:pt modelId="{6A9F33C2-7E2C-4C4C-822C-2FBECAB6D4D1}" type="pres">
      <dgm:prSet presAssocID="{2CEA79C0-ACA3-446B-9CE7-F7FC6A3BFADE}" presName="dummyMaxCanvas" presStyleCnt="0">
        <dgm:presLayoutVars/>
      </dgm:prSet>
      <dgm:spPr/>
    </dgm:pt>
    <dgm:pt modelId="{35DEAF86-6D2B-4D9B-8496-EAAF34D0478F}" type="pres">
      <dgm:prSet presAssocID="{2CEA79C0-ACA3-446B-9CE7-F7FC6A3BFADE}" presName="FourNodes_1" presStyleLbl="node1" presStyleIdx="0" presStyleCnt="4">
        <dgm:presLayoutVars>
          <dgm:bulletEnabled val="1"/>
        </dgm:presLayoutVars>
      </dgm:prSet>
      <dgm:spPr/>
    </dgm:pt>
    <dgm:pt modelId="{3BB305D7-982D-4C21-987C-CB714BFACD6E}" type="pres">
      <dgm:prSet presAssocID="{2CEA79C0-ACA3-446B-9CE7-F7FC6A3BFADE}" presName="FourNodes_2" presStyleLbl="node1" presStyleIdx="1" presStyleCnt="4">
        <dgm:presLayoutVars>
          <dgm:bulletEnabled val="1"/>
        </dgm:presLayoutVars>
      </dgm:prSet>
      <dgm:spPr/>
    </dgm:pt>
    <dgm:pt modelId="{62B03DED-7C3A-41CA-A4C6-3808764F6FBE}" type="pres">
      <dgm:prSet presAssocID="{2CEA79C0-ACA3-446B-9CE7-F7FC6A3BFADE}" presName="FourNodes_3" presStyleLbl="node1" presStyleIdx="2" presStyleCnt="4">
        <dgm:presLayoutVars>
          <dgm:bulletEnabled val="1"/>
        </dgm:presLayoutVars>
      </dgm:prSet>
      <dgm:spPr/>
    </dgm:pt>
    <dgm:pt modelId="{DB740141-4D6A-43A1-97AC-2F85734B19D8}" type="pres">
      <dgm:prSet presAssocID="{2CEA79C0-ACA3-446B-9CE7-F7FC6A3BFADE}" presName="FourNodes_4" presStyleLbl="node1" presStyleIdx="3" presStyleCnt="4">
        <dgm:presLayoutVars>
          <dgm:bulletEnabled val="1"/>
        </dgm:presLayoutVars>
      </dgm:prSet>
      <dgm:spPr/>
    </dgm:pt>
    <dgm:pt modelId="{91E54F59-56A6-410A-8823-39DDD9EECEE0}" type="pres">
      <dgm:prSet presAssocID="{2CEA79C0-ACA3-446B-9CE7-F7FC6A3BFADE}" presName="FourConn_1-2" presStyleLbl="fgAccFollowNode1" presStyleIdx="0" presStyleCnt="3">
        <dgm:presLayoutVars>
          <dgm:bulletEnabled val="1"/>
        </dgm:presLayoutVars>
      </dgm:prSet>
      <dgm:spPr/>
    </dgm:pt>
    <dgm:pt modelId="{F05B0028-878B-4193-8CA0-9E1BA5A9BDB7}" type="pres">
      <dgm:prSet presAssocID="{2CEA79C0-ACA3-446B-9CE7-F7FC6A3BFADE}" presName="FourConn_2-3" presStyleLbl="fgAccFollowNode1" presStyleIdx="1" presStyleCnt="3">
        <dgm:presLayoutVars>
          <dgm:bulletEnabled val="1"/>
        </dgm:presLayoutVars>
      </dgm:prSet>
      <dgm:spPr/>
    </dgm:pt>
    <dgm:pt modelId="{18F5535B-1F39-44ED-A456-9D331C9AE286}" type="pres">
      <dgm:prSet presAssocID="{2CEA79C0-ACA3-446B-9CE7-F7FC6A3BFADE}" presName="FourConn_3-4" presStyleLbl="fgAccFollowNode1" presStyleIdx="2" presStyleCnt="3">
        <dgm:presLayoutVars>
          <dgm:bulletEnabled val="1"/>
        </dgm:presLayoutVars>
      </dgm:prSet>
      <dgm:spPr/>
    </dgm:pt>
    <dgm:pt modelId="{E45D3DE9-DE79-4FC4-8027-89F0D8D6FA10}" type="pres">
      <dgm:prSet presAssocID="{2CEA79C0-ACA3-446B-9CE7-F7FC6A3BFADE}" presName="FourNodes_1_text" presStyleLbl="node1" presStyleIdx="3" presStyleCnt="4">
        <dgm:presLayoutVars>
          <dgm:bulletEnabled val="1"/>
        </dgm:presLayoutVars>
      </dgm:prSet>
      <dgm:spPr/>
    </dgm:pt>
    <dgm:pt modelId="{EBFF0065-0349-40D3-AF9B-ED81EDE24549}" type="pres">
      <dgm:prSet presAssocID="{2CEA79C0-ACA3-446B-9CE7-F7FC6A3BFADE}" presName="FourNodes_2_text" presStyleLbl="node1" presStyleIdx="3" presStyleCnt="4">
        <dgm:presLayoutVars>
          <dgm:bulletEnabled val="1"/>
        </dgm:presLayoutVars>
      </dgm:prSet>
      <dgm:spPr/>
    </dgm:pt>
    <dgm:pt modelId="{97949CBD-C582-480B-A4EF-96531C8B26C2}" type="pres">
      <dgm:prSet presAssocID="{2CEA79C0-ACA3-446B-9CE7-F7FC6A3BFADE}" presName="FourNodes_3_text" presStyleLbl="node1" presStyleIdx="3" presStyleCnt="4">
        <dgm:presLayoutVars>
          <dgm:bulletEnabled val="1"/>
        </dgm:presLayoutVars>
      </dgm:prSet>
      <dgm:spPr/>
    </dgm:pt>
    <dgm:pt modelId="{E4BD354D-D353-4210-9863-5488B258009C}" type="pres">
      <dgm:prSet presAssocID="{2CEA79C0-ACA3-446B-9CE7-F7FC6A3BFADE}" presName="FourNodes_4_text" presStyleLbl="node1" presStyleIdx="3" presStyleCnt="4">
        <dgm:presLayoutVars>
          <dgm:bulletEnabled val="1"/>
        </dgm:presLayoutVars>
      </dgm:prSet>
      <dgm:spPr/>
    </dgm:pt>
  </dgm:ptLst>
  <dgm:cxnLst>
    <dgm:cxn modelId="{AF91317E-D7BF-4E4D-B6B6-A1702EC44E02}" type="presOf" srcId="{27ECF520-0063-4BD7-A0D8-6656C2DD6C5B}" destId="{EBFF0065-0349-40D3-AF9B-ED81EDE24549}" srcOrd="1" destOrd="0" presId="urn:microsoft.com/office/officeart/2005/8/layout/vProcess5"/>
    <dgm:cxn modelId="{E2BD1BEA-B16E-442C-9DAF-CA326362EECD}" type="presOf" srcId="{27ECF520-0063-4BD7-A0D8-6656C2DD6C5B}" destId="{3BB305D7-982D-4C21-987C-CB714BFACD6E}" srcOrd="0" destOrd="0" presId="urn:microsoft.com/office/officeart/2005/8/layout/vProcess5"/>
    <dgm:cxn modelId="{6CC842D6-5ECF-419A-9D6E-63E3A1FF5E74}" type="presOf" srcId="{59C3B941-6822-4F9A-BE35-7E29E878B913}" destId="{E45D3DE9-DE79-4FC4-8027-89F0D8D6FA10}" srcOrd="1" destOrd="0" presId="urn:microsoft.com/office/officeart/2005/8/layout/vProcess5"/>
    <dgm:cxn modelId="{50464FE2-C613-49E0-81AE-DD5C853B6E23}" type="presOf" srcId="{0FA3AE8A-1125-4A5A-9D81-23C4A8E14B20}" destId="{97949CBD-C582-480B-A4EF-96531C8B26C2}" srcOrd="1" destOrd="0" presId="urn:microsoft.com/office/officeart/2005/8/layout/vProcess5"/>
    <dgm:cxn modelId="{85E6F4E8-370C-48F3-8B24-AB89635D48D3}" type="presOf" srcId="{0D5BF9E8-28A1-4C9F-968A-2F61F9470824}" destId="{DB740141-4D6A-43A1-97AC-2F85734B19D8}" srcOrd="0" destOrd="0" presId="urn:microsoft.com/office/officeart/2005/8/layout/vProcess5"/>
    <dgm:cxn modelId="{9D0894DF-C265-446A-9AA3-F545E6C86770}" type="presOf" srcId="{2CEA79C0-ACA3-446B-9CE7-F7FC6A3BFADE}" destId="{C79FF685-B484-4A0A-9BE6-DC6F3E276E2A}" srcOrd="0" destOrd="0" presId="urn:microsoft.com/office/officeart/2005/8/layout/vProcess5"/>
    <dgm:cxn modelId="{8E09443A-D485-4285-AD84-EBEA1F484CDA}" type="presOf" srcId="{59C3B941-6822-4F9A-BE35-7E29E878B913}" destId="{35DEAF86-6D2B-4D9B-8496-EAAF34D0478F}" srcOrd="0" destOrd="0" presId="urn:microsoft.com/office/officeart/2005/8/layout/vProcess5"/>
    <dgm:cxn modelId="{1C6A3FC7-F510-4A0A-8441-089F23F021A1}" type="presOf" srcId="{0FA3AE8A-1125-4A5A-9D81-23C4A8E14B20}" destId="{62B03DED-7C3A-41CA-A4C6-3808764F6FBE}" srcOrd="0" destOrd="0" presId="urn:microsoft.com/office/officeart/2005/8/layout/vProcess5"/>
    <dgm:cxn modelId="{08EC11F3-6486-4C73-ADC7-EFFCE8951831}" type="presOf" srcId="{80435878-7A9A-4169-9F7D-8F9C4A25B706}" destId="{91E54F59-56A6-410A-8823-39DDD9EECEE0}" srcOrd="0" destOrd="0" presId="urn:microsoft.com/office/officeart/2005/8/layout/vProcess5"/>
    <dgm:cxn modelId="{C5E80BDE-E610-459B-95C4-4A3845273C4E}" type="presOf" srcId="{0D5BF9E8-28A1-4C9F-968A-2F61F9470824}" destId="{E4BD354D-D353-4210-9863-5488B258009C}" srcOrd="1" destOrd="0" presId="urn:microsoft.com/office/officeart/2005/8/layout/vProcess5"/>
    <dgm:cxn modelId="{211D13EB-84A0-4831-ACA6-4D0B7DA3A9A8}" type="presOf" srcId="{8F1A00D3-23A7-4821-8656-28BC4CE95764}" destId="{18F5535B-1F39-44ED-A456-9D331C9AE286}" srcOrd="0" destOrd="0" presId="urn:microsoft.com/office/officeart/2005/8/layout/vProcess5"/>
    <dgm:cxn modelId="{29FB3592-AA5A-4F0A-8375-AFF7D67AAD73}" srcId="{2CEA79C0-ACA3-446B-9CE7-F7FC6A3BFADE}" destId="{0FA3AE8A-1125-4A5A-9D81-23C4A8E14B20}" srcOrd="2" destOrd="0" parTransId="{4B6BC26B-B2C8-4023-A723-EEC8FFB259B1}" sibTransId="{8F1A00D3-23A7-4821-8656-28BC4CE95764}"/>
    <dgm:cxn modelId="{5FF2983C-280D-4CC8-9CA4-C8E86FD3F2CB}" srcId="{2CEA79C0-ACA3-446B-9CE7-F7FC6A3BFADE}" destId="{59C3B941-6822-4F9A-BE35-7E29E878B913}" srcOrd="0" destOrd="0" parTransId="{334AA3D2-77C9-43B2-A583-E145DE2352EF}" sibTransId="{80435878-7A9A-4169-9F7D-8F9C4A25B706}"/>
    <dgm:cxn modelId="{7EDAD526-D64C-4F20-BEC3-FB9C190B7AA5}" srcId="{2CEA79C0-ACA3-446B-9CE7-F7FC6A3BFADE}" destId="{27ECF520-0063-4BD7-A0D8-6656C2DD6C5B}" srcOrd="1" destOrd="0" parTransId="{5E588C87-482E-4595-85F3-610BBC69B7C1}" sibTransId="{4B42D7FF-F470-4BA5-86B9-DA907BEC4C5C}"/>
    <dgm:cxn modelId="{E7A502A5-A7C5-448D-A7DE-0C027DEE66D9}" type="presOf" srcId="{4B42D7FF-F470-4BA5-86B9-DA907BEC4C5C}" destId="{F05B0028-878B-4193-8CA0-9E1BA5A9BDB7}" srcOrd="0" destOrd="0" presId="urn:microsoft.com/office/officeart/2005/8/layout/vProcess5"/>
    <dgm:cxn modelId="{1E0B650A-4E9A-44FF-A03C-F401B29733CA}" srcId="{2CEA79C0-ACA3-446B-9CE7-F7FC6A3BFADE}" destId="{0D5BF9E8-28A1-4C9F-968A-2F61F9470824}" srcOrd="3" destOrd="0" parTransId="{BB2C67BD-9A9B-4B81-8EA9-EFE93E4262E7}" sibTransId="{7BBB0566-790B-480C-A0A8-402BC4FE1005}"/>
    <dgm:cxn modelId="{2E3B5144-9DC0-4648-90A7-B24DEFE7C59C}" type="presParOf" srcId="{C79FF685-B484-4A0A-9BE6-DC6F3E276E2A}" destId="{6A9F33C2-7E2C-4C4C-822C-2FBECAB6D4D1}" srcOrd="0" destOrd="0" presId="urn:microsoft.com/office/officeart/2005/8/layout/vProcess5"/>
    <dgm:cxn modelId="{B8CB604E-3CB1-4ABF-8ABD-CC30C2F04965}" type="presParOf" srcId="{C79FF685-B484-4A0A-9BE6-DC6F3E276E2A}" destId="{35DEAF86-6D2B-4D9B-8496-EAAF34D0478F}" srcOrd="1" destOrd="0" presId="urn:microsoft.com/office/officeart/2005/8/layout/vProcess5"/>
    <dgm:cxn modelId="{CF2CEE52-2889-4348-94A9-9ABBAD450E16}" type="presParOf" srcId="{C79FF685-B484-4A0A-9BE6-DC6F3E276E2A}" destId="{3BB305D7-982D-4C21-987C-CB714BFACD6E}" srcOrd="2" destOrd="0" presId="urn:microsoft.com/office/officeart/2005/8/layout/vProcess5"/>
    <dgm:cxn modelId="{558A19D1-EFC3-47C1-8375-F3ADC58F13C0}" type="presParOf" srcId="{C79FF685-B484-4A0A-9BE6-DC6F3E276E2A}" destId="{62B03DED-7C3A-41CA-A4C6-3808764F6FBE}" srcOrd="3" destOrd="0" presId="urn:microsoft.com/office/officeart/2005/8/layout/vProcess5"/>
    <dgm:cxn modelId="{5F82CC46-0ADE-4EB4-A628-220788C1EAA6}" type="presParOf" srcId="{C79FF685-B484-4A0A-9BE6-DC6F3E276E2A}" destId="{DB740141-4D6A-43A1-97AC-2F85734B19D8}" srcOrd="4" destOrd="0" presId="urn:microsoft.com/office/officeart/2005/8/layout/vProcess5"/>
    <dgm:cxn modelId="{138D4719-03F3-42C4-9EBE-B1183C36DE33}" type="presParOf" srcId="{C79FF685-B484-4A0A-9BE6-DC6F3E276E2A}" destId="{91E54F59-56A6-410A-8823-39DDD9EECEE0}" srcOrd="5" destOrd="0" presId="urn:microsoft.com/office/officeart/2005/8/layout/vProcess5"/>
    <dgm:cxn modelId="{4FCF60AE-B448-484D-B564-C2C92AC99778}" type="presParOf" srcId="{C79FF685-B484-4A0A-9BE6-DC6F3E276E2A}" destId="{F05B0028-878B-4193-8CA0-9E1BA5A9BDB7}" srcOrd="6" destOrd="0" presId="urn:microsoft.com/office/officeart/2005/8/layout/vProcess5"/>
    <dgm:cxn modelId="{CD52BFE5-015D-4E1C-BFF2-D0D9345B3C4A}" type="presParOf" srcId="{C79FF685-B484-4A0A-9BE6-DC6F3E276E2A}" destId="{18F5535B-1F39-44ED-A456-9D331C9AE286}" srcOrd="7" destOrd="0" presId="urn:microsoft.com/office/officeart/2005/8/layout/vProcess5"/>
    <dgm:cxn modelId="{5A261852-82DC-43D5-9540-40140D4C2AEB}" type="presParOf" srcId="{C79FF685-B484-4A0A-9BE6-DC6F3E276E2A}" destId="{E45D3DE9-DE79-4FC4-8027-89F0D8D6FA10}" srcOrd="8" destOrd="0" presId="urn:microsoft.com/office/officeart/2005/8/layout/vProcess5"/>
    <dgm:cxn modelId="{D0319AAE-E147-4CEE-84F9-3AF08C768FFF}" type="presParOf" srcId="{C79FF685-B484-4A0A-9BE6-DC6F3E276E2A}" destId="{EBFF0065-0349-40D3-AF9B-ED81EDE24549}" srcOrd="9" destOrd="0" presId="urn:microsoft.com/office/officeart/2005/8/layout/vProcess5"/>
    <dgm:cxn modelId="{37DDABBC-842B-4632-8B65-569F5ADFA0A6}" type="presParOf" srcId="{C79FF685-B484-4A0A-9BE6-DC6F3E276E2A}" destId="{97949CBD-C582-480B-A4EF-96531C8B26C2}" srcOrd="10" destOrd="0" presId="urn:microsoft.com/office/officeart/2005/8/layout/vProcess5"/>
    <dgm:cxn modelId="{C0759175-D466-4728-8EB2-0F2E6834D09A}" type="presParOf" srcId="{C79FF685-B484-4A0A-9BE6-DC6F3E276E2A}" destId="{E4BD354D-D353-4210-9863-5488B258009C}"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5ECF75-C6AB-407D-AB9F-C1201125BF57}" type="doc">
      <dgm:prSet loTypeId="urn:microsoft.com/office/officeart/2005/8/layout/vList2" loCatId="list" qsTypeId="urn:microsoft.com/office/officeart/2005/8/quickstyle/simple5" qsCatId="simple" csTypeId="urn:microsoft.com/office/officeart/2005/8/colors/colorful3" csCatId="colorful"/>
      <dgm:spPr/>
      <dgm:t>
        <a:bodyPr/>
        <a:lstStyle/>
        <a:p>
          <a:endParaRPr lang="en-US"/>
        </a:p>
      </dgm:t>
    </dgm:pt>
    <dgm:pt modelId="{62C8C3EA-D7AE-423B-A02E-84668C7574D7}">
      <dgm:prSet custT="1"/>
      <dgm:spPr/>
      <dgm:t>
        <a:bodyPr/>
        <a:lstStyle/>
        <a:p>
          <a:pPr rtl="0"/>
          <a:r>
            <a:rPr lang="en-US" sz="2400" dirty="0" smtClean="0"/>
            <a:t>Teachers are organized into grade-level, grade-level cluster, or subject-area Instructional Teams.</a:t>
          </a:r>
          <a:endParaRPr lang="en-US" sz="2400" dirty="0"/>
        </a:p>
      </dgm:t>
    </dgm:pt>
    <dgm:pt modelId="{7168EFC1-EBAB-4EFB-8660-9782C45AF7C1}" type="parTrans" cxnId="{822CFFC6-573B-4359-8C3C-2C58B44E5854}">
      <dgm:prSet/>
      <dgm:spPr/>
      <dgm:t>
        <a:bodyPr/>
        <a:lstStyle/>
        <a:p>
          <a:endParaRPr lang="en-US"/>
        </a:p>
      </dgm:t>
    </dgm:pt>
    <dgm:pt modelId="{CC46E331-9E12-4886-8227-C20B3E101FB3}" type="sibTrans" cxnId="{822CFFC6-573B-4359-8C3C-2C58B44E5854}">
      <dgm:prSet/>
      <dgm:spPr/>
      <dgm:t>
        <a:bodyPr/>
        <a:lstStyle/>
        <a:p>
          <a:endParaRPr lang="en-US"/>
        </a:p>
      </dgm:t>
    </dgm:pt>
    <dgm:pt modelId="{820FC4CE-11DF-41D4-92FF-C90872446C47}">
      <dgm:prSet custT="1"/>
      <dgm:spPr/>
      <dgm:t>
        <a:bodyPr/>
        <a:lstStyle/>
        <a:p>
          <a:pPr rtl="0"/>
          <a:r>
            <a:rPr lang="en-US" sz="2400" dirty="0" smtClean="0"/>
            <a:t>Instructional Teams meet for blocks of time (4 to 6 hour blocks, once a month; whole days before and after the school year) sufficient to develop and refine units of instruction and review student learning data. </a:t>
          </a:r>
          <a:endParaRPr lang="en-US" sz="2400" dirty="0"/>
        </a:p>
      </dgm:t>
    </dgm:pt>
    <dgm:pt modelId="{11B163EA-0B53-4EE9-BA76-3AC1094199B9}" type="parTrans" cxnId="{18A90F52-B200-413A-B854-7E5E69B6794A}">
      <dgm:prSet/>
      <dgm:spPr/>
      <dgm:t>
        <a:bodyPr/>
        <a:lstStyle/>
        <a:p>
          <a:endParaRPr lang="en-US"/>
        </a:p>
      </dgm:t>
    </dgm:pt>
    <dgm:pt modelId="{D554E2DE-2521-49F9-9BDC-C8647931E3C4}" type="sibTrans" cxnId="{18A90F52-B200-413A-B854-7E5E69B6794A}">
      <dgm:prSet/>
      <dgm:spPr/>
      <dgm:t>
        <a:bodyPr/>
        <a:lstStyle/>
        <a:p>
          <a:endParaRPr lang="en-US"/>
        </a:p>
      </dgm:t>
    </dgm:pt>
    <dgm:pt modelId="{8FAAB59E-D327-4A22-B97C-B9291E485C29}">
      <dgm:prSet custT="1"/>
      <dgm:spPr/>
      <dgm:t>
        <a:bodyPr/>
        <a:lstStyle/>
        <a:p>
          <a:pPr rtl="0"/>
          <a:r>
            <a:rPr lang="en-US" sz="2400" dirty="0" smtClean="0"/>
            <a:t>Instructional Teams develop standards-aligned units of instruction for each subject and grade level</a:t>
          </a:r>
          <a:r>
            <a:rPr lang="en-US" sz="500" dirty="0" smtClean="0"/>
            <a:t>. </a:t>
          </a:r>
          <a:endParaRPr lang="en-US" sz="500" dirty="0"/>
        </a:p>
      </dgm:t>
    </dgm:pt>
    <dgm:pt modelId="{9E409C5C-90EF-46F4-8AFB-B5A44832E4F4}" type="parTrans" cxnId="{D1F681C7-D434-4B52-B1A2-3D182123C500}">
      <dgm:prSet/>
      <dgm:spPr/>
      <dgm:t>
        <a:bodyPr/>
        <a:lstStyle/>
        <a:p>
          <a:endParaRPr lang="en-US"/>
        </a:p>
      </dgm:t>
    </dgm:pt>
    <dgm:pt modelId="{BF882BA3-7D62-45F2-974C-8E57D49B745A}" type="sibTrans" cxnId="{D1F681C7-D434-4B52-B1A2-3D182123C500}">
      <dgm:prSet/>
      <dgm:spPr/>
      <dgm:t>
        <a:bodyPr/>
        <a:lstStyle/>
        <a:p>
          <a:endParaRPr lang="en-US"/>
        </a:p>
      </dgm:t>
    </dgm:pt>
    <dgm:pt modelId="{0E60D15C-45EC-473E-AC86-4A877B88A7A2}" type="pres">
      <dgm:prSet presAssocID="{AF5ECF75-C6AB-407D-AB9F-C1201125BF57}" presName="linear" presStyleCnt="0">
        <dgm:presLayoutVars>
          <dgm:animLvl val="lvl"/>
          <dgm:resizeHandles val="exact"/>
        </dgm:presLayoutVars>
      </dgm:prSet>
      <dgm:spPr/>
    </dgm:pt>
    <dgm:pt modelId="{5A184CE5-7E64-4950-B3B8-3CCA517B67F7}" type="pres">
      <dgm:prSet presAssocID="{62C8C3EA-D7AE-423B-A02E-84668C7574D7}" presName="parentText" presStyleLbl="node1" presStyleIdx="0" presStyleCnt="3">
        <dgm:presLayoutVars>
          <dgm:chMax val="0"/>
          <dgm:bulletEnabled val="1"/>
        </dgm:presLayoutVars>
      </dgm:prSet>
      <dgm:spPr/>
    </dgm:pt>
    <dgm:pt modelId="{1198F7CE-F99E-45C5-B74E-C0C2C7AEE49F}" type="pres">
      <dgm:prSet presAssocID="{CC46E331-9E12-4886-8227-C20B3E101FB3}" presName="spacer" presStyleCnt="0"/>
      <dgm:spPr/>
    </dgm:pt>
    <dgm:pt modelId="{BA896281-ED40-4671-A828-6203A1C4E834}" type="pres">
      <dgm:prSet presAssocID="{820FC4CE-11DF-41D4-92FF-C90872446C47}" presName="parentText" presStyleLbl="node1" presStyleIdx="1" presStyleCnt="3">
        <dgm:presLayoutVars>
          <dgm:chMax val="0"/>
          <dgm:bulletEnabled val="1"/>
        </dgm:presLayoutVars>
      </dgm:prSet>
      <dgm:spPr/>
    </dgm:pt>
    <dgm:pt modelId="{E6D940EF-46E2-4809-8B7B-22C55AE41153}" type="pres">
      <dgm:prSet presAssocID="{D554E2DE-2521-49F9-9BDC-C8647931E3C4}" presName="spacer" presStyleCnt="0"/>
      <dgm:spPr/>
    </dgm:pt>
    <dgm:pt modelId="{FDB85698-7275-46B1-88F6-F4ED029DD22E}" type="pres">
      <dgm:prSet presAssocID="{8FAAB59E-D327-4A22-B97C-B9291E485C29}" presName="parentText" presStyleLbl="node1" presStyleIdx="2" presStyleCnt="3">
        <dgm:presLayoutVars>
          <dgm:chMax val="0"/>
          <dgm:bulletEnabled val="1"/>
        </dgm:presLayoutVars>
      </dgm:prSet>
      <dgm:spPr/>
    </dgm:pt>
  </dgm:ptLst>
  <dgm:cxnLst>
    <dgm:cxn modelId="{D1F681C7-D434-4B52-B1A2-3D182123C500}" srcId="{AF5ECF75-C6AB-407D-AB9F-C1201125BF57}" destId="{8FAAB59E-D327-4A22-B97C-B9291E485C29}" srcOrd="2" destOrd="0" parTransId="{9E409C5C-90EF-46F4-8AFB-B5A44832E4F4}" sibTransId="{BF882BA3-7D62-45F2-974C-8E57D49B745A}"/>
    <dgm:cxn modelId="{562EEB97-9C2F-4D0A-B1B1-C9B8D8EACFA5}" type="presOf" srcId="{62C8C3EA-D7AE-423B-A02E-84668C7574D7}" destId="{5A184CE5-7E64-4950-B3B8-3CCA517B67F7}" srcOrd="0" destOrd="0" presId="urn:microsoft.com/office/officeart/2005/8/layout/vList2"/>
    <dgm:cxn modelId="{BB4393C2-A9F1-42A1-A336-C3CC19B65248}" type="presOf" srcId="{AF5ECF75-C6AB-407D-AB9F-C1201125BF57}" destId="{0E60D15C-45EC-473E-AC86-4A877B88A7A2}" srcOrd="0" destOrd="0" presId="urn:microsoft.com/office/officeart/2005/8/layout/vList2"/>
    <dgm:cxn modelId="{B74C69EB-8B75-417D-9B69-E3B0027E1211}" type="presOf" srcId="{820FC4CE-11DF-41D4-92FF-C90872446C47}" destId="{BA896281-ED40-4671-A828-6203A1C4E834}" srcOrd="0" destOrd="0" presId="urn:microsoft.com/office/officeart/2005/8/layout/vList2"/>
    <dgm:cxn modelId="{CDBF5C75-925B-43EB-B279-45BFD93E812D}" type="presOf" srcId="{8FAAB59E-D327-4A22-B97C-B9291E485C29}" destId="{FDB85698-7275-46B1-88F6-F4ED029DD22E}" srcOrd="0" destOrd="0" presId="urn:microsoft.com/office/officeart/2005/8/layout/vList2"/>
    <dgm:cxn modelId="{822CFFC6-573B-4359-8C3C-2C58B44E5854}" srcId="{AF5ECF75-C6AB-407D-AB9F-C1201125BF57}" destId="{62C8C3EA-D7AE-423B-A02E-84668C7574D7}" srcOrd="0" destOrd="0" parTransId="{7168EFC1-EBAB-4EFB-8660-9782C45AF7C1}" sibTransId="{CC46E331-9E12-4886-8227-C20B3E101FB3}"/>
    <dgm:cxn modelId="{18A90F52-B200-413A-B854-7E5E69B6794A}" srcId="{AF5ECF75-C6AB-407D-AB9F-C1201125BF57}" destId="{820FC4CE-11DF-41D4-92FF-C90872446C47}" srcOrd="1" destOrd="0" parTransId="{11B163EA-0B53-4EE9-BA76-3AC1094199B9}" sibTransId="{D554E2DE-2521-49F9-9BDC-C8647931E3C4}"/>
    <dgm:cxn modelId="{B13DA4B6-972B-4639-BB93-C5C94EEB4116}" type="presParOf" srcId="{0E60D15C-45EC-473E-AC86-4A877B88A7A2}" destId="{5A184CE5-7E64-4950-B3B8-3CCA517B67F7}" srcOrd="0" destOrd="0" presId="urn:microsoft.com/office/officeart/2005/8/layout/vList2"/>
    <dgm:cxn modelId="{FBC7BC3B-F414-4C8E-8756-FA0AF54B6A04}" type="presParOf" srcId="{0E60D15C-45EC-473E-AC86-4A877B88A7A2}" destId="{1198F7CE-F99E-45C5-B74E-C0C2C7AEE49F}" srcOrd="1" destOrd="0" presId="urn:microsoft.com/office/officeart/2005/8/layout/vList2"/>
    <dgm:cxn modelId="{CFA4F59E-0133-4D23-8BFE-0AFA097C271A}" type="presParOf" srcId="{0E60D15C-45EC-473E-AC86-4A877B88A7A2}" destId="{BA896281-ED40-4671-A828-6203A1C4E834}" srcOrd="2" destOrd="0" presId="urn:microsoft.com/office/officeart/2005/8/layout/vList2"/>
    <dgm:cxn modelId="{88284F9D-7218-473F-A2F9-2BAD2538A9DB}" type="presParOf" srcId="{0E60D15C-45EC-473E-AC86-4A877B88A7A2}" destId="{E6D940EF-46E2-4809-8B7B-22C55AE41153}" srcOrd="3" destOrd="0" presId="urn:microsoft.com/office/officeart/2005/8/layout/vList2"/>
    <dgm:cxn modelId="{154A834C-C7C1-4270-98BC-C5A0D133E4CE}" type="presParOf" srcId="{0E60D15C-45EC-473E-AC86-4A877B88A7A2}" destId="{FDB85698-7275-46B1-88F6-F4ED029DD22E}"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2139B6-109A-4810-BDB1-78100D94A06D}"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8560FD80-3F82-4D27-9AEB-BF4281B9FFD7}">
      <dgm:prSet custT="1"/>
      <dgm:spPr/>
      <dgm:t>
        <a:bodyPr/>
        <a:lstStyle/>
        <a:p>
          <a:pPr rtl="0"/>
          <a:r>
            <a:rPr lang="en-US" sz="2400" dirty="0" smtClean="0"/>
            <a:t>Instructional Teams use student learning data to assess strengths and weaknesses of the curriculum and instructional strategies.</a:t>
          </a:r>
          <a:endParaRPr lang="en-US" sz="2400" dirty="0"/>
        </a:p>
      </dgm:t>
    </dgm:pt>
    <dgm:pt modelId="{66C44074-67CA-4862-92E4-B04081CD7A69}" type="parTrans" cxnId="{8F78E138-90AC-4B7C-A6C3-6CA9C08C763A}">
      <dgm:prSet/>
      <dgm:spPr/>
      <dgm:t>
        <a:bodyPr/>
        <a:lstStyle/>
        <a:p>
          <a:endParaRPr lang="en-US"/>
        </a:p>
      </dgm:t>
    </dgm:pt>
    <dgm:pt modelId="{3A6D76CA-FDE1-41C6-94B3-14B3DD86EA64}" type="sibTrans" cxnId="{8F78E138-90AC-4B7C-A6C3-6CA9C08C763A}">
      <dgm:prSet/>
      <dgm:spPr/>
      <dgm:t>
        <a:bodyPr/>
        <a:lstStyle/>
        <a:p>
          <a:endParaRPr lang="en-US"/>
        </a:p>
      </dgm:t>
    </dgm:pt>
    <dgm:pt modelId="{72DF37EE-0B48-45B2-919E-C041311943DD}">
      <dgm:prSet custT="1"/>
      <dgm:spPr/>
      <dgm:t>
        <a:bodyPr/>
        <a:lstStyle/>
        <a:p>
          <a:pPr rtl="0"/>
          <a:r>
            <a:rPr lang="en-US" sz="2400" dirty="0" smtClean="0"/>
            <a:t>Instructional Teams use student learning data to plan instruction</a:t>
          </a:r>
          <a:r>
            <a:rPr lang="en-US" sz="500" dirty="0" smtClean="0"/>
            <a:t>.</a:t>
          </a:r>
          <a:endParaRPr lang="en-US" sz="500" dirty="0"/>
        </a:p>
      </dgm:t>
    </dgm:pt>
    <dgm:pt modelId="{C9D4563E-3F46-4E6E-99B4-3E3D4ED4701C}" type="parTrans" cxnId="{846EAAAB-8447-475D-9797-C180ABD1FFB7}">
      <dgm:prSet/>
      <dgm:spPr/>
      <dgm:t>
        <a:bodyPr/>
        <a:lstStyle/>
        <a:p>
          <a:endParaRPr lang="en-US"/>
        </a:p>
      </dgm:t>
    </dgm:pt>
    <dgm:pt modelId="{2378B707-EDD9-420E-A3E7-322CE9027037}" type="sibTrans" cxnId="{846EAAAB-8447-475D-9797-C180ABD1FFB7}">
      <dgm:prSet/>
      <dgm:spPr/>
      <dgm:t>
        <a:bodyPr/>
        <a:lstStyle/>
        <a:p>
          <a:endParaRPr lang="en-US"/>
        </a:p>
      </dgm:t>
    </dgm:pt>
    <dgm:pt modelId="{8DB8FF38-7B76-4DA9-A985-2C991E90B3C8}">
      <dgm:prSet custT="1"/>
      <dgm:spPr/>
      <dgm:t>
        <a:bodyPr/>
        <a:lstStyle/>
        <a:p>
          <a:pPr rtl="0"/>
          <a:r>
            <a:rPr lang="en-US" sz="2400" dirty="0" smtClean="0"/>
            <a:t>Instructional Teams use student learning data to identify students in need of instructional support or enhancement</a:t>
          </a:r>
          <a:r>
            <a:rPr lang="en-US" sz="500" dirty="0" smtClean="0"/>
            <a:t>.</a:t>
          </a:r>
          <a:endParaRPr lang="en-US" sz="500" dirty="0"/>
        </a:p>
      </dgm:t>
    </dgm:pt>
    <dgm:pt modelId="{44D75E0C-DED7-4DB6-8132-B8F1CF6BB0CD}" type="parTrans" cxnId="{F679558B-F49B-49CF-A19C-6B023D813FF1}">
      <dgm:prSet/>
      <dgm:spPr/>
      <dgm:t>
        <a:bodyPr/>
        <a:lstStyle/>
        <a:p>
          <a:endParaRPr lang="en-US"/>
        </a:p>
      </dgm:t>
    </dgm:pt>
    <dgm:pt modelId="{5519A5EF-AECA-4298-BBDB-C05A17C66BC7}" type="sibTrans" cxnId="{F679558B-F49B-49CF-A19C-6B023D813FF1}">
      <dgm:prSet/>
      <dgm:spPr/>
      <dgm:t>
        <a:bodyPr/>
        <a:lstStyle/>
        <a:p>
          <a:endParaRPr lang="en-US"/>
        </a:p>
      </dgm:t>
    </dgm:pt>
    <dgm:pt modelId="{F7000851-9BAD-47ED-888A-9115D44C8064}" type="pres">
      <dgm:prSet presAssocID="{072139B6-109A-4810-BDB1-78100D94A06D}" presName="linear" presStyleCnt="0">
        <dgm:presLayoutVars>
          <dgm:animLvl val="lvl"/>
          <dgm:resizeHandles val="exact"/>
        </dgm:presLayoutVars>
      </dgm:prSet>
      <dgm:spPr/>
    </dgm:pt>
    <dgm:pt modelId="{76268C4F-7699-44A0-9010-A36AF471A80B}" type="pres">
      <dgm:prSet presAssocID="{8560FD80-3F82-4D27-9AEB-BF4281B9FFD7}" presName="parentText" presStyleLbl="node1" presStyleIdx="0" presStyleCnt="3">
        <dgm:presLayoutVars>
          <dgm:chMax val="0"/>
          <dgm:bulletEnabled val="1"/>
        </dgm:presLayoutVars>
      </dgm:prSet>
      <dgm:spPr/>
    </dgm:pt>
    <dgm:pt modelId="{4DEE2A1A-67E1-408D-BDFF-0983273E7865}" type="pres">
      <dgm:prSet presAssocID="{3A6D76CA-FDE1-41C6-94B3-14B3DD86EA64}" presName="spacer" presStyleCnt="0"/>
      <dgm:spPr/>
    </dgm:pt>
    <dgm:pt modelId="{CDF9368D-93A9-454F-BF45-1D01FDAB9A17}" type="pres">
      <dgm:prSet presAssocID="{72DF37EE-0B48-45B2-919E-C041311943DD}" presName="parentText" presStyleLbl="node1" presStyleIdx="1" presStyleCnt="3">
        <dgm:presLayoutVars>
          <dgm:chMax val="0"/>
          <dgm:bulletEnabled val="1"/>
        </dgm:presLayoutVars>
      </dgm:prSet>
      <dgm:spPr/>
    </dgm:pt>
    <dgm:pt modelId="{C02DFB79-963A-4770-A6FC-A8E4AE4CDC54}" type="pres">
      <dgm:prSet presAssocID="{2378B707-EDD9-420E-A3E7-322CE9027037}" presName="spacer" presStyleCnt="0"/>
      <dgm:spPr/>
    </dgm:pt>
    <dgm:pt modelId="{EAA74625-051D-426A-ACAB-2F6D4474049A}" type="pres">
      <dgm:prSet presAssocID="{8DB8FF38-7B76-4DA9-A985-2C991E90B3C8}" presName="parentText" presStyleLbl="node1" presStyleIdx="2" presStyleCnt="3">
        <dgm:presLayoutVars>
          <dgm:chMax val="0"/>
          <dgm:bulletEnabled val="1"/>
        </dgm:presLayoutVars>
      </dgm:prSet>
      <dgm:spPr/>
    </dgm:pt>
  </dgm:ptLst>
  <dgm:cxnLst>
    <dgm:cxn modelId="{F8B0D92A-1B5F-4847-AEFC-9C036E4D5BAD}" type="presOf" srcId="{8560FD80-3F82-4D27-9AEB-BF4281B9FFD7}" destId="{76268C4F-7699-44A0-9010-A36AF471A80B}" srcOrd="0" destOrd="0" presId="urn:microsoft.com/office/officeart/2005/8/layout/vList2"/>
    <dgm:cxn modelId="{F679558B-F49B-49CF-A19C-6B023D813FF1}" srcId="{072139B6-109A-4810-BDB1-78100D94A06D}" destId="{8DB8FF38-7B76-4DA9-A985-2C991E90B3C8}" srcOrd="2" destOrd="0" parTransId="{44D75E0C-DED7-4DB6-8132-B8F1CF6BB0CD}" sibTransId="{5519A5EF-AECA-4298-BBDB-C05A17C66BC7}"/>
    <dgm:cxn modelId="{251B7C4C-DDE6-4711-AFD6-D2114B017453}" type="presOf" srcId="{72DF37EE-0B48-45B2-919E-C041311943DD}" destId="{CDF9368D-93A9-454F-BF45-1D01FDAB9A17}" srcOrd="0" destOrd="0" presId="urn:microsoft.com/office/officeart/2005/8/layout/vList2"/>
    <dgm:cxn modelId="{D1136974-5003-4A19-8230-A484F26EA775}" type="presOf" srcId="{072139B6-109A-4810-BDB1-78100D94A06D}" destId="{F7000851-9BAD-47ED-888A-9115D44C8064}" srcOrd="0" destOrd="0" presId="urn:microsoft.com/office/officeart/2005/8/layout/vList2"/>
    <dgm:cxn modelId="{8F78E138-90AC-4B7C-A6C3-6CA9C08C763A}" srcId="{072139B6-109A-4810-BDB1-78100D94A06D}" destId="{8560FD80-3F82-4D27-9AEB-BF4281B9FFD7}" srcOrd="0" destOrd="0" parTransId="{66C44074-67CA-4862-92E4-B04081CD7A69}" sibTransId="{3A6D76CA-FDE1-41C6-94B3-14B3DD86EA64}"/>
    <dgm:cxn modelId="{846EAAAB-8447-475D-9797-C180ABD1FFB7}" srcId="{072139B6-109A-4810-BDB1-78100D94A06D}" destId="{72DF37EE-0B48-45B2-919E-C041311943DD}" srcOrd="1" destOrd="0" parTransId="{C9D4563E-3F46-4E6E-99B4-3E3D4ED4701C}" sibTransId="{2378B707-EDD9-420E-A3E7-322CE9027037}"/>
    <dgm:cxn modelId="{0A3A0FBF-2BD0-4D4F-8333-D0EDB2B69767}" type="presOf" srcId="{8DB8FF38-7B76-4DA9-A985-2C991E90B3C8}" destId="{EAA74625-051D-426A-ACAB-2F6D4474049A}" srcOrd="0" destOrd="0" presId="urn:microsoft.com/office/officeart/2005/8/layout/vList2"/>
    <dgm:cxn modelId="{1B77196C-8B01-4249-8D03-97FA4BE57D19}" type="presParOf" srcId="{F7000851-9BAD-47ED-888A-9115D44C8064}" destId="{76268C4F-7699-44A0-9010-A36AF471A80B}" srcOrd="0" destOrd="0" presId="urn:microsoft.com/office/officeart/2005/8/layout/vList2"/>
    <dgm:cxn modelId="{A87259A3-90C9-4C1A-8E13-40A2C4EB394E}" type="presParOf" srcId="{F7000851-9BAD-47ED-888A-9115D44C8064}" destId="{4DEE2A1A-67E1-408D-BDFF-0983273E7865}" srcOrd="1" destOrd="0" presId="urn:microsoft.com/office/officeart/2005/8/layout/vList2"/>
    <dgm:cxn modelId="{FF2F922C-50E5-4DF0-8873-F475651249B9}" type="presParOf" srcId="{F7000851-9BAD-47ED-888A-9115D44C8064}" destId="{CDF9368D-93A9-454F-BF45-1D01FDAB9A17}" srcOrd="2" destOrd="0" presId="urn:microsoft.com/office/officeart/2005/8/layout/vList2"/>
    <dgm:cxn modelId="{8CF21508-5409-4697-B253-B91485567FA4}" type="presParOf" srcId="{F7000851-9BAD-47ED-888A-9115D44C8064}" destId="{C02DFB79-963A-4770-A6FC-A8E4AE4CDC54}" srcOrd="3" destOrd="0" presId="urn:microsoft.com/office/officeart/2005/8/layout/vList2"/>
    <dgm:cxn modelId="{873C5FB5-96E0-4C89-BA50-3B6728F767F0}" type="presParOf" srcId="{F7000851-9BAD-47ED-888A-9115D44C8064}" destId="{EAA74625-051D-426A-ACAB-2F6D4474049A}"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4F872B-5D67-4B72-8F81-093B4195B64B}"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9E072AB5-6FCC-4E5A-9C1E-A553627201EF}">
      <dgm:prSet custT="1"/>
      <dgm:spPr/>
      <dgm:t>
        <a:bodyPr/>
        <a:lstStyle/>
        <a:p>
          <a:pPr rtl="0"/>
          <a:r>
            <a:rPr lang="en-US" sz="2000" dirty="0" smtClean="0"/>
            <a:t>Instructional Teams review the results of unit pre-/post-tests to make decisions about the curriculum and instructional plans and to "red flag" students in need of intervention (both students in need of tutoring or extra help and students needing enhanced learning opportunities because of their early mastery of objectives).</a:t>
          </a:r>
          <a:endParaRPr lang="en-US" sz="2000" dirty="0"/>
        </a:p>
      </dgm:t>
    </dgm:pt>
    <dgm:pt modelId="{08FA2016-DFEE-4250-AFA5-301004D26D74}" type="parTrans" cxnId="{2691255B-5D50-43FD-AE8A-13F7C9A4123D}">
      <dgm:prSet/>
      <dgm:spPr/>
      <dgm:t>
        <a:bodyPr/>
        <a:lstStyle/>
        <a:p>
          <a:endParaRPr lang="en-US"/>
        </a:p>
      </dgm:t>
    </dgm:pt>
    <dgm:pt modelId="{BEC5AA32-6344-4859-930E-A4511B0F1035}" type="sibTrans" cxnId="{2691255B-5D50-43FD-AE8A-13F7C9A4123D}">
      <dgm:prSet/>
      <dgm:spPr/>
      <dgm:t>
        <a:bodyPr/>
        <a:lstStyle/>
        <a:p>
          <a:endParaRPr lang="en-US"/>
        </a:p>
      </dgm:t>
    </dgm:pt>
    <dgm:pt modelId="{C8B80913-3255-473C-A8C1-03DD40128707}">
      <dgm:prSet custT="1"/>
      <dgm:spPr/>
      <dgm:t>
        <a:bodyPr/>
        <a:lstStyle/>
        <a:p>
          <a:pPr rtl="0"/>
          <a:r>
            <a:rPr lang="en-US" sz="2000" dirty="0" smtClean="0"/>
            <a:t>Instructional Teams develop materials for their standards-aligned learning activities and share the materials among themselves</a:t>
          </a:r>
          <a:r>
            <a:rPr lang="en-US" sz="500" dirty="0" smtClean="0"/>
            <a:t>.</a:t>
          </a:r>
          <a:endParaRPr lang="en-US" sz="500" dirty="0"/>
        </a:p>
      </dgm:t>
    </dgm:pt>
    <dgm:pt modelId="{B6A36D4B-F757-4FAC-BC54-24D0EE30B109}" type="parTrans" cxnId="{23CCCE59-D406-4002-A1B9-8432BABC2A8E}">
      <dgm:prSet/>
      <dgm:spPr/>
      <dgm:t>
        <a:bodyPr/>
        <a:lstStyle/>
        <a:p>
          <a:endParaRPr lang="en-US"/>
        </a:p>
      </dgm:t>
    </dgm:pt>
    <dgm:pt modelId="{77C45AD7-EB9D-4061-B8DC-7B96D6C29579}" type="sibTrans" cxnId="{23CCCE59-D406-4002-A1B9-8432BABC2A8E}">
      <dgm:prSet/>
      <dgm:spPr/>
      <dgm:t>
        <a:bodyPr/>
        <a:lstStyle/>
        <a:p>
          <a:endParaRPr lang="en-US"/>
        </a:p>
      </dgm:t>
    </dgm:pt>
    <dgm:pt modelId="{D162B388-C783-45CE-A58A-D810B9C0A03E}">
      <dgm:prSet custT="1"/>
      <dgm:spPr/>
      <dgm:t>
        <a:bodyPr/>
        <a:lstStyle/>
        <a:p>
          <a:pPr rtl="0"/>
          <a:r>
            <a:rPr lang="en-US" sz="2000" dirty="0" smtClean="0"/>
            <a:t>Materials for standards-aligned learning activities are well-organized, labeled, and stored for convenient use by teachers</a:t>
          </a:r>
          <a:r>
            <a:rPr lang="en-US" sz="500" dirty="0" smtClean="0"/>
            <a:t>. </a:t>
          </a:r>
          <a:endParaRPr lang="en-US" sz="500" dirty="0"/>
        </a:p>
      </dgm:t>
    </dgm:pt>
    <dgm:pt modelId="{5D1D9648-498F-457F-8ACE-FC8122162D04}" type="parTrans" cxnId="{06498408-F721-41F0-8115-59058205BBF4}">
      <dgm:prSet/>
      <dgm:spPr/>
      <dgm:t>
        <a:bodyPr/>
        <a:lstStyle/>
        <a:p>
          <a:endParaRPr lang="en-US"/>
        </a:p>
      </dgm:t>
    </dgm:pt>
    <dgm:pt modelId="{82F5FA53-0AB2-43A6-8D1B-345F91EB11EC}" type="sibTrans" cxnId="{06498408-F721-41F0-8115-59058205BBF4}">
      <dgm:prSet/>
      <dgm:spPr/>
      <dgm:t>
        <a:bodyPr/>
        <a:lstStyle/>
        <a:p>
          <a:endParaRPr lang="en-US"/>
        </a:p>
      </dgm:t>
    </dgm:pt>
    <dgm:pt modelId="{4044CC7D-D9DA-4518-8A74-D5CA9F037C8B}" type="pres">
      <dgm:prSet presAssocID="{954F872B-5D67-4B72-8F81-093B4195B64B}" presName="linear" presStyleCnt="0">
        <dgm:presLayoutVars>
          <dgm:animLvl val="lvl"/>
          <dgm:resizeHandles val="exact"/>
        </dgm:presLayoutVars>
      </dgm:prSet>
      <dgm:spPr/>
    </dgm:pt>
    <dgm:pt modelId="{2E3DBF45-EEBD-45E3-9285-BC087A767904}" type="pres">
      <dgm:prSet presAssocID="{9E072AB5-6FCC-4E5A-9C1E-A553627201EF}" presName="parentText" presStyleLbl="node1" presStyleIdx="0" presStyleCnt="3">
        <dgm:presLayoutVars>
          <dgm:chMax val="0"/>
          <dgm:bulletEnabled val="1"/>
        </dgm:presLayoutVars>
      </dgm:prSet>
      <dgm:spPr/>
    </dgm:pt>
    <dgm:pt modelId="{26BADE05-E44C-46F9-9B0B-5AF84E77C1B4}" type="pres">
      <dgm:prSet presAssocID="{BEC5AA32-6344-4859-930E-A4511B0F1035}" presName="spacer" presStyleCnt="0"/>
      <dgm:spPr/>
    </dgm:pt>
    <dgm:pt modelId="{7AD7D9BC-3F60-4555-9CE8-D83EBBAFE73C}" type="pres">
      <dgm:prSet presAssocID="{C8B80913-3255-473C-A8C1-03DD40128707}" presName="parentText" presStyleLbl="node1" presStyleIdx="1" presStyleCnt="3">
        <dgm:presLayoutVars>
          <dgm:chMax val="0"/>
          <dgm:bulletEnabled val="1"/>
        </dgm:presLayoutVars>
      </dgm:prSet>
      <dgm:spPr/>
    </dgm:pt>
    <dgm:pt modelId="{B132E7E9-FF2C-4F2E-B2CA-C79C52C56034}" type="pres">
      <dgm:prSet presAssocID="{77C45AD7-EB9D-4061-B8DC-7B96D6C29579}" presName="spacer" presStyleCnt="0"/>
      <dgm:spPr/>
    </dgm:pt>
    <dgm:pt modelId="{B0C3DF86-99EF-4CAE-ABA4-22261EB598FD}" type="pres">
      <dgm:prSet presAssocID="{D162B388-C783-45CE-A58A-D810B9C0A03E}" presName="parentText" presStyleLbl="node1" presStyleIdx="2" presStyleCnt="3">
        <dgm:presLayoutVars>
          <dgm:chMax val="0"/>
          <dgm:bulletEnabled val="1"/>
        </dgm:presLayoutVars>
      </dgm:prSet>
      <dgm:spPr/>
    </dgm:pt>
  </dgm:ptLst>
  <dgm:cxnLst>
    <dgm:cxn modelId="{29F55E29-F919-4A4A-94E6-4AE4321162F9}" type="presOf" srcId="{954F872B-5D67-4B72-8F81-093B4195B64B}" destId="{4044CC7D-D9DA-4518-8A74-D5CA9F037C8B}" srcOrd="0" destOrd="0" presId="urn:microsoft.com/office/officeart/2005/8/layout/vList2"/>
    <dgm:cxn modelId="{2691255B-5D50-43FD-AE8A-13F7C9A4123D}" srcId="{954F872B-5D67-4B72-8F81-093B4195B64B}" destId="{9E072AB5-6FCC-4E5A-9C1E-A553627201EF}" srcOrd="0" destOrd="0" parTransId="{08FA2016-DFEE-4250-AFA5-301004D26D74}" sibTransId="{BEC5AA32-6344-4859-930E-A4511B0F1035}"/>
    <dgm:cxn modelId="{06498408-F721-41F0-8115-59058205BBF4}" srcId="{954F872B-5D67-4B72-8F81-093B4195B64B}" destId="{D162B388-C783-45CE-A58A-D810B9C0A03E}" srcOrd="2" destOrd="0" parTransId="{5D1D9648-498F-457F-8ACE-FC8122162D04}" sibTransId="{82F5FA53-0AB2-43A6-8D1B-345F91EB11EC}"/>
    <dgm:cxn modelId="{F7D87C5A-C436-445D-9E15-BB8722947DE4}" type="presOf" srcId="{9E072AB5-6FCC-4E5A-9C1E-A553627201EF}" destId="{2E3DBF45-EEBD-45E3-9285-BC087A767904}" srcOrd="0" destOrd="0" presId="urn:microsoft.com/office/officeart/2005/8/layout/vList2"/>
    <dgm:cxn modelId="{178F16CA-0A1E-46C3-A9FB-9F979D333D38}" type="presOf" srcId="{D162B388-C783-45CE-A58A-D810B9C0A03E}" destId="{B0C3DF86-99EF-4CAE-ABA4-22261EB598FD}" srcOrd="0" destOrd="0" presId="urn:microsoft.com/office/officeart/2005/8/layout/vList2"/>
    <dgm:cxn modelId="{23CCCE59-D406-4002-A1B9-8432BABC2A8E}" srcId="{954F872B-5D67-4B72-8F81-093B4195B64B}" destId="{C8B80913-3255-473C-A8C1-03DD40128707}" srcOrd="1" destOrd="0" parTransId="{B6A36D4B-F757-4FAC-BC54-24D0EE30B109}" sibTransId="{77C45AD7-EB9D-4061-B8DC-7B96D6C29579}"/>
    <dgm:cxn modelId="{DC07E880-AAF2-43C5-8E48-F01377C10272}" type="presOf" srcId="{C8B80913-3255-473C-A8C1-03DD40128707}" destId="{7AD7D9BC-3F60-4555-9CE8-D83EBBAFE73C}" srcOrd="0" destOrd="0" presId="urn:microsoft.com/office/officeart/2005/8/layout/vList2"/>
    <dgm:cxn modelId="{DA1FB596-6DFB-4AA0-B5DD-D0E9A99B24CB}" type="presParOf" srcId="{4044CC7D-D9DA-4518-8A74-D5CA9F037C8B}" destId="{2E3DBF45-EEBD-45E3-9285-BC087A767904}" srcOrd="0" destOrd="0" presId="urn:microsoft.com/office/officeart/2005/8/layout/vList2"/>
    <dgm:cxn modelId="{07E8F1FB-A472-4D32-B9D4-29245A6CEF7A}" type="presParOf" srcId="{4044CC7D-D9DA-4518-8A74-D5CA9F037C8B}" destId="{26BADE05-E44C-46F9-9B0B-5AF84E77C1B4}" srcOrd="1" destOrd="0" presId="urn:microsoft.com/office/officeart/2005/8/layout/vList2"/>
    <dgm:cxn modelId="{33F3C9C3-D09F-4398-854E-D3E9A27A4A49}" type="presParOf" srcId="{4044CC7D-D9DA-4518-8A74-D5CA9F037C8B}" destId="{7AD7D9BC-3F60-4555-9CE8-D83EBBAFE73C}" srcOrd="2" destOrd="0" presId="urn:microsoft.com/office/officeart/2005/8/layout/vList2"/>
    <dgm:cxn modelId="{908EB6D0-3BC7-488D-8508-AC19B736009F}" type="presParOf" srcId="{4044CC7D-D9DA-4518-8A74-D5CA9F037C8B}" destId="{B132E7E9-FF2C-4F2E-B2CA-C79C52C56034}" srcOrd="3" destOrd="0" presId="urn:microsoft.com/office/officeart/2005/8/layout/vList2"/>
    <dgm:cxn modelId="{6F4D9600-14B8-4D9C-8281-8AE09031FFAA}" type="presParOf" srcId="{4044CC7D-D9DA-4518-8A74-D5CA9F037C8B}" destId="{B0C3DF86-99EF-4CAE-ABA4-22261EB598FD}"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7B8EB7-73D5-493F-9097-6820F101A3B5}" type="doc">
      <dgm:prSet loTypeId="urn:microsoft.com/office/officeart/2005/8/layout/lProcess3" loCatId="process" qsTypeId="urn:microsoft.com/office/officeart/2005/8/quickstyle/3d1" qsCatId="3D" csTypeId="urn:microsoft.com/office/officeart/2005/8/colors/colorful2" csCatId="colorful" phldr="1"/>
      <dgm:spPr/>
      <dgm:t>
        <a:bodyPr/>
        <a:lstStyle/>
        <a:p>
          <a:endParaRPr lang="en-US"/>
        </a:p>
      </dgm:t>
    </dgm:pt>
    <dgm:pt modelId="{E2354C41-1BE0-4C42-AEFF-46383BFC468A}">
      <dgm:prSet/>
      <dgm:spPr/>
      <dgm:t>
        <a:bodyPr/>
        <a:lstStyle/>
        <a:p>
          <a:pPr rtl="0"/>
          <a:r>
            <a:rPr lang="en-US" dirty="0" smtClean="0"/>
            <a:t>Units of instruction include standards-based objectives and criteria for mastery. </a:t>
          </a:r>
          <a:endParaRPr lang="en-US" dirty="0"/>
        </a:p>
      </dgm:t>
    </dgm:pt>
    <dgm:pt modelId="{E33CC0BE-8D30-48D4-ADA6-734C0515B860}" type="parTrans" cxnId="{4397F410-4BA7-4A92-AB08-C88337EDA803}">
      <dgm:prSet/>
      <dgm:spPr/>
      <dgm:t>
        <a:bodyPr/>
        <a:lstStyle/>
        <a:p>
          <a:endParaRPr lang="en-US"/>
        </a:p>
      </dgm:t>
    </dgm:pt>
    <dgm:pt modelId="{CFD5A80F-D3C4-4BBE-931E-723A9DF31C5C}" type="sibTrans" cxnId="{4397F410-4BA7-4A92-AB08-C88337EDA803}">
      <dgm:prSet/>
      <dgm:spPr/>
      <dgm:t>
        <a:bodyPr/>
        <a:lstStyle/>
        <a:p>
          <a:endParaRPr lang="en-US"/>
        </a:p>
      </dgm:t>
    </dgm:pt>
    <dgm:pt modelId="{EDC021F8-A641-4334-A3DA-52CD59E82B92}">
      <dgm:prSet/>
      <dgm:spPr/>
      <dgm:t>
        <a:bodyPr/>
        <a:lstStyle/>
        <a:p>
          <a:pPr rtl="0"/>
          <a:r>
            <a:rPr lang="en-US" dirty="0" smtClean="0"/>
            <a:t>Objectives are leveled to target learning to each student’s demonstrated prior mastery based on multiple points of data (i.e., unit tests and student work). </a:t>
          </a:r>
          <a:endParaRPr lang="en-US" dirty="0"/>
        </a:p>
      </dgm:t>
    </dgm:pt>
    <dgm:pt modelId="{908A5768-2E65-492C-9ED7-217379F46D79}" type="parTrans" cxnId="{C462BA9E-2A05-4F37-8D04-43928C2C3BB6}">
      <dgm:prSet/>
      <dgm:spPr/>
      <dgm:t>
        <a:bodyPr/>
        <a:lstStyle/>
        <a:p>
          <a:endParaRPr lang="en-US"/>
        </a:p>
      </dgm:t>
    </dgm:pt>
    <dgm:pt modelId="{91D96BE2-05F3-4843-9013-3B8BF23A774C}" type="sibTrans" cxnId="{C462BA9E-2A05-4F37-8D04-43928C2C3BB6}">
      <dgm:prSet/>
      <dgm:spPr/>
      <dgm:t>
        <a:bodyPr/>
        <a:lstStyle/>
        <a:p>
          <a:endParaRPr lang="en-US"/>
        </a:p>
      </dgm:t>
    </dgm:pt>
    <dgm:pt modelId="{B1C476F6-6B97-4DAF-8A08-AF317A093052}">
      <dgm:prSet/>
      <dgm:spPr/>
      <dgm:t>
        <a:bodyPr/>
        <a:lstStyle/>
        <a:p>
          <a:pPr rtl="0"/>
          <a:r>
            <a:rPr lang="en-US" dirty="0" smtClean="0"/>
            <a:t>Units of instruction include pre-/post-tests to assess student mastery of standards-based objectives. </a:t>
          </a:r>
          <a:endParaRPr lang="en-US" dirty="0"/>
        </a:p>
      </dgm:t>
    </dgm:pt>
    <dgm:pt modelId="{5B93978E-B030-4A9C-8D11-44D5305133EA}" type="parTrans" cxnId="{61D352B2-CD7D-4C01-88E2-2EF0B501E3A5}">
      <dgm:prSet/>
      <dgm:spPr/>
      <dgm:t>
        <a:bodyPr/>
        <a:lstStyle/>
        <a:p>
          <a:endParaRPr lang="en-US"/>
        </a:p>
      </dgm:t>
    </dgm:pt>
    <dgm:pt modelId="{42925F72-6305-428D-817F-497838870DA9}" type="sibTrans" cxnId="{61D352B2-CD7D-4C01-88E2-2EF0B501E3A5}">
      <dgm:prSet/>
      <dgm:spPr/>
      <dgm:t>
        <a:bodyPr/>
        <a:lstStyle/>
        <a:p>
          <a:endParaRPr lang="en-US"/>
        </a:p>
      </dgm:t>
    </dgm:pt>
    <dgm:pt modelId="{08C88020-A580-44DC-BCDE-C7A2A54AD708}" type="pres">
      <dgm:prSet presAssocID="{917B8EB7-73D5-493F-9097-6820F101A3B5}" presName="Name0" presStyleCnt="0">
        <dgm:presLayoutVars>
          <dgm:chPref val="3"/>
          <dgm:dir/>
          <dgm:animLvl val="lvl"/>
          <dgm:resizeHandles/>
        </dgm:presLayoutVars>
      </dgm:prSet>
      <dgm:spPr/>
    </dgm:pt>
    <dgm:pt modelId="{3B1B088F-8329-4E45-A1FB-FF2764D3C5DE}" type="pres">
      <dgm:prSet presAssocID="{E2354C41-1BE0-4C42-AEFF-46383BFC468A}" presName="horFlow" presStyleCnt="0"/>
      <dgm:spPr/>
    </dgm:pt>
    <dgm:pt modelId="{A60FC304-7A6B-440A-AE34-1DC0C95E5F15}" type="pres">
      <dgm:prSet presAssocID="{E2354C41-1BE0-4C42-AEFF-46383BFC468A}" presName="bigChev" presStyleLbl="node1" presStyleIdx="0" presStyleCnt="3" custScaleX="238695"/>
      <dgm:spPr/>
    </dgm:pt>
    <dgm:pt modelId="{D68402D4-9C33-441C-B109-753784D56B41}" type="pres">
      <dgm:prSet presAssocID="{E2354C41-1BE0-4C42-AEFF-46383BFC468A}" presName="vSp" presStyleCnt="0"/>
      <dgm:spPr/>
    </dgm:pt>
    <dgm:pt modelId="{C0614112-5338-445D-B715-7DAD593BB333}" type="pres">
      <dgm:prSet presAssocID="{EDC021F8-A641-4334-A3DA-52CD59E82B92}" presName="horFlow" presStyleCnt="0"/>
      <dgm:spPr/>
    </dgm:pt>
    <dgm:pt modelId="{FE081C4E-84CB-4BA7-8372-9883E3DBDC0D}" type="pres">
      <dgm:prSet presAssocID="{EDC021F8-A641-4334-A3DA-52CD59E82B92}" presName="bigChev" presStyleLbl="node1" presStyleIdx="1" presStyleCnt="3" custScaleX="238973"/>
      <dgm:spPr/>
    </dgm:pt>
    <dgm:pt modelId="{354102CD-8131-4A3A-997B-92F01FA2D739}" type="pres">
      <dgm:prSet presAssocID="{EDC021F8-A641-4334-A3DA-52CD59E82B92}" presName="vSp" presStyleCnt="0"/>
      <dgm:spPr/>
    </dgm:pt>
    <dgm:pt modelId="{F905B278-D046-45D2-B365-120D16E2AEAA}" type="pres">
      <dgm:prSet presAssocID="{B1C476F6-6B97-4DAF-8A08-AF317A093052}" presName="horFlow" presStyleCnt="0"/>
      <dgm:spPr/>
    </dgm:pt>
    <dgm:pt modelId="{1332E2BA-7A98-4024-8DED-31557AEBA7C2}" type="pres">
      <dgm:prSet presAssocID="{B1C476F6-6B97-4DAF-8A08-AF317A093052}" presName="bigChev" presStyleLbl="node1" presStyleIdx="2" presStyleCnt="3" custScaleX="238973"/>
      <dgm:spPr/>
    </dgm:pt>
  </dgm:ptLst>
  <dgm:cxnLst>
    <dgm:cxn modelId="{123239B8-1B27-4FB8-A419-85321426EEA7}" type="presOf" srcId="{917B8EB7-73D5-493F-9097-6820F101A3B5}" destId="{08C88020-A580-44DC-BCDE-C7A2A54AD708}" srcOrd="0" destOrd="0" presId="urn:microsoft.com/office/officeart/2005/8/layout/lProcess3"/>
    <dgm:cxn modelId="{C462BA9E-2A05-4F37-8D04-43928C2C3BB6}" srcId="{917B8EB7-73D5-493F-9097-6820F101A3B5}" destId="{EDC021F8-A641-4334-A3DA-52CD59E82B92}" srcOrd="1" destOrd="0" parTransId="{908A5768-2E65-492C-9ED7-217379F46D79}" sibTransId="{91D96BE2-05F3-4843-9013-3B8BF23A774C}"/>
    <dgm:cxn modelId="{22828BAD-4E0F-4A80-B2E3-FF00616025B2}" type="presOf" srcId="{EDC021F8-A641-4334-A3DA-52CD59E82B92}" destId="{FE081C4E-84CB-4BA7-8372-9883E3DBDC0D}" srcOrd="0" destOrd="0" presId="urn:microsoft.com/office/officeart/2005/8/layout/lProcess3"/>
    <dgm:cxn modelId="{EAB0A4C6-2B0A-4978-A3E1-0AD0EB7C1C2C}" type="presOf" srcId="{B1C476F6-6B97-4DAF-8A08-AF317A093052}" destId="{1332E2BA-7A98-4024-8DED-31557AEBA7C2}" srcOrd="0" destOrd="0" presId="urn:microsoft.com/office/officeart/2005/8/layout/lProcess3"/>
    <dgm:cxn modelId="{61D352B2-CD7D-4C01-88E2-2EF0B501E3A5}" srcId="{917B8EB7-73D5-493F-9097-6820F101A3B5}" destId="{B1C476F6-6B97-4DAF-8A08-AF317A093052}" srcOrd="2" destOrd="0" parTransId="{5B93978E-B030-4A9C-8D11-44D5305133EA}" sibTransId="{42925F72-6305-428D-817F-497838870DA9}"/>
    <dgm:cxn modelId="{777A6E2D-3951-4475-AE49-887FC9B2498D}" type="presOf" srcId="{E2354C41-1BE0-4C42-AEFF-46383BFC468A}" destId="{A60FC304-7A6B-440A-AE34-1DC0C95E5F15}" srcOrd="0" destOrd="0" presId="urn:microsoft.com/office/officeart/2005/8/layout/lProcess3"/>
    <dgm:cxn modelId="{4397F410-4BA7-4A92-AB08-C88337EDA803}" srcId="{917B8EB7-73D5-493F-9097-6820F101A3B5}" destId="{E2354C41-1BE0-4C42-AEFF-46383BFC468A}" srcOrd="0" destOrd="0" parTransId="{E33CC0BE-8D30-48D4-ADA6-734C0515B860}" sibTransId="{CFD5A80F-D3C4-4BBE-931E-723A9DF31C5C}"/>
    <dgm:cxn modelId="{D5FEB4E9-2606-4E93-8325-C181A6C94BE7}" type="presParOf" srcId="{08C88020-A580-44DC-BCDE-C7A2A54AD708}" destId="{3B1B088F-8329-4E45-A1FB-FF2764D3C5DE}" srcOrd="0" destOrd="0" presId="urn:microsoft.com/office/officeart/2005/8/layout/lProcess3"/>
    <dgm:cxn modelId="{D3476BCE-8B7B-4446-8152-017D30EBD04A}" type="presParOf" srcId="{3B1B088F-8329-4E45-A1FB-FF2764D3C5DE}" destId="{A60FC304-7A6B-440A-AE34-1DC0C95E5F15}" srcOrd="0" destOrd="0" presId="urn:microsoft.com/office/officeart/2005/8/layout/lProcess3"/>
    <dgm:cxn modelId="{0CEF648F-DDF8-4297-8A44-E1844CE37CE9}" type="presParOf" srcId="{08C88020-A580-44DC-BCDE-C7A2A54AD708}" destId="{D68402D4-9C33-441C-B109-753784D56B41}" srcOrd="1" destOrd="0" presId="urn:microsoft.com/office/officeart/2005/8/layout/lProcess3"/>
    <dgm:cxn modelId="{1D9ECE1F-032E-482D-954B-F0030C74C506}" type="presParOf" srcId="{08C88020-A580-44DC-BCDE-C7A2A54AD708}" destId="{C0614112-5338-445D-B715-7DAD593BB333}" srcOrd="2" destOrd="0" presId="urn:microsoft.com/office/officeart/2005/8/layout/lProcess3"/>
    <dgm:cxn modelId="{F5702524-8D7B-44D2-B337-FD723DFC2EBF}" type="presParOf" srcId="{C0614112-5338-445D-B715-7DAD593BB333}" destId="{FE081C4E-84CB-4BA7-8372-9883E3DBDC0D}" srcOrd="0" destOrd="0" presId="urn:microsoft.com/office/officeart/2005/8/layout/lProcess3"/>
    <dgm:cxn modelId="{410D5982-045A-43ED-991E-4FA959FDFFDB}" type="presParOf" srcId="{08C88020-A580-44DC-BCDE-C7A2A54AD708}" destId="{354102CD-8131-4A3A-997B-92F01FA2D739}" srcOrd="3" destOrd="0" presId="urn:microsoft.com/office/officeart/2005/8/layout/lProcess3"/>
    <dgm:cxn modelId="{5981452F-FC6E-447A-84DF-ED6FF705A64D}" type="presParOf" srcId="{08C88020-A580-44DC-BCDE-C7A2A54AD708}" destId="{F905B278-D046-45D2-B365-120D16E2AEAA}" srcOrd="4" destOrd="0" presId="urn:microsoft.com/office/officeart/2005/8/layout/lProcess3"/>
    <dgm:cxn modelId="{8A42EAEC-FCAA-45C9-B623-63E2C65F3227}" type="presParOf" srcId="{F905B278-D046-45D2-B365-120D16E2AEAA}" destId="{1332E2BA-7A98-4024-8DED-31557AEBA7C2}"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3D19AE7-1BDA-4359-999D-39E2BC778A85}" type="doc">
      <dgm:prSet loTypeId="urn:microsoft.com/office/officeart/2005/8/layout/lProcess3" loCatId="process" qsTypeId="urn:microsoft.com/office/officeart/2005/8/quickstyle/3d1" qsCatId="3D" csTypeId="urn:microsoft.com/office/officeart/2005/8/colors/colorful2" csCatId="colorful" phldr="1"/>
      <dgm:spPr/>
      <dgm:t>
        <a:bodyPr/>
        <a:lstStyle/>
        <a:p>
          <a:endParaRPr lang="en-US"/>
        </a:p>
      </dgm:t>
    </dgm:pt>
    <dgm:pt modelId="{C5A38096-7FE8-4DC7-B9C0-704498F5EC01}">
      <dgm:prSet/>
      <dgm:spPr/>
      <dgm:t>
        <a:bodyPr/>
        <a:lstStyle/>
        <a:p>
          <a:pPr rtl="0"/>
          <a:r>
            <a:rPr lang="en-US" dirty="0" smtClean="0"/>
            <a:t>Unit pre-tests and post-tests are administered to all students in the grade level and subject covered by the unit of instruction. </a:t>
          </a:r>
          <a:endParaRPr lang="en-US" dirty="0"/>
        </a:p>
      </dgm:t>
    </dgm:pt>
    <dgm:pt modelId="{308804E4-25C1-4E4B-BD31-D5363D271A71}" type="parTrans" cxnId="{DF3174D3-90F6-4B51-8341-66943BB2D6D7}">
      <dgm:prSet/>
      <dgm:spPr/>
      <dgm:t>
        <a:bodyPr/>
        <a:lstStyle/>
        <a:p>
          <a:endParaRPr lang="en-US"/>
        </a:p>
      </dgm:t>
    </dgm:pt>
    <dgm:pt modelId="{86EB3C07-B187-4848-A1B0-FEE918300D36}" type="sibTrans" cxnId="{DF3174D3-90F6-4B51-8341-66943BB2D6D7}">
      <dgm:prSet/>
      <dgm:spPr/>
      <dgm:t>
        <a:bodyPr/>
        <a:lstStyle/>
        <a:p>
          <a:endParaRPr lang="en-US"/>
        </a:p>
      </dgm:t>
    </dgm:pt>
    <dgm:pt modelId="{0FE109E0-6489-4E29-98D3-052326E741D8}">
      <dgm:prSet/>
      <dgm:spPr/>
      <dgm:t>
        <a:bodyPr/>
        <a:lstStyle/>
        <a:p>
          <a:pPr rtl="0"/>
          <a:r>
            <a:rPr lang="en-US" dirty="0" smtClean="0"/>
            <a:t>Unit pre-test and post-test results are reviewed by the Instructional Team. </a:t>
          </a:r>
          <a:endParaRPr lang="en-US" dirty="0"/>
        </a:p>
      </dgm:t>
    </dgm:pt>
    <dgm:pt modelId="{FA715A50-A7CB-488F-864B-18773C5894FC}" type="parTrans" cxnId="{4F0FAE86-2309-4D98-B58F-3BA800F183C6}">
      <dgm:prSet/>
      <dgm:spPr/>
      <dgm:t>
        <a:bodyPr/>
        <a:lstStyle/>
        <a:p>
          <a:endParaRPr lang="en-US"/>
        </a:p>
      </dgm:t>
    </dgm:pt>
    <dgm:pt modelId="{53E3BF30-34FC-4780-A44C-84F64645D6F1}" type="sibTrans" cxnId="{4F0FAE86-2309-4D98-B58F-3BA800F183C6}">
      <dgm:prSet/>
      <dgm:spPr/>
      <dgm:t>
        <a:bodyPr/>
        <a:lstStyle/>
        <a:p>
          <a:endParaRPr lang="en-US"/>
        </a:p>
      </dgm:t>
    </dgm:pt>
    <dgm:pt modelId="{964626BF-9184-4A28-A40B-BA055DB61744}">
      <dgm:prSet/>
      <dgm:spPr/>
      <dgm:t>
        <a:bodyPr/>
        <a:lstStyle/>
        <a:p>
          <a:pPr rtl="0"/>
          <a:r>
            <a:rPr lang="en-US" dirty="0" smtClean="0"/>
            <a:t>Units of instruction include specific learning activities aligned to objectives. </a:t>
          </a:r>
          <a:endParaRPr lang="en-US" dirty="0"/>
        </a:p>
      </dgm:t>
    </dgm:pt>
    <dgm:pt modelId="{6E7005BF-E4A1-4E75-BB19-A83322DBF5F9}" type="parTrans" cxnId="{24D5357F-FFE4-40B6-961A-9AE62B9A5BA0}">
      <dgm:prSet/>
      <dgm:spPr/>
      <dgm:t>
        <a:bodyPr/>
        <a:lstStyle/>
        <a:p>
          <a:endParaRPr lang="en-US"/>
        </a:p>
      </dgm:t>
    </dgm:pt>
    <dgm:pt modelId="{0C6043F0-ADD5-49D7-B3FC-46FB2892517F}" type="sibTrans" cxnId="{24D5357F-FFE4-40B6-961A-9AE62B9A5BA0}">
      <dgm:prSet/>
      <dgm:spPr/>
      <dgm:t>
        <a:bodyPr/>
        <a:lstStyle/>
        <a:p>
          <a:endParaRPr lang="en-US"/>
        </a:p>
      </dgm:t>
    </dgm:pt>
    <dgm:pt modelId="{9EB73567-BC5A-4DA5-AA79-E89511D9BABF}" type="pres">
      <dgm:prSet presAssocID="{B3D19AE7-1BDA-4359-999D-39E2BC778A85}" presName="Name0" presStyleCnt="0">
        <dgm:presLayoutVars>
          <dgm:chPref val="3"/>
          <dgm:dir/>
          <dgm:animLvl val="lvl"/>
          <dgm:resizeHandles/>
        </dgm:presLayoutVars>
      </dgm:prSet>
      <dgm:spPr/>
    </dgm:pt>
    <dgm:pt modelId="{1FDBE3C7-F2E3-4731-98D3-7A761BA60452}" type="pres">
      <dgm:prSet presAssocID="{C5A38096-7FE8-4DC7-B9C0-704498F5EC01}" presName="horFlow" presStyleCnt="0"/>
      <dgm:spPr/>
    </dgm:pt>
    <dgm:pt modelId="{D5C712C9-45D2-4018-B6B7-0CF11062C578}" type="pres">
      <dgm:prSet presAssocID="{C5A38096-7FE8-4DC7-B9C0-704498F5EC01}" presName="bigChev" presStyleLbl="node1" presStyleIdx="0" presStyleCnt="3" custScaleX="238695"/>
      <dgm:spPr/>
    </dgm:pt>
    <dgm:pt modelId="{3FE156DB-7C6B-4B3B-A414-4192C378466D}" type="pres">
      <dgm:prSet presAssocID="{C5A38096-7FE8-4DC7-B9C0-704498F5EC01}" presName="vSp" presStyleCnt="0"/>
      <dgm:spPr/>
    </dgm:pt>
    <dgm:pt modelId="{BD8F5113-3DF6-43D5-9379-CFFCF852F292}" type="pres">
      <dgm:prSet presAssocID="{0FE109E0-6489-4E29-98D3-052326E741D8}" presName="horFlow" presStyleCnt="0"/>
      <dgm:spPr/>
    </dgm:pt>
    <dgm:pt modelId="{9CB0805A-F798-4C7D-959F-F8623CE4C9F0}" type="pres">
      <dgm:prSet presAssocID="{0FE109E0-6489-4E29-98D3-052326E741D8}" presName="bigChev" presStyleLbl="node1" presStyleIdx="1" presStyleCnt="3" custScaleX="238973"/>
      <dgm:spPr/>
    </dgm:pt>
    <dgm:pt modelId="{B0DA2681-94B8-4031-93F7-73157E7DD55E}" type="pres">
      <dgm:prSet presAssocID="{0FE109E0-6489-4E29-98D3-052326E741D8}" presName="vSp" presStyleCnt="0"/>
      <dgm:spPr/>
    </dgm:pt>
    <dgm:pt modelId="{05925F5A-44D4-49D3-8497-8E0BD6428680}" type="pres">
      <dgm:prSet presAssocID="{964626BF-9184-4A28-A40B-BA055DB61744}" presName="horFlow" presStyleCnt="0"/>
      <dgm:spPr/>
    </dgm:pt>
    <dgm:pt modelId="{625B6213-6A58-40CE-ABD7-095728D705C4}" type="pres">
      <dgm:prSet presAssocID="{964626BF-9184-4A28-A40B-BA055DB61744}" presName="bigChev" presStyleLbl="node1" presStyleIdx="2" presStyleCnt="3" custScaleX="238973"/>
      <dgm:spPr/>
    </dgm:pt>
  </dgm:ptLst>
  <dgm:cxnLst>
    <dgm:cxn modelId="{24D5357F-FFE4-40B6-961A-9AE62B9A5BA0}" srcId="{B3D19AE7-1BDA-4359-999D-39E2BC778A85}" destId="{964626BF-9184-4A28-A40B-BA055DB61744}" srcOrd="2" destOrd="0" parTransId="{6E7005BF-E4A1-4E75-BB19-A83322DBF5F9}" sibTransId="{0C6043F0-ADD5-49D7-B3FC-46FB2892517F}"/>
    <dgm:cxn modelId="{643537CA-828C-40B2-B78D-E207AC51A3CA}" type="presOf" srcId="{C5A38096-7FE8-4DC7-B9C0-704498F5EC01}" destId="{D5C712C9-45D2-4018-B6B7-0CF11062C578}" srcOrd="0" destOrd="0" presId="urn:microsoft.com/office/officeart/2005/8/layout/lProcess3"/>
    <dgm:cxn modelId="{4F0FAE86-2309-4D98-B58F-3BA800F183C6}" srcId="{B3D19AE7-1BDA-4359-999D-39E2BC778A85}" destId="{0FE109E0-6489-4E29-98D3-052326E741D8}" srcOrd="1" destOrd="0" parTransId="{FA715A50-A7CB-488F-864B-18773C5894FC}" sibTransId="{53E3BF30-34FC-4780-A44C-84F64645D6F1}"/>
    <dgm:cxn modelId="{DF3174D3-90F6-4B51-8341-66943BB2D6D7}" srcId="{B3D19AE7-1BDA-4359-999D-39E2BC778A85}" destId="{C5A38096-7FE8-4DC7-B9C0-704498F5EC01}" srcOrd="0" destOrd="0" parTransId="{308804E4-25C1-4E4B-BD31-D5363D271A71}" sibTransId="{86EB3C07-B187-4848-A1B0-FEE918300D36}"/>
    <dgm:cxn modelId="{7D5E73B4-48B8-4B3C-93C1-318F2E56D690}" type="presOf" srcId="{964626BF-9184-4A28-A40B-BA055DB61744}" destId="{625B6213-6A58-40CE-ABD7-095728D705C4}" srcOrd="0" destOrd="0" presId="urn:microsoft.com/office/officeart/2005/8/layout/lProcess3"/>
    <dgm:cxn modelId="{C69F8BB4-DDD5-407D-92DD-220B67404AD5}" type="presOf" srcId="{B3D19AE7-1BDA-4359-999D-39E2BC778A85}" destId="{9EB73567-BC5A-4DA5-AA79-E89511D9BABF}" srcOrd="0" destOrd="0" presId="urn:microsoft.com/office/officeart/2005/8/layout/lProcess3"/>
    <dgm:cxn modelId="{211B783E-9A5A-4845-A69C-DB901F1BAC98}" type="presOf" srcId="{0FE109E0-6489-4E29-98D3-052326E741D8}" destId="{9CB0805A-F798-4C7D-959F-F8623CE4C9F0}" srcOrd="0" destOrd="0" presId="urn:microsoft.com/office/officeart/2005/8/layout/lProcess3"/>
    <dgm:cxn modelId="{334E1C86-684B-419E-8443-23C4F3EF3AA0}" type="presParOf" srcId="{9EB73567-BC5A-4DA5-AA79-E89511D9BABF}" destId="{1FDBE3C7-F2E3-4731-98D3-7A761BA60452}" srcOrd="0" destOrd="0" presId="urn:microsoft.com/office/officeart/2005/8/layout/lProcess3"/>
    <dgm:cxn modelId="{18FE9C7E-E49E-417F-B3DA-1BD0F11273E3}" type="presParOf" srcId="{1FDBE3C7-F2E3-4731-98D3-7A761BA60452}" destId="{D5C712C9-45D2-4018-B6B7-0CF11062C578}" srcOrd="0" destOrd="0" presId="urn:microsoft.com/office/officeart/2005/8/layout/lProcess3"/>
    <dgm:cxn modelId="{55471E01-C7B9-426E-8840-84F2D3F0D36E}" type="presParOf" srcId="{9EB73567-BC5A-4DA5-AA79-E89511D9BABF}" destId="{3FE156DB-7C6B-4B3B-A414-4192C378466D}" srcOrd="1" destOrd="0" presId="urn:microsoft.com/office/officeart/2005/8/layout/lProcess3"/>
    <dgm:cxn modelId="{A8C6DCA2-233D-4F36-8533-122549BC14DB}" type="presParOf" srcId="{9EB73567-BC5A-4DA5-AA79-E89511D9BABF}" destId="{BD8F5113-3DF6-43D5-9379-CFFCF852F292}" srcOrd="2" destOrd="0" presId="urn:microsoft.com/office/officeart/2005/8/layout/lProcess3"/>
    <dgm:cxn modelId="{8232E50D-674D-495C-A9A3-416D5528DDFA}" type="presParOf" srcId="{BD8F5113-3DF6-43D5-9379-CFFCF852F292}" destId="{9CB0805A-F798-4C7D-959F-F8623CE4C9F0}" srcOrd="0" destOrd="0" presId="urn:microsoft.com/office/officeart/2005/8/layout/lProcess3"/>
    <dgm:cxn modelId="{A2740CB7-8633-4650-BA4F-BCFC1D5D8D27}" type="presParOf" srcId="{9EB73567-BC5A-4DA5-AA79-E89511D9BABF}" destId="{B0DA2681-94B8-4031-93F7-73157E7DD55E}" srcOrd="3" destOrd="0" presId="urn:microsoft.com/office/officeart/2005/8/layout/lProcess3"/>
    <dgm:cxn modelId="{66433125-5C38-48F7-81A5-4668794A43ED}" type="presParOf" srcId="{9EB73567-BC5A-4DA5-AA79-E89511D9BABF}" destId="{05925F5A-44D4-49D3-8497-8E0BD6428680}" srcOrd="4" destOrd="0" presId="urn:microsoft.com/office/officeart/2005/8/layout/lProcess3"/>
    <dgm:cxn modelId="{25CD8E3E-95A6-4354-947E-5A1785845779}" type="presParOf" srcId="{05925F5A-44D4-49D3-8497-8E0BD6428680}" destId="{625B6213-6A58-40CE-ABD7-095728D705C4}"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2E0264A-76F2-4545-9CEC-EB3D1A90574B}" type="doc">
      <dgm:prSet loTypeId="urn:microsoft.com/office/officeart/2005/8/layout/default" loCatId="list" qsTypeId="urn:microsoft.com/office/officeart/2005/8/quickstyle/3d1" qsCatId="3D" csTypeId="urn:microsoft.com/office/officeart/2005/8/colors/colorful1" csCatId="colorful"/>
      <dgm:spPr/>
      <dgm:t>
        <a:bodyPr/>
        <a:lstStyle/>
        <a:p>
          <a:endParaRPr lang="en-US"/>
        </a:p>
      </dgm:t>
    </dgm:pt>
    <dgm:pt modelId="{F442D00E-8B10-4F36-955B-7B46783F5714}">
      <dgm:prSet/>
      <dgm:spPr/>
      <dgm:t>
        <a:bodyPr/>
        <a:lstStyle/>
        <a:p>
          <a:pPr rtl="0"/>
          <a:r>
            <a:rPr lang="en-US" dirty="0" smtClean="0"/>
            <a:t>All teachers are guided by a document that aligns standards, curriculum, instruction, and assessment. </a:t>
          </a:r>
          <a:endParaRPr lang="en-US" dirty="0"/>
        </a:p>
      </dgm:t>
    </dgm:pt>
    <dgm:pt modelId="{999E27B9-8282-44D1-A853-C197424B1EAE}" type="parTrans" cxnId="{381F5A4A-C96C-407B-A182-DFA688766869}">
      <dgm:prSet/>
      <dgm:spPr/>
      <dgm:t>
        <a:bodyPr/>
        <a:lstStyle/>
        <a:p>
          <a:endParaRPr lang="en-US"/>
        </a:p>
      </dgm:t>
    </dgm:pt>
    <dgm:pt modelId="{DA70F1C9-AFCC-456B-8B74-B614D3C0433C}" type="sibTrans" cxnId="{381F5A4A-C96C-407B-A182-DFA688766869}">
      <dgm:prSet/>
      <dgm:spPr/>
      <dgm:t>
        <a:bodyPr/>
        <a:lstStyle/>
        <a:p>
          <a:endParaRPr lang="en-US"/>
        </a:p>
      </dgm:t>
    </dgm:pt>
    <dgm:pt modelId="{440F6BD5-59A7-4833-B5F1-7AB32E060265}">
      <dgm:prSet/>
      <dgm:spPr/>
      <dgm:t>
        <a:bodyPr/>
        <a:lstStyle/>
        <a:p>
          <a:pPr rtl="0"/>
          <a:r>
            <a:rPr lang="en-US" dirty="0" smtClean="0"/>
            <a:t>All teachers develop weekly lesson plans based on aligned units of instruction. </a:t>
          </a:r>
          <a:endParaRPr lang="en-US" dirty="0"/>
        </a:p>
      </dgm:t>
    </dgm:pt>
    <dgm:pt modelId="{9B2469AB-6707-48A0-B5BF-6F1D2E232B90}" type="parTrans" cxnId="{D48E5AEF-401D-4549-BBA6-D6587EFFC99F}">
      <dgm:prSet/>
      <dgm:spPr/>
      <dgm:t>
        <a:bodyPr/>
        <a:lstStyle/>
        <a:p>
          <a:endParaRPr lang="en-US"/>
        </a:p>
      </dgm:t>
    </dgm:pt>
    <dgm:pt modelId="{F604B1AF-6146-45E9-9ADD-18A9618AC65E}" type="sibTrans" cxnId="{D48E5AEF-401D-4549-BBA6-D6587EFFC99F}">
      <dgm:prSet/>
      <dgm:spPr/>
      <dgm:t>
        <a:bodyPr/>
        <a:lstStyle/>
        <a:p>
          <a:endParaRPr lang="en-US"/>
        </a:p>
      </dgm:t>
    </dgm:pt>
    <dgm:pt modelId="{164DDDBA-780F-411F-AFBA-26F27853F8AA}">
      <dgm:prSet/>
      <dgm:spPr/>
      <dgm:t>
        <a:bodyPr/>
        <a:lstStyle/>
        <a:p>
          <a:pPr rtl="0"/>
          <a:r>
            <a:rPr lang="en-US" dirty="0" smtClean="0"/>
            <a:t>All teachers maintain a record of each student’s mastery of specific learning objectives. </a:t>
          </a:r>
          <a:endParaRPr lang="en-US" dirty="0"/>
        </a:p>
      </dgm:t>
    </dgm:pt>
    <dgm:pt modelId="{258CDCC5-F09D-48AD-9DAF-55BFEDD7C73F}" type="parTrans" cxnId="{CB5361C5-9E37-41A4-9D90-6DF0730EE4AB}">
      <dgm:prSet/>
      <dgm:spPr/>
      <dgm:t>
        <a:bodyPr/>
        <a:lstStyle/>
        <a:p>
          <a:endParaRPr lang="en-US"/>
        </a:p>
      </dgm:t>
    </dgm:pt>
    <dgm:pt modelId="{A00ACD1F-5CBE-4D2C-8775-50A666F2CE75}" type="sibTrans" cxnId="{CB5361C5-9E37-41A4-9D90-6DF0730EE4AB}">
      <dgm:prSet/>
      <dgm:spPr/>
      <dgm:t>
        <a:bodyPr/>
        <a:lstStyle/>
        <a:p>
          <a:endParaRPr lang="en-US"/>
        </a:p>
      </dgm:t>
    </dgm:pt>
    <dgm:pt modelId="{2D97D454-8B30-4C0D-A4D6-FFB8049F0317}" type="pres">
      <dgm:prSet presAssocID="{A2E0264A-76F2-4545-9CEC-EB3D1A90574B}" presName="diagram" presStyleCnt="0">
        <dgm:presLayoutVars>
          <dgm:dir/>
          <dgm:resizeHandles val="exact"/>
        </dgm:presLayoutVars>
      </dgm:prSet>
      <dgm:spPr/>
    </dgm:pt>
    <dgm:pt modelId="{135E1430-DEFD-4DCA-9358-92D35968F25A}" type="pres">
      <dgm:prSet presAssocID="{F442D00E-8B10-4F36-955B-7B46783F5714}" presName="node" presStyleLbl="node1" presStyleIdx="0" presStyleCnt="3">
        <dgm:presLayoutVars>
          <dgm:bulletEnabled val="1"/>
        </dgm:presLayoutVars>
      </dgm:prSet>
      <dgm:spPr/>
    </dgm:pt>
    <dgm:pt modelId="{D1F31E4C-73D6-4749-9B6D-0DA59C750BD6}" type="pres">
      <dgm:prSet presAssocID="{DA70F1C9-AFCC-456B-8B74-B614D3C0433C}" presName="sibTrans" presStyleCnt="0"/>
      <dgm:spPr/>
    </dgm:pt>
    <dgm:pt modelId="{438C24A0-FCE8-4A7B-BFCB-D3F241C19D6B}" type="pres">
      <dgm:prSet presAssocID="{440F6BD5-59A7-4833-B5F1-7AB32E060265}" presName="node" presStyleLbl="node1" presStyleIdx="1" presStyleCnt="3">
        <dgm:presLayoutVars>
          <dgm:bulletEnabled val="1"/>
        </dgm:presLayoutVars>
      </dgm:prSet>
      <dgm:spPr/>
    </dgm:pt>
    <dgm:pt modelId="{51CAFFAB-349C-43FC-B9F0-520F225A4E3C}" type="pres">
      <dgm:prSet presAssocID="{F604B1AF-6146-45E9-9ADD-18A9618AC65E}" presName="sibTrans" presStyleCnt="0"/>
      <dgm:spPr/>
    </dgm:pt>
    <dgm:pt modelId="{F5A434B5-A74A-4CAA-9711-31D693B257F1}" type="pres">
      <dgm:prSet presAssocID="{164DDDBA-780F-411F-AFBA-26F27853F8AA}" presName="node" presStyleLbl="node1" presStyleIdx="2" presStyleCnt="3">
        <dgm:presLayoutVars>
          <dgm:bulletEnabled val="1"/>
        </dgm:presLayoutVars>
      </dgm:prSet>
      <dgm:spPr/>
    </dgm:pt>
  </dgm:ptLst>
  <dgm:cxnLst>
    <dgm:cxn modelId="{CB5361C5-9E37-41A4-9D90-6DF0730EE4AB}" srcId="{A2E0264A-76F2-4545-9CEC-EB3D1A90574B}" destId="{164DDDBA-780F-411F-AFBA-26F27853F8AA}" srcOrd="2" destOrd="0" parTransId="{258CDCC5-F09D-48AD-9DAF-55BFEDD7C73F}" sibTransId="{A00ACD1F-5CBE-4D2C-8775-50A666F2CE75}"/>
    <dgm:cxn modelId="{DF06AC7F-6A8D-4F80-AA26-788A390DB5B0}" type="presOf" srcId="{164DDDBA-780F-411F-AFBA-26F27853F8AA}" destId="{F5A434B5-A74A-4CAA-9711-31D693B257F1}" srcOrd="0" destOrd="0" presId="urn:microsoft.com/office/officeart/2005/8/layout/default"/>
    <dgm:cxn modelId="{0DEE2ECA-5D47-4D04-97F0-161B82C1D123}" type="presOf" srcId="{440F6BD5-59A7-4833-B5F1-7AB32E060265}" destId="{438C24A0-FCE8-4A7B-BFCB-D3F241C19D6B}" srcOrd="0" destOrd="0" presId="urn:microsoft.com/office/officeart/2005/8/layout/default"/>
    <dgm:cxn modelId="{7A7BCC08-863D-496D-BD2A-B51E096F9B20}" type="presOf" srcId="{F442D00E-8B10-4F36-955B-7B46783F5714}" destId="{135E1430-DEFD-4DCA-9358-92D35968F25A}" srcOrd="0" destOrd="0" presId="urn:microsoft.com/office/officeart/2005/8/layout/default"/>
    <dgm:cxn modelId="{E4D089F4-02E7-47B0-B246-067EE969C871}" type="presOf" srcId="{A2E0264A-76F2-4545-9CEC-EB3D1A90574B}" destId="{2D97D454-8B30-4C0D-A4D6-FFB8049F0317}" srcOrd="0" destOrd="0" presId="urn:microsoft.com/office/officeart/2005/8/layout/default"/>
    <dgm:cxn modelId="{D48E5AEF-401D-4549-BBA6-D6587EFFC99F}" srcId="{A2E0264A-76F2-4545-9CEC-EB3D1A90574B}" destId="{440F6BD5-59A7-4833-B5F1-7AB32E060265}" srcOrd="1" destOrd="0" parTransId="{9B2469AB-6707-48A0-B5BF-6F1D2E232B90}" sibTransId="{F604B1AF-6146-45E9-9ADD-18A9618AC65E}"/>
    <dgm:cxn modelId="{381F5A4A-C96C-407B-A182-DFA688766869}" srcId="{A2E0264A-76F2-4545-9CEC-EB3D1A90574B}" destId="{F442D00E-8B10-4F36-955B-7B46783F5714}" srcOrd="0" destOrd="0" parTransId="{999E27B9-8282-44D1-A853-C197424B1EAE}" sibTransId="{DA70F1C9-AFCC-456B-8B74-B614D3C0433C}"/>
    <dgm:cxn modelId="{7841F07B-07A9-47F0-B156-99D3ED9CF35C}" type="presParOf" srcId="{2D97D454-8B30-4C0D-A4D6-FFB8049F0317}" destId="{135E1430-DEFD-4DCA-9358-92D35968F25A}" srcOrd="0" destOrd="0" presId="urn:microsoft.com/office/officeart/2005/8/layout/default"/>
    <dgm:cxn modelId="{3AC5AD46-AE2D-4C0C-BC8E-5A911BBD1E4E}" type="presParOf" srcId="{2D97D454-8B30-4C0D-A4D6-FFB8049F0317}" destId="{D1F31E4C-73D6-4749-9B6D-0DA59C750BD6}" srcOrd="1" destOrd="0" presId="urn:microsoft.com/office/officeart/2005/8/layout/default"/>
    <dgm:cxn modelId="{566BA947-A2D8-4B74-9890-F46301B2824B}" type="presParOf" srcId="{2D97D454-8B30-4C0D-A4D6-FFB8049F0317}" destId="{438C24A0-FCE8-4A7B-BFCB-D3F241C19D6B}" srcOrd="2" destOrd="0" presId="urn:microsoft.com/office/officeart/2005/8/layout/default"/>
    <dgm:cxn modelId="{C758EB5B-3D7D-42B6-8612-0E51FCECC967}" type="presParOf" srcId="{2D97D454-8B30-4C0D-A4D6-FFB8049F0317}" destId="{51CAFFAB-349C-43FC-B9F0-520F225A4E3C}" srcOrd="3" destOrd="0" presId="urn:microsoft.com/office/officeart/2005/8/layout/default"/>
    <dgm:cxn modelId="{3F6E746B-7903-4120-B487-9435825E4BCC}" type="presParOf" srcId="{2D97D454-8B30-4C0D-A4D6-FFB8049F0317}" destId="{F5A434B5-A74A-4CAA-9711-31D693B257F1}" srcOrd="4"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A1311E5-7F09-4927-BCF0-1DFDDA545CF2}" type="doc">
      <dgm:prSet loTypeId="urn:microsoft.com/office/officeart/2005/8/layout/default" loCatId="list" qsTypeId="urn:microsoft.com/office/officeart/2005/8/quickstyle/3d1" qsCatId="3D" csTypeId="urn:microsoft.com/office/officeart/2005/8/colors/colorful1" csCatId="colorful"/>
      <dgm:spPr/>
      <dgm:t>
        <a:bodyPr/>
        <a:lstStyle/>
        <a:p>
          <a:endParaRPr lang="en-US"/>
        </a:p>
      </dgm:t>
    </dgm:pt>
    <dgm:pt modelId="{898D3DC4-B5EF-499D-971A-CCD13F864275}">
      <dgm:prSet/>
      <dgm:spPr/>
      <dgm:t>
        <a:bodyPr/>
        <a:lstStyle/>
        <a:p>
          <a:pPr rtl="0"/>
          <a:r>
            <a:rPr lang="en-US" dirty="0" smtClean="0"/>
            <a:t>All teachers test frequently using a variety of evaluation methods and maintain a record of the results. </a:t>
          </a:r>
          <a:endParaRPr lang="en-US" dirty="0"/>
        </a:p>
      </dgm:t>
    </dgm:pt>
    <dgm:pt modelId="{4C7F7B7E-3B4C-42E9-99BC-49288EAC2ABF}" type="parTrans" cxnId="{5FD2E9A8-D8CF-4C1F-9E07-C4336E0CFB44}">
      <dgm:prSet/>
      <dgm:spPr/>
      <dgm:t>
        <a:bodyPr/>
        <a:lstStyle/>
        <a:p>
          <a:endParaRPr lang="en-US"/>
        </a:p>
      </dgm:t>
    </dgm:pt>
    <dgm:pt modelId="{C39D1E84-1E2B-4242-80CD-52FD43DBF47A}" type="sibTrans" cxnId="{5FD2E9A8-D8CF-4C1F-9E07-C4336E0CFB44}">
      <dgm:prSet/>
      <dgm:spPr/>
      <dgm:t>
        <a:bodyPr/>
        <a:lstStyle/>
        <a:p>
          <a:endParaRPr lang="en-US"/>
        </a:p>
      </dgm:t>
    </dgm:pt>
    <dgm:pt modelId="{2823774D-B35C-49A2-B413-FE54C0733C8E}">
      <dgm:prSet/>
      <dgm:spPr/>
      <dgm:t>
        <a:bodyPr/>
        <a:lstStyle/>
        <a:p>
          <a:pPr rtl="0"/>
          <a:r>
            <a:rPr lang="en-US" dirty="0" smtClean="0"/>
            <a:t>All teachers differentiate assignments (individualize instruction) in response to individual student performance on pre-tests and other methods of assessment. </a:t>
          </a:r>
          <a:endParaRPr lang="en-US" dirty="0"/>
        </a:p>
      </dgm:t>
    </dgm:pt>
    <dgm:pt modelId="{48056370-83EC-4D57-9C8D-DA02837E5FEB}" type="parTrans" cxnId="{25A32C8D-270C-427F-882B-334F75479468}">
      <dgm:prSet/>
      <dgm:spPr/>
      <dgm:t>
        <a:bodyPr/>
        <a:lstStyle/>
        <a:p>
          <a:endParaRPr lang="en-US"/>
        </a:p>
      </dgm:t>
    </dgm:pt>
    <dgm:pt modelId="{1AD2E883-289E-4602-9665-FE3C8D4D34E1}" type="sibTrans" cxnId="{25A32C8D-270C-427F-882B-334F75479468}">
      <dgm:prSet/>
      <dgm:spPr/>
      <dgm:t>
        <a:bodyPr/>
        <a:lstStyle/>
        <a:p>
          <a:endParaRPr lang="en-US"/>
        </a:p>
      </dgm:t>
    </dgm:pt>
    <dgm:pt modelId="{FA3B5048-9C82-4D93-A83A-4EE966EBBD8E}" type="pres">
      <dgm:prSet presAssocID="{BA1311E5-7F09-4927-BCF0-1DFDDA545CF2}" presName="diagram" presStyleCnt="0">
        <dgm:presLayoutVars>
          <dgm:dir/>
          <dgm:resizeHandles val="exact"/>
        </dgm:presLayoutVars>
      </dgm:prSet>
      <dgm:spPr/>
    </dgm:pt>
    <dgm:pt modelId="{B83D131C-EC54-4C2E-8507-23AEEEA7AC35}" type="pres">
      <dgm:prSet presAssocID="{898D3DC4-B5EF-499D-971A-CCD13F864275}" presName="node" presStyleLbl="node1" presStyleIdx="0" presStyleCnt="2">
        <dgm:presLayoutVars>
          <dgm:bulletEnabled val="1"/>
        </dgm:presLayoutVars>
      </dgm:prSet>
      <dgm:spPr/>
    </dgm:pt>
    <dgm:pt modelId="{D4CE0E0D-C202-49C5-B6F1-E1671AFDABB4}" type="pres">
      <dgm:prSet presAssocID="{C39D1E84-1E2B-4242-80CD-52FD43DBF47A}" presName="sibTrans" presStyleCnt="0"/>
      <dgm:spPr/>
    </dgm:pt>
    <dgm:pt modelId="{790B2553-9DAC-4DE0-8E45-F37CBDDA64F4}" type="pres">
      <dgm:prSet presAssocID="{2823774D-B35C-49A2-B413-FE54C0733C8E}" presName="node" presStyleLbl="node1" presStyleIdx="1" presStyleCnt="2">
        <dgm:presLayoutVars>
          <dgm:bulletEnabled val="1"/>
        </dgm:presLayoutVars>
      </dgm:prSet>
      <dgm:spPr/>
    </dgm:pt>
  </dgm:ptLst>
  <dgm:cxnLst>
    <dgm:cxn modelId="{310063AF-6F1A-4947-BF4A-CA99B123E3A9}" type="presOf" srcId="{898D3DC4-B5EF-499D-971A-CCD13F864275}" destId="{B83D131C-EC54-4C2E-8507-23AEEEA7AC35}" srcOrd="0" destOrd="0" presId="urn:microsoft.com/office/officeart/2005/8/layout/default"/>
    <dgm:cxn modelId="{25A32C8D-270C-427F-882B-334F75479468}" srcId="{BA1311E5-7F09-4927-BCF0-1DFDDA545CF2}" destId="{2823774D-B35C-49A2-B413-FE54C0733C8E}" srcOrd="1" destOrd="0" parTransId="{48056370-83EC-4D57-9C8D-DA02837E5FEB}" sibTransId="{1AD2E883-289E-4602-9665-FE3C8D4D34E1}"/>
    <dgm:cxn modelId="{5FD2E9A8-D8CF-4C1F-9E07-C4336E0CFB44}" srcId="{BA1311E5-7F09-4927-BCF0-1DFDDA545CF2}" destId="{898D3DC4-B5EF-499D-971A-CCD13F864275}" srcOrd="0" destOrd="0" parTransId="{4C7F7B7E-3B4C-42E9-99BC-49288EAC2ABF}" sibTransId="{C39D1E84-1E2B-4242-80CD-52FD43DBF47A}"/>
    <dgm:cxn modelId="{238177AB-7DBE-4BB0-BEBC-D0F3C434AA4A}" type="presOf" srcId="{2823774D-B35C-49A2-B413-FE54C0733C8E}" destId="{790B2553-9DAC-4DE0-8E45-F37CBDDA64F4}" srcOrd="0" destOrd="0" presId="urn:microsoft.com/office/officeart/2005/8/layout/default"/>
    <dgm:cxn modelId="{B7C14622-40E4-4630-BAEA-463765D542A4}" type="presOf" srcId="{BA1311E5-7F09-4927-BCF0-1DFDDA545CF2}" destId="{FA3B5048-9C82-4D93-A83A-4EE966EBBD8E}" srcOrd="0" destOrd="0" presId="urn:microsoft.com/office/officeart/2005/8/layout/default"/>
    <dgm:cxn modelId="{838D841D-9BFD-4A0E-A166-6A0949D16472}" type="presParOf" srcId="{FA3B5048-9C82-4D93-A83A-4EE966EBBD8E}" destId="{B83D131C-EC54-4C2E-8507-23AEEEA7AC35}" srcOrd="0" destOrd="0" presId="urn:microsoft.com/office/officeart/2005/8/layout/default"/>
    <dgm:cxn modelId="{972796D6-8FAB-40E1-BF27-486ADE071CB2}" type="presParOf" srcId="{FA3B5048-9C82-4D93-A83A-4EE966EBBD8E}" destId="{D4CE0E0D-C202-49C5-B6F1-E1671AFDABB4}" srcOrd="1" destOrd="0" presId="urn:microsoft.com/office/officeart/2005/8/layout/default"/>
    <dgm:cxn modelId="{E986D353-CCE9-48F7-AF8D-D1AEFB3A5957}" type="presParOf" srcId="{FA3B5048-9C82-4D93-A83A-4EE966EBBD8E}" destId="{790B2553-9DAC-4DE0-8E45-F37CBDDA64F4}" srcOrd="2"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E7EC633-E46C-4184-9865-A624E89F3163}" type="doc">
      <dgm:prSet loTypeId="urn:microsoft.com/office/officeart/2005/8/layout/hList6" loCatId="list" qsTypeId="urn:microsoft.com/office/officeart/2005/8/quickstyle/3d2" qsCatId="3D" csTypeId="urn:microsoft.com/office/officeart/2005/8/colors/colorful2" csCatId="colorful"/>
      <dgm:spPr/>
      <dgm:t>
        <a:bodyPr/>
        <a:lstStyle/>
        <a:p>
          <a:endParaRPr lang="en-US"/>
        </a:p>
      </dgm:t>
    </dgm:pt>
    <dgm:pt modelId="{8ECF7AD2-0FE2-42E1-ABA0-E14FED6C33C1}">
      <dgm:prSet/>
      <dgm:spPr/>
      <dgm:t>
        <a:bodyPr/>
        <a:lstStyle/>
        <a:p>
          <a:pPr rtl="0"/>
          <a:r>
            <a:rPr lang="en-US" dirty="0" smtClean="0"/>
            <a:t>When waiting for assistance from the teacher, students are occupied with curriculum-related activities provided by the teacher. </a:t>
          </a:r>
          <a:endParaRPr lang="en-US" dirty="0"/>
        </a:p>
      </dgm:t>
    </dgm:pt>
    <dgm:pt modelId="{D556661F-3A47-4804-B282-D073BEEDF02B}" type="parTrans" cxnId="{E4E818E9-A224-4080-80C7-F7CE703A26C5}">
      <dgm:prSet/>
      <dgm:spPr/>
      <dgm:t>
        <a:bodyPr/>
        <a:lstStyle/>
        <a:p>
          <a:endParaRPr lang="en-US"/>
        </a:p>
      </dgm:t>
    </dgm:pt>
    <dgm:pt modelId="{4597FFF7-085F-4B8E-8096-C1D2E9791CC6}" type="sibTrans" cxnId="{E4E818E9-A224-4080-80C7-F7CE703A26C5}">
      <dgm:prSet/>
      <dgm:spPr/>
      <dgm:t>
        <a:bodyPr/>
        <a:lstStyle/>
        <a:p>
          <a:endParaRPr lang="en-US"/>
        </a:p>
      </dgm:t>
    </dgm:pt>
    <dgm:pt modelId="{C054AB39-4D3F-4CCE-B9A6-81D082211F64}">
      <dgm:prSet/>
      <dgm:spPr/>
      <dgm:t>
        <a:bodyPr/>
        <a:lstStyle/>
        <a:p>
          <a:pPr rtl="0"/>
          <a:r>
            <a:rPr lang="en-US" dirty="0" smtClean="0"/>
            <a:t>Students raise hands or otherwise signal before speaking. </a:t>
          </a:r>
          <a:endParaRPr lang="en-US" dirty="0"/>
        </a:p>
      </dgm:t>
    </dgm:pt>
    <dgm:pt modelId="{EF792BA8-5CEF-4E1C-8AA7-253F60CFA280}" type="parTrans" cxnId="{BC08FB1F-39B1-4F4F-8300-C40FEC981A0F}">
      <dgm:prSet/>
      <dgm:spPr/>
      <dgm:t>
        <a:bodyPr/>
        <a:lstStyle/>
        <a:p>
          <a:endParaRPr lang="en-US"/>
        </a:p>
      </dgm:t>
    </dgm:pt>
    <dgm:pt modelId="{DAED7C06-9BD4-489F-ACAE-D2063AB4098E}" type="sibTrans" cxnId="{BC08FB1F-39B1-4F4F-8300-C40FEC981A0F}">
      <dgm:prSet/>
      <dgm:spPr/>
      <dgm:t>
        <a:bodyPr/>
        <a:lstStyle/>
        <a:p>
          <a:endParaRPr lang="en-US"/>
        </a:p>
      </dgm:t>
    </dgm:pt>
    <dgm:pt modelId="{7B369583-6BF4-4CCC-ACB3-379EB0707F7B}">
      <dgm:prSet/>
      <dgm:spPr/>
      <dgm:t>
        <a:bodyPr/>
        <a:lstStyle/>
        <a:p>
          <a:pPr rtl="0"/>
          <a:r>
            <a:rPr lang="en-US" dirty="0" smtClean="0"/>
            <a:t>All teachers use a variety of instructional modes. </a:t>
          </a:r>
          <a:endParaRPr lang="en-US" dirty="0"/>
        </a:p>
      </dgm:t>
    </dgm:pt>
    <dgm:pt modelId="{2E54BF5A-F597-450E-BCAB-1C8DD5A7240F}" type="parTrans" cxnId="{EA43BF63-D153-4598-A0D1-A28E91B89892}">
      <dgm:prSet/>
      <dgm:spPr/>
      <dgm:t>
        <a:bodyPr/>
        <a:lstStyle/>
        <a:p>
          <a:endParaRPr lang="en-US"/>
        </a:p>
      </dgm:t>
    </dgm:pt>
    <dgm:pt modelId="{26E99E81-FCAF-40F8-B6A6-502173411B33}" type="sibTrans" cxnId="{EA43BF63-D153-4598-A0D1-A28E91B89892}">
      <dgm:prSet/>
      <dgm:spPr/>
      <dgm:t>
        <a:bodyPr/>
        <a:lstStyle/>
        <a:p>
          <a:endParaRPr lang="en-US"/>
        </a:p>
      </dgm:t>
    </dgm:pt>
    <dgm:pt modelId="{1A524F87-5CE4-4320-8777-5173465CB8A6}" type="pres">
      <dgm:prSet presAssocID="{8E7EC633-E46C-4184-9865-A624E89F3163}" presName="Name0" presStyleCnt="0">
        <dgm:presLayoutVars>
          <dgm:dir/>
          <dgm:resizeHandles val="exact"/>
        </dgm:presLayoutVars>
      </dgm:prSet>
      <dgm:spPr/>
    </dgm:pt>
    <dgm:pt modelId="{31E9D355-84D0-45EF-BEF6-4C0E722B3579}" type="pres">
      <dgm:prSet presAssocID="{8ECF7AD2-0FE2-42E1-ABA0-E14FED6C33C1}" presName="node" presStyleLbl="node1" presStyleIdx="0" presStyleCnt="3">
        <dgm:presLayoutVars>
          <dgm:bulletEnabled val="1"/>
        </dgm:presLayoutVars>
      </dgm:prSet>
      <dgm:spPr/>
    </dgm:pt>
    <dgm:pt modelId="{5C05CA79-6D14-4E33-9118-68CCD2171F32}" type="pres">
      <dgm:prSet presAssocID="{4597FFF7-085F-4B8E-8096-C1D2E9791CC6}" presName="sibTrans" presStyleCnt="0"/>
      <dgm:spPr/>
    </dgm:pt>
    <dgm:pt modelId="{63B4D534-E0BF-42EE-A307-FABDB9FCD13D}" type="pres">
      <dgm:prSet presAssocID="{C054AB39-4D3F-4CCE-B9A6-81D082211F64}" presName="node" presStyleLbl="node1" presStyleIdx="1" presStyleCnt="3">
        <dgm:presLayoutVars>
          <dgm:bulletEnabled val="1"/>
        </dgm:presLayoutVars>
      </dgm:prSet>
      <dgm:spPr/>
    </dgm:pt>
    <dgm:pt modelId="{BB02E7A8-F931-40A8-9D81-690675668A97}" type="pres">
      <dgm:prSet presAssocID="{DAED7C06-9BD4-489F-ACAE-D2063AB4098E}" presName="sibTrans" presStyleCnt="0"/>
      <dgm:spPr/>
    </dgm:pt>
    <dgm:pt modelId="{9BDC5204-5C7C-40C8-AAC4-702D112BC49C}" type="pres">
      <dgm:prSet presAssocID="{7B369583-6BF4-4CCC-ACB3-379EB0707F7B}" presName="node" presStyleLbl="node1" presStyleIdx="2" presStyleCnt="3">
        <dgm:presLayoutVars>
          <dgm:bulletEnabled val="1"/>
        </dgm:presLayoutVars>
      </dgm:prSet>
      <dgm:spPr/>
    </dgm:pt>
  </dgm:ptLst>
  <dgm:cxnLst>
    <dgm:cxn modelId="{8DC253B3-D937-42CD-8AB2-DFD40525E01A}" type="presOf" srcId="{7B369583-6BF4-4CCC-ACB3-379EB0707F7B}" destId="{9BDC5204-5C7C-40C8-AAC4-702D112BC49C}" srcOrd="0" destOrd="0" presId="urn:microsoft.com/office/officeart/2005/8/layout/hList6"/>
    <dgm:cxn modelId="{EA43BF63-D153-4598-A0D1-A28E91B89892}" srcId="{8E7EC633-E46C-4184-9865-A624E89F3163}" destId="{7B369583-6BF4-4CCC-ACB3-379EB0707F7B}" srcOrd="2" destOrd="0" parTransId="{2E54BF5A-F597-450E-BCAB-1C8DD5A7240F}" sibTransId="{26E99E81-FCAF-40F8-B6A6-502173411B33}"/>
    <dgm:cxn modelId="{D2A4FAED-AB33-4583-8B51-8D9D265D75C4}" type="presOf" srcId="{C054AB39-4D3F-4CCE-B9A6-81D082211F64}" destId="{63B4D534-E0BF-42EE-A307-FABDB9FCD13D}" srcOrd="0" destOrd="0" presId="urn:microsoft.com/office/officeart/2005/8/layout/hList6"/>
    <dgm:cxn modelId="{E4E818E9-A224-4080-80C7-F7CE703A26C5}" srcId="{8E7EC633-E46C-4184-9865-A624E89F3163}" destId="{8ECF7AD2-0FE2-42E1-ABA0-E14FED6C33C1}" srcOrd="0" destOrd="0" parTransId="{D556661F-3A47-4804-B282-D073BEEDF02B}" sibTransId="{4597FFF7-085F-4B8E-8096-C1D2E9791CC6}"/>
    <dgm:cxn modelId="{11BFA049-9939-4555-A999-D7B2E9C74C00}" type="presOf" srcId="{8E7EC633-E46C-4184-9865-A624E89F3163}" destId="{1A524F87-5CE4-4320-8777-5173465CB8A6}" srcOrd="0" destOrd="0" presId="urn:microsoft.com/office/officeart/2005/8/layout/hList6"/>
    <dgm:cxn modelId="{A25C91CA-E4DB-436A-B139-5C61C63E2474}" type="presOf" srcId="{8ECF7AD2-0FE2-42E1-ABA0-E14FED6C33C1}" destId="{31E9D355-84D0-45EF-BEF6-4C0E722B3579}" srcOrd="0" destOrd="0" presId="urn:microsoft.com/office/officeart/2005/8/layout/hList6"/>
    <dgm:cxn modelId="{BC08FB1F-39B1-4F4F-8300-C40FEC981A0F}" srcId="{8E7EC633-E46C-4184-9865-A624E89F3163}" destId="{C054AB39-4D3F-4CCE-B9A6-81D082211F64}" srcOrd="1" destOrd="0" parTransId="{EF792BA8-5CEF-4E1C-8AA7-253F60CFA280}" sibTransId="{DAED7C06-9BD4-489F-ACAE-D2063AB4098E}"/>
    <dgm:cxn modelId="{06714E6D-4A2D-45D8-B24D-640DBC00B1CF}" type="presParOf" srcId="{1A524F87-5CE4-4320-8777-5173465CB8A6}" destId="{31E9D355-84D0-45EF-BEF6-4C0E722B3579}" srcOrd="0" destOrd="0" presId="urn:microsoft.com/office/officeart/2005/8/layout/hList6"/>
    <dgm:cxn modelId="{F4AB813F-5A85-457D-93C2-57F3626F2A77}" type="presParOf" srcId="{1A524F87-5CE4-4320-8777-5173465CB8A6}" destId="{5C05CA79-6D14-4E33-9118-68CCD2171F32}" srcOrd="1" destOrd="0" presId="urn:microsoft.com/office/officeart/2005/8/layout/hList6"/>
    <dgm:cxn modelId="{29CADDD5-6D39-41B7-ADC0-F5C90725CDC0}" type="presParOf" srcId="{1A524F87-5CE4-4320-8777-5173465CB8A6}" destId="{63B4D534-E0BF-42EE-A307-FABDB9FCD13D}" srcOrd="2" destOrd="0" presId="urn:microsoft.com/office/officeart/2005/8/layout/hList6"/>
    <dgm:cxn modelId="{592840C6-E87F-4CDD-A782-39E96AE0FD0F}" type="presParOf" srcId="{1A524F87-5CE4-4320-8777-5173465CB8A6}" destId="{BB02E7A8-F931-40A8-9D81-690675668A97}" srcOrd="3" destOrd="0" presId="urn:microsoft.com/office/officeart/2005/8/layout/hList6"/>
    <dgm:cxn modelId="{70BFD97D-44CB-4B8F-829B-827241137247}" type="presParOf" srcId="{1A524F87-5CE4-4320-8777-5173465CB8A6}" destId="{9BDC5204-5C7C-40C8-AAC4-702D112BC49C}"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D32C46-CC27-4167-94FC-54AB8DDCE96E}">
      <dsp:nvSpPr>
        <dsp:cNvPr id="0" name=""/>
        <dsp:cNvSpPr/>
      </dsp:nvSpPr>
      <dsp:spPr>
        <a:xfrm>
          <a:off x="0" y="1293"/>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Establish a team structure with specific duties and time for instructional planning</a:t>
          </a:r>
          <a:endParaRPr lang="en-US" sz="2000" kern="1200" dirty="0"/>
        </a:p>
      </dsp:txBody>
      <dsp:txXfrm>
        <a:off x="0" y="1293"/>
        <a:ext cx="8229600" cy="636324"/>
      </dsp:txXfrm>
    </dsp:sp>
    <dsp:sp modelId="{ACE127DE-6EDE-4017-AC41-47B585F9FA18}">
      <dsp:nvSpPr>
        <dsp:cNvPr id="0" name=""/>
        <dsp:cNvSpPr/>
      </dsp:nvSpPr>
      <dsp:spPr>
        <a:xfrm>
          <a:off x="0" y="649135"/>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Engage teachers in aligning instruction with standards and benchmarks</a:t>
          </a:r>
          <a:endParaRPr lang="en-US" sz="2000" kern="1200" dirty="0"/>
        </a:p>
      </dsp:txBody>
      <dsp:txXfrm>
        <a:off x="0" y="649135"/>
        <a:ext cx="8229600" cy="636324"/>
      </dsp:txXfrm>
    </dsp:sp>
    <dsp:sp modelId="{D3294630-01EC-497E-9B57-79AA597B7C96}">
      <dsp:nvSpPr>
        <dsp:cNvPr id="0" name=""/>
        <dsp:cNvSpPr/>
      </dsp:nvSpPr>
      <dsp:spPr>
        <a:xfrm>
          <a:off x="0" y="1296977"/>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Engage teachers in assessing and monitoring student mastery</a:t>
          </a:r>
          <a:endParaRPr lang="en-US" sz="2000" kern="1200" dirty="0"/>
        </a:p>
      </dsp:txBody>
      <dsp:txXfrm>
        <a:off x="0" y="1296977"/>
        <a:ext cx="8229600" cy="636324"/>
      </dsp:txXfrm>
    </dsp:sp>
    <dsp:sp modelId="{B29DC777-0EEA-4F7E-A7C7-180D41D4F015}">
      <dsp:nvSpPr>
        <dsp:cNvPr id="0" name=""/>
        <dsp:cNvSpPr/>
      </dsp:nvSpPr>
      <dsp:spPr>
        <a:xfrm>
          <a:off x="0" y="1944819"/>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Engage teachers in differentiating and aligning learning activities</a:t>
          </a:r>
          <a:endParaRPr lang="en-US" sz="2000" kern="1200" dirty="0"/>
        </a:p>
      </dsp:txBody>
      <dsp:txXfrm>
        <a:off x="0" y="1944819"/>
        <a:ext cx="8229600" cy="636324"/>
      </dsp:txXfrm>
    </dsp:sp>
    <dsp:sp modelId="{065E5C3B-2724-4940-B492-1577B9FBA7C3}">
      <dsp:nvSpPr>
        <dsp:cNvPr id="0" name=""/>
        <dsp:cNvSpPr/>
      </dsp:nvSpPr>
      <dsp:spPr>
        <a:xfrm>
          <a:off x="0" y="2592660"/>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Expect and monitor sound instruction in a variety of modes</a:t>
          </a:r>
          <a:endParaRPr lang="en-US" sz="2000" kern="1200" dirty="0"/>
        </a:p>
      </dsp:txBody>
      <dsp:txXfrm>
        <a:off x="0" y="2592660"/>
        <a:ext cx="8229600" cy="636324"/>
      </dsp:txXfrm>
    </dsp:sp>
    <dsp:sp modelId="{C7DA06BC-9C0D-4FE4-B68F-004FFA9A9DFE}">
      <dsp:nvSpPr>
        <dsp:cNvPr id="0" name=""/>
        <dsp:cNvSpPr/>
      </dsp:nvSpPr>
      <dsp:spPr>
        <a:xfrm>
          <a:off x="0" y="3240502"/>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Expect and monitor sound classroom management</a:t>
          </a:r>
          <a:endParaRPr lang="en-US" sz="2000" kern="1200" dirty="0"/>
        </a:p>
      </dsp:txBody>
      <dsp:txXfrm>
        <a:off x="0" y="3240502"/>
        <a:ext cx="8229600" cy="636324"/>
      </dsp:txXfrm>
    </dsp:sp>
    <dsp:sp modelId="{D6DC333B-3E39-4798-B37D-4522D373EDB5}">
      <dsp:nvSpPr>
        <dsp:cNvPr id="0" name=""/>
        <dsp:cNvSpPr/>
      </dsp:nvSpPr>
      <dsp:spPr>
        <a:xfrm>
          <a:off x="0" y="3888344"/>
          <a:ext cx="8229600" cy="636324"/>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Expect and monitor sound homework practices and communication with parents</a:t>
          </a:r>
          <a:endParaRPr lang="en-US" sz="2000" kern="1200" dirty="0"/>
        </a:p>
      </dsp:txBody>
      <dsp:txXfrm>
        <a:off x="0" y="3888344"/>
        <a:ext cx="8229600" cy="636324"/>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A50EC1A-2112-4B09-A2FA-DAB82116A132}">
      <dsp:nvSpPr>
        <dsp:cNvPr id="0" name=""/>
        <dsp:cNvSpPr/>
      </dsp:nvSpPr>
      <dsp:spPr>
        <a:xfrm rot="16200000">
          <a:off x="-956010" y="957014"/>
          <a:ext cx="4525963" cy="2611933"/>
        </a:xfrm>
        <a:prstGeom prst="flowChartManualOperati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0" rIns="174439" bIns="0" numCol="1" spcCol="1270" anchor="ctr" anchorCtr="0">
          <a:noAutofit/>
        </a:bodyPr>
        <a:lstStyle/>
        <a:p>
          <a:pPr lvl="0" algn="ctr" defTabSz="1200150" rtl="0">
            <a:lnSpc>
              <a:spcPct val="90000"/>
            </a:lnSpc>
            <a:spcBef>
              <a:spcPct val="0"/>
            </a:spcBef>
            <a:spcAft>
              <a:spcPct val="35000"/>
            </a:spcAft>
          </a:pPr>
          <a:r>
            <a:rPr lang="en-US" sz="2700" kern="1200" dirty="0" smtClean="0"/>
            <a:t>All teachers maintain well-organized student learning materials in the classroom. </a:t>
          </a:r>
          <a:endParaRPr lang="en-US" sz="2700" kern="1200" dirty="0"/>
        </a:p>
      </dsp:txBody>
      <dsp:txXfrm rot="16200000">
        <a:off x="-956010" y="957014"/>
        <a:ext cx="4525963" cy="2611933"/>
      </dsp:txXfrm>
    </dsp:sp>
    <dsp:sp modelId="{C3D8D51A-1798-4F91-A4FE-05708232EAF5}">
      <dsp:nvSpPr>
        <dsp:cNvPr id="0" name=""/>
        <dsp:cNvSpPr/>
      </dsp:nvSpPr>
      <dsp:spPr>
        <a:xfrm rot="16200000">
          <a:off x="1851818" y="957014"/>
          <a:ext cx="4525963" cy="2611933"/>
        </a:xfrm>
        <a:prstGeom prst="flowChartManualOperation">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0" rIns="174439" bIns="0" numCol="1" spcCol="1270" anchor="ctr" anchorCtr="0">
          <a:noAutofit/>
        </a:bodyPr>
        <a:lstStyle/>
        <a:p>
          <a:pPr lvl="0" algn="ctr" defTabSz="1200150" rtl="0">
            <a:lnSpc>
              <a:spcPct val="90000"/>
            </a:lnSpc>
            <a:spcBef>
              <a:spcPct val="0"/>
            </a:spcBef>
            <a:spcAft>
              <a:spcPct val="35000"/>
            </a:spcAft>
          </a:pPr>
          <a:r>
            <a:rPr lang="en-US" sz="2700" kern="1200" dirty="0" smtClean="0"/>
            <a:t>All teachers display classroom rules and procedures in the classroom. </a:t>
          </a:r>
          <a:endParaRPr lang="en-US" sz="2700" kern="1200" dirty="0"/>
        </a:p>
      </dsp:txBody>
      <dsp:txXfrm rot="16200000">
        <a:off x="1851818" y="957014"/>
        <a:ext cx="4525963" cy="2611933"/>
      </dsp:txXfrm>
    </dsp:sp>
    <dsp:sp modelId="{552FF5A8-5D21-4E09-ABD2-3F9A7A376474}">
      <dsp:nvSpPr>
        <dsp:cNvPr id="0" name=""/>
        <dsp:cNvSpPr/>
      </dsp:nvSpPr>
      <dsp:spPr>
        <a:xfrm rot="16200000">
          <a:off x="4659647" y="957014"/>
          <a:ext cx="4525963" cy="2611933"/>
        </a:xfrm>
        <a:prstGeom prst="flowChartManualOperation">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0" rIns="174439" bIns="0" numCol="1" spcCol="1270" anchor="ctr" anchorCtr="0">
          <a:noAutofit/>
        </a:bodyPr>
        <a:lstStyle/>
        <a:p>
          <a:pPr lvl="0" algn="ctr" defTabSz="1200150" rtl="0">
            <a:lnSpc>
              <a:spcPct val="90000"/>
            </a:lnSpc>
            <a:spcBef>
              <a:spcPct val="0"/>
            </a:spcBef>
            <a:spcAft>
              <a:spcPct val="35000"/>
            </a:spcAft>
          </a:pPr>
          <a:r>
            <a:rPr lang="en-US" sz="2700" kern="1200" dirty="0" smtClean="0"/>
            <a:t>All teachers correct students who do not follow classroom rules and procedures. </a:t>
          </a:r>
          <a:endParaRPr lang="en-US" sz="2700" kern="1200" dirty="0"/>
        </a:p>
      </dsp:txBody>
      <dsp:txXfrm rot="16200000">
        <a:off x="4659647" y="957014"/>
        <a:ext cx="4525963" cy="2611933"/>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F0A17E2-B058-4D5F-BC6B-D268960C0375}">
      <dsp:nvSpPr>
        <dsp:cNvPr id="0" name=""/>
        <dsp:cNvSpPr/>
      </dsp:nvSpPr>
      <dsp:spPr>
        <a:xfrm rot="16200000">
          <a:off x="-277811" y="281930"/>
          <a:ext cx="4525963" cy="3962102"/>
        </a:xfrm>
        <a:prstGeom prst="flowChartManualOperati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0" tIns="0" rIns="202902" bIns="0" numCol="1" spcCol="1270" anchor="ctr" anchorCtr="0">
          <a:noAutofit/>
        </a:bodyPr>
        <a:lstStyle/>
        <a:p>
          <a:pPr lvl="0" algn="ctr" defTabSz="1422400" rtl="0">
            <a:lnSpc>
              <a:spcPct val="90000"/>
            </a:lnSpc>
            <a:spcBef>
              <a:spcPct val="0"/>
            </a:spcBef>
            <a:spcAft>
              <a:spcPct val="35000"/>
            </a:spcAft>
          </a:pPr>
          <a:r>
            <a:rPr lang="en-US" sz="3200" kern="1200" dirty="0" smtClean="0"/>
            <a:t>All teachers reinforce classroom rules and procedures by positively teaching them. </a:t>
          </a:r>
          <a:endParaRPr lang="en-US" sz="3200" kern="1200" dirty="0"/>
        </a:p>
      </dsp:txBody>
      <dsp:txXfrm rot="16200000">
        <a:off x="-277811" y="281930"/>
        <a:ext cx="4525963" cy="3962102"/>
      </dsp:txXfrm>
    </dsp:sp>
    <dsp:sp modelId="{38AB102B-E621-4BBA-8227-254506758AE2}">
      <dsp:nvSpPr>
        <dsp:cNvPr id="0" name=""/>
        <dsp:cNvSpPr/>
      </dsp:nvSpPr>
      <dsp:spPr>
        <a:xfrm rot="16200000">
          <a:off x="3981448" y="281930"/>
          <a:ext cx="4525963" cy="3962102"/>
        </a:xfrm>
        <a:prstGeom prst="flowChartManualOperati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0" tIns="0" rIns="202902" bIns="0" numCol="1" spcCol="1270" anchor="ctr" anchorCtr="0">
          <a:noAutofit/>
        </a:bodyPr>
        <a:lstStyle/>
        <a:p>
          <a:pPr lvl="0" algn="ctr" defTabSz="1422400" rtl="0">
            <a:lnSpc>
              <a:spcPct val="90000"/>
            </a:lnSpc>
            <a:spcBef>
              <a:spcPct val="0"/>
            </a:spcBef>
            <a:spcAft>
              <a:spcPct val="35000"/>
            </a:spcAft>
          </a:pPr>
          <a:r>
            <a:rPr lang="en-US" sz="3200" kern="1200" dirty="0" smtClean="0"/>
            <a:t>All teachers engage all students (e.g., encourage silent students to participate).</a:t>
          </a:r>
          <a:endParaRPr lang="en-US" sz="3200" kern="1200" dirty="0"/>
        </a:p>
      </dsp:txBody>
      <dsp:txXfrm rot="16200000">
        <a:off x="3981448" y="281930"/>
        <a:ext cx="4525963" cy="3962102"/>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1440ED-7AFD-46B8-8660-FB8CA10924F7}">
      <dsp:nvSpPr>
        <dsp:cNvPr id="0" name=""/>
        <dsp:cNvSpPr/>
      </dsp:nvSpPr>
      <dsp:spPr>
        <a:xfrm>
          <a:off x="724912" y="3056"/>
          <a:ext cx="2824906" cy="1694943"/>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All teachers review the previous lesson. </a:t>
          </a:r>
          <a:endParaRPr lang="en-US" sz="2500" kern="1200" dirty="0"/>
        </a:p>
      </dsp:txBody>
      <dsp:txXfrm>
        <a:off x="724912" y="3056"/>
        <a:ext cx="2824906" cy="1694943"/>
      </dsp:txXfrm>
    </dsp:sp>
    <dsp:sp modelId="{F37D5029-A825-4004-AEFE-8E3B76BAE416}">
      <dsp:nvSpPr>
        <dsp:cNvPr id="0" name=""/>
        <dsp:cNvSpPr/>
      </dsp:nvSpPr>
      <dsp:spPr>
        <a:xfrm>
          <a:off x="3798410" y="500239"/>
          <a:ext cx="598880" cy="700576"/>
        </a:xfrm>
        <a:prstGeom prst="righ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a:off x="3798410" y="500239"/>
        <a:ext cx="598880" cy="700576"/>
      </dsp:txXfrm>
    </dsp:sp>
    <dsp:sp modelId="{EE4FC566-7066-47E6-8D84-0A71CF1A6C5F}">
      <dsp:nvSpPr>
        <dsp:cNvPr id="0" name=""/>
        <dsp:cNvSpPr/>
      </dsp:nvSpPr>
      <dsp:spPr>
        <a:xfrm>
          <a:off x="4679781" y="3056"/>
          <a:ext cx="2824906" cy="1694943"/>
        </a:xfrm>
        <a:prstGeom prst="roundRect">
          <a:avLst>
            <a:gd name="adj" fmla="val 10000"/>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All teachers clearly state the lesson’s topic, theme, and objectives. </a:t>
          </a:r>
          <a:endParaRPr lang="en-US" sz="2500" kern="1200" dirty="0"/>
        </a:p>
      </dsp:txBody>
      <dsp:txXfrm>
        <a:off x="4679781" y="3056"/>
        <a:ext cx="2824906" cy="1694943"/>
      </dsp:txXfrm>
    </dsp:sp>
    <dsp:sp modelId="{B479F724-4213-44B6-B136-03780723F1FB}">
      <dsp:nvSpPr>
        <dsp:cNvPr id="0" name=""/>
        <dsp:cNvSpPr/>
      </dsp:nvSpPr>
      <dsp:spPr>
        <a:xfrm rot="5400000">
          <a:off x="5792794" y="1895743"/>
          <a:ext cx="598880" cy="700576"/>
        </a:xfrm>
        <a:prstGeom prst="rightArrow">
          <a:avLst>
            <a:gd name="adj1" fmla="val 60000"/>
            <a:gd name="adj2" fmla="val 50000"/>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rot="5400000">
        <a:off x="5792794" y="1895743"/>
        <a:ext cx="598880" cy="700576"/>
      </dsp:txXfrm>
    </dsp:sp>
    <dsp:sp modelId="{079AA1B5-5C57-4B84-A3A8-AE1F03399D86}">
      <dsp:nvSpPr>
        <dsp:cNvPr id="0" name=""/>
        <dsp:cNvSpPr/>
      </dsp:nvSpPr>
      <dsp:spPr>
        <a:xfrm>
          <a:off x="4679781" y="2827962"/>
          <a:ext cx="2824906" cy="1694943"/>
        </a:xfrm>
        <a:prstGeom prst="roundRect">
          <a:avLst>
            <a:gd name="adj" fmla="val 10000"/>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All teachers stimulate interest in the topics. </a:t>
          </a:r>
          <a:endParaRPr lang="en-US" sz="2500" kern="1200" dirty="0"/>
        </a:p>
      </dsp:txBody>
      <dsp:txXfrm>
        <a:off x="4679781" y="2827962"/>
        <a:ext cx="2824906" cy="1694943"/>
      </dsp:txXfrm>
    </dsp:sp>
    <dsp:sp modelId="{548FCEC4-674B-4959-8C29-ABD3DD7094B3}">
      <dsp:nvSpPr>
        <dsp:cNvPr id="0" name=""/>
        <dsp:cNvSpPr/>
      </dsp:nvSpPr>
      <dsp:spPr>
        <a:xfrm rot="10800000">
          <a:off x="3832309" y="3325146"/>
          <a:ext cx="598880" cy="700576"/>
        </a:xfrm>
        <a:prstGeom prst="rightArrow">
          <a:avLst>
            <a:gd name="adj1" fmla="val 60000"/>
            <a:gd name="adj2" fmla="val 50000"/>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rot="10800000">
        <a:off x="3832309" y="3325146"/>
        <a:ext cx="598880" cy="700576"/>
      </dsp:txXfrm>
    </dsp:sp>
    <dsp:sp modelId="{A404FB4C-8E1A-408E-8C18-11DB4F4CF86B}">
      <dsp:nvSpPr>
        <dsp:cNvPr id="0" name=""/>
        <dsp:cNvSpPr/>
      </dsp:nvSpPr>
      <dsp:spPr>
        <a:xfrm>
          <a:off x="724912" y="2827962"/>
          <a:ext cx="2824906" cy="1694943"/>
        </a:xfrm>
        <a:prstGeom prst="roundRect">
          <a:avLst>
            <a:gd name="adj" fmla="val 10000"/>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All teachers use modeling, demonstration, and graphics. </a:t>
          </a:r>
          <a:endParaRPr lang="en-US" sz="2500" kern="1200" dirty="0"/>
        </a:p>
      </dsp:txBody>
      <dsp:txXfrm>
        <a:off x="724912" y="2827962"/>
        <a:ext cx="2824906" cy="1694943"/>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8359B2A-BF19-497E-87A0-DE240CD7369D}">
      <dsp:nvSpPr>
        <dsp:cNvPr id="0" name=""/>
        <dsp:cNvSpPr/>
      </dsp:nvSpPr>
      <dsp:spPr>
        <a:xfrm>
          <a:off x="0" y="0"/>
          <a:ext cx="6583680" cy="99571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All teachers explain directly and thoroughly. </a:t>
          </a:r>
          <a:endParaRPr lang="en-US" sz="2600" kern="1200" dirty="0"/>
        </a:p>
      </dsp:txBody>
      <dsp:txXfrm>
        <a:off x="0" y="0"/>
        <a:ext cx="5483418" cy="995711"/>
      </dsp:txXfrm>
    </dsp:sp>
    <dsp:sp modelId="{B251B294-81D7-4C18-A070-38320081B052}">
      <dsp:nvSpPr>
        <dsp:cNvPr id="0" name=""/>
        <dsp:cNvSpPr/>
      </dsp:nvSpPr>
      <dsp:spPr>
        <a:xfrm>
          <a:off x="551383" y="1176750"/>
          <a:ext cx="6583680" cy="995711"/>
        </a:xfrm>
        <a:prstGeom prst="roundRect">
          <a:avLst>
            <a:gd name="adj" fmla="val 10000"/>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All teachers maintain eye contact. </a:t>
          </a:r>
          <a:endParaRPr lang="en-US" sz="2600" kern="1200" dirty="0"/>
        </a:p>
      </dsp:txBody>
      <dsp:txXfrm>
        <a:off x="551383" y="1176750"/>
        <a:ext cx="5385084" cy="995711"/>
      </dsp:txXfrm>
    </dsp:sp>
    <dsp:sp modelId="{E61DDE5C-0344-4647-9948-5A21A3361BAD}">
      <dsp:nvSpPr>
        <dsp:cNvPr id="0" name=""/>
        <dsp:cNvSpPr/>
      </dsp:nvSpPr>
      <dsp:spPr>
        <a:xfrm>
          <a:off x="1094536" y="2353500"/>
          <a:ext cx="6583680" cy="995711"/>
        </a:xfrm>
        <a:prstGeom prst="roundRect">
          <a:avLst>
            <a:gd name="adj" fmla="val 10000"/>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All teachers speak with expression and use a variety of vocal tones. </a:t>
          </a:r>
          <a:endParaRPr lang="en-US" sz="2600" kern="1200" dirty="0"/>
        </a:p>
      </dsp:txBody>
      <dsp:txXfrm>
        <a:off x="1094536" y="2353500"/>
        <a:ext cx="5393313" cy="995711"/>
      </dsp:txXfrm>
    </dsp:sp>
    <dsp:sp modelId="{9331D147-B548-41DE-864D-CA3CE49891D0}">
      <dsp:nvSpPr>
        <dsp:cNvPr id="0" name=""/>
        <dsp:cNvSpPr/>
      </dsp:nvSpPr>
      <dsp:spPr>
        <a:xfrm>
          <a:off x="1645920" y="3530251"/>
          <a:ext cx="6583680" cy="995711"/>
        </a:xfrm>
        <a:prstGeom prst="roundRect">
          <a:avLst>
            <a:gd name="adj" fmla="val 10000"/>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All teachers use prompting/cueing. </a:t>
          </a:r>
          <a:endParaRPr lang="en-US" sz="2600" kern="1200" dirty="0"/>
        </a:p>
      </dsp:txBody>
      <dsp:txXfrm>
        <a:off x="1645920" y="3530251"/>
        <a:ext cx="5385084" cy="995711"/>
      </dsp:txXfrm>
    </dsp:sp>
    <dsp:sp modelId="{0908BAE3-1B73-452C-BCFC-F95677943555}">
      <dsp:nvSpPr>
        <dsp:cNvPr id="0" name=""/>
        <dsp:cNvSpPr/>
      </dsp:nvSpPr>
      <dsp:spPr>
        <a:xfrm>
          <a:off x="5936467" y="762624"/>
          <a:ext cx="647212" cy="647212"/>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5936467" y="762624"/>
        <a:ext cx="647212" cy="647212"/>
      </dsp:txXfrm>
    </dsp:sp>
    <dsp:sp modelId="{1E59342C-A6CD-43FD-9873-FFEA8BFB753A}">
      <dsp:nvSpPr>
        <dsp:cNvPr id="0" name=""/>
        <dsp:cNvSpPr/>
      </dsp:nvSpPr>
      <dsp:spPr>
        <a:xfrm>
          <a:off x="6487850" y="1939375"/>
          <a:ext cx="647212" cy="647212"/>
        </a:xfrm>
        <a:prstGeom prst="downArrow">
          <a:avLst>
            <a:gd name="adj1" fmla="val 55000"/>
            <a:gd name="adj2" fmla="val 45000"/>
          </a:avLst>
        </a:prstGeom>
        <a:solidFill>
          <a:schemeClr val="accent2">
            <a:tint val="40000"/>
            <a:alpha val="90000"/>
            <a:hueOff val="987281"/>
            <a:satOff val="-2587"/>
            <a:lumOff val="926"/>
            <a:alphaOff val="0"/>
          </a:schemeClr>
        </a:solidFill>
        <a:ln w="9525" cap="flat" cmpd="sng" algn="ctr">
          <a:solidFill>
            <a:schemeClr val="accent2">
              <a:tint val="40000"/>
              <a:alpha val="90000"/>
              <a:hueOff val="987281"/>
              <a:satOff val="-2587"/>
              <a:lumOff val="926"/>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487850" y="1939375"/>
        <a:ext cx="647212" cy="647212"/>
      </dsp:txXfrm>
    </dsp:sp>
    <dsp:sp modelId="{1716EA05-9203-4A39-B954-49338E4C7427}">
      <dsp:nvSpPr>
        <dsp:cNvPr id="0" name=""/>
        <dsp:cNvSpPr/>
      </dsp:nvSpPr>
      <dsp:spPr>
        <a:xfrm>
          <a:off x="7031004" y="3116125"/>
          <a:ext cx="647212" cy="647212"/>
        </a:xfrm>
        <a:prstGeom prst="downArrow">
          <a:avLst>
            <a:gd name="adj1" fmla="val 55000"/>
            <a:gd name="adj2" fmla="val 45000"/>
          </a:avLst>
        </a:prstGeom>
        <a:solidFill>
          <a:schemeClr val="accent2">
            <a:tint val="40000"/>
            <a:alpha val="90000"/>
            <a:hueOff val="1974561"/>
            <a:satOff val="-5173"/>
            <a:lumOff val="1852"/>
            <a:alphaOff val="0"/>
          </a:schemeClr>
        </a:solidFill>
        <a:ln w="9525" cap="flat" cmpd="sng" algn="ctr">
          <a:solidFill>
            <a:schemeClr val="accent2">
              <a:tint val="40000"/>
              <a:alpha val="90000"/>
              <a:hueOff val="1974561"/>
              <a:satOff val="-5173"/>
              <a:lumOff val="1852"/>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031004" y="3116125"/>
        <a:ext cx="647212" cy="647212"/>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AE28B5-63DF-4D54-8B83-EDE109C2D599}">
      <dsp:nvSpPr>
        <dsp:cNvPr id="0" name=""/>
        <dsp:cNvSpPr/>
      </dsp:nvSpPr>
      <dsp:spPr>
        <a:xfrm>
          <a:off x="2948893" y="-187754"/>
          <a:ext cx="2438403" cy="1347075"/>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All teachers re-teach when necessary. </a:t>
          </a:r>
          <a:endParaRPr lang="en-US" sz="2400" b="1" kern="1200" dirty="0"/>
        </a:p>
      </dsp:txBody>
      <dsp:txXfrm>
        <a:off x="2948893" y="-187754"/>
        <a:ext cx="2438403" cy="1347075"/>
      </dsp:txXfrm>
    </dsp:sp>
    <dsp:sp modelId="{55477746-78C4-4C31-8495-4B5620FC365F}">
      <dsp:nvSpPr>
        <dsp:cNvPr id="0" name=""/>
        <dsp:cNvSpPr/>
      </dsp:nvSpPr>
      <dsp:spPr>
        <a:xfrm rot="2700000">
          <a:off x="4812852" y="1214903"/>
          <a:ext cx="495722" cy="326993"/>
        </a:xfrm>
        <a:prstGeom prst="leftRigh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2700000">
        <a:off x="4812852" y="1214903"/>
        <a:ext cx="495722" cy="326993"/>
      </dsp:txXfrm>
    </dsp:sp>
    <dsp:sp modelId="{49BAB906-11F3-4929-9003-EBEA0EC59CF3}">
      <dsp:nvSpPr>
        <dsp:cNvPr id="0" name=""/>
        <dsp:cNvSpPr/>
      </dsp:nvSpPr>
      <dsp:spPr>
        <a:xfrm>
          <a:off x="4935730" y="1597480"/>
          <a:ext cx="2051765" cy="1363639"/>
        </a:xfrm>
        <a:prstGeom prst="roundRect">
          <a:avLst>
            <a:gd name="adj" fmla="val 10000"/>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All teachers review with drilling/class recitation. </a:t>
          </a:r>
          <a:endParaRPr lang="en-US" sz="2400" b="1" kern="1200" dirty="0"/>
        </a:p>
      </dsp:txBody>
      <dsp:txXfrm>
        <a:off x="4935730" y="1597480"/>
        <a:ext cx="2051765" cy="1363639"/>
      </dsp:txXfrm>
    </dsp:sp>
    <dsp:sp modelId="{E3ED0947-2C6B-413F-AFB7-8A023445B8BF}">
      <dsp:nvSpPr>
        <dsp:cNvPr id="0" name=""/>
        <dsp:cNvSpPr/>
      </dsp:nvSpPr>
      <dsp:spPr>
        <a:xfrm rot="8100000">
          <a:off x="4796532" y="3033023"/>
          <a:ext cx="495722" cy="326993"/>
        </a:xfrm>
        <a:prstGeom prst="leftRightArrow">
          <a:avLst>
            <a:gd name="adj1" fmla="val 60000"/>
            <a:gd name="adj2" fmla="val 50000"/>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8100000">
        <a:off x="4796532" y="3033023"/>
        <a:ext cx="495722" cy="326993"/>
      </dsp:txXfrm>
    </dsp:sp>
    <dsp:sp modelId="{DCFA0176-7D44-4EEB-B5E2-93BB7FA950EB}">
      <dsp:nvSpPr>
        <dsp:cNvPr id="0" name=""/>
        <dsp:cNvSpPr/>
      </dsp:nvSpPr>
      <dsp:spPr>
        <a:xfrm>
          <a:off x="3207891" y="3431919"/>
          <a:ext cx="1920407" cy="1281797"/>
        </a:xfrm>
        <a:prstGeom prst="roundRect">
          <a:avLst>
            <a:gd name="adj" fmla="val 10000"/>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All teachers review with questioning. </a:t>
          </a:r>
          <a:endParaRPr lang="en-US" sz="2400" b="1" kern="1200" dirty="0"/>
        </a:p>
      </dsp:txBody>
      <dsp:txXfrm>
        <a:off x="3207891" y="3431919"/>
        <a:ext cx="1920407" cy="1281797"/>
      </dsp:txXfrm>
    </dsp:sp>
    <dsp:sp modelId="{23828BB6-8318-4472-9855-9C57D8FD6398}">
      <dsp:nvSpPr>
        <dsp:cNvPr id="0" name=""/>
        <dsp:cNvSpPr/>
      </dsp:nvSpPr>
      <dsp:spPr>
        <a:xfrm rot="13500000">
          <a:off x="3011175" y="3000263"/>
          <a:ext cx="495722" cy="326993"/>
        </a:xfrm>
        <a:prstGeom prst="leftRightArrow">
          <a:avLst>
            <a:gd name="adj1" fmla="val 60000"/>
            <a:gd name="adj2" fmla="val 50000"/>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3500000">
        <a:off x="3011175" y="3000263"/>
        <a:ext cx="495722" cy="326993"/>
      </dsp:txXfrm>
    </dsp:sp>
    <dsp:sp modelId="{E302E679-BC20-48F8-8739-C118527598D3}">
      <dsp:nvSpPr>
        <dsp:cNvPr id="0" name=""/>
        <dsp:cNvSpPr/>
      </dsp:nvSpPr>
      <dsp:spPr>
        <a:xfrm>
          <a:off x="1242103" y="1663001"/>
          <a:ext cx="2264947" cy="1232599"/>
        </a:xfrm>
        <a:prstGeom prst="roundRect">
          <a:avLst>
            <a:gd name="adj" fmla="val 10000"/>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All teachers summarize key concepts. </a:t>
          </a:r>
          <a:endParaRPr lang="en-US" sz="2400" b="1" kern="1200" dirty="0"/>
        </a:p>
      </dsp:txBody>
      <dsp:txXfrm>
        <a:off x="1242103" y="1663001"/>
        <a:ext cx="2264947" cy="1232599"/>
      </dsp:txXfrm>
    </dsp:sp>
    <dsp:sp modelId="{34C4AF27-EB3E-410D-9FAB-22424D6E5F4D}">
      <dsp:nvSpPr>
        <dsp:cNvPr id="0" name=""/>
        <dsp:cNvSpPr/>
      </dsp:nvSpPr>
      <dsp:spPr>
        <a:xfrm rot="18900000">
          <a:off x="2994856" y="1247663"/>
          <a:ext cx="495722" cy="326993"/>
        </a:xfrm>
        <a:prstGeom prst="leftRightArrow">
          <a:avLst>
            <a:gd name="adj1" fmla="val 60000"/>
            <a:gd name="adj2" fmla="val 50000"/>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8900000">
        <a:off x="2994856" y="1247663"/>
        <a:ext cx="495722" cy="326993"/>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B9E96D-A484-4A90-9541-65363AE1B418}">
      <dsp:nvSpPr>
        <dsp:cNvPr id="0" name=""/>
        <dsp:cNvSpPr/>
      </dsp:nvSpPr>
      <dsp:spPr>
        <a:xfrm>
          <a:off x="3616" y="681757"/>
          <a:ext cx="3162448" cy="3162448"/>
        </a:xfrm>
        <a:prstGeom prst="ellipse">
          <a:avLst/>
        </a:prstGeom>
        <a:solidFill>
          <a:schemeClr val="accent2">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4040" tIns="30480" rIns="174040" bIns="30480" numCol="1" spcCol="1270" anchor="ctr" anchorCtr="0">
          <a:noAutofit/>
        </a:bodyPr>
        <a:lstStyle/>
        <a:p>
          <a:pPr lvl="0" algn="ctr" defTabSz="1066800" rtl="0">
            <a:lnSpc>
              <a:spcPct val="90000"/>
            </a:lnSpc>
            <a:spcBef>
              <a:spcPct val="0"/>
            </a:spcBef>
            <a:spcAft>
              <a:spcPct val="35000"/>
            </a:spcAft>
          </a:pPr>
          <a:r>
            <a:rPr lang="en-US" sz="2400" kern="1200" dirty="0" smtClean="0"/>
            <a:t>All teachers re-teach following questioning. </a:t>
          </a:r>
          <a:endParaRPr lang="en-US" sz="2400" kern="1200" dirty="0"/>
        </a:p>
      </dsp:txBody>
      <dsp:txXfrm>
        <a:off x="3616" y="681757"/>
        <a:ext cx="3162448" cy="3162448"/>
      </dsp:txXfrm>
    </dsp:sp>
    <dsp:sp modelId="{E380A245-775A-4155-9863-0077C4C37D2B}">
      <dsp:nvSpPr>
        <dsp:cNvPr id="0" name=""/>
        <dsp:cNvSpPr/>
      </dsp:nvSpPr>
      <dsp:spPr>
        <a:xfrm>
          <a:off x="2533575" y="681757"/>
          <a:ext cx="3162448" cy="3162448"/>
        </a:xfrm>
        <a:prstGeom prst="ellipse">
          <a:avLst/>
        </a:prstGeom>
        <a:solidFill>
          <a:schemeClr val="accent2">
            <a:alpha val="50000"/>
            <a:hueOff val="953895"/>
            <a:satOff val="-21764"/>
            <a:lumOff val="8039"/>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4040" tIns="30480" rIns="174040" bIns="30480" numCol="1" spcCol="1270" anchor="ctr" anchorCtr="0">
          <a:noAutofit/>
        </a:bodyPr>
        <a:lstStyle/>
        <a:p>
          <a:pPr lvl="0" algn="ctr" defTabSz="1066800" rtl="0">
            <a:lnSpc>
              <a:spcPct val="90000"/>
            </a:lnSpc>
            <a:spcBef>
              <a:spcPct val="0"/>
            </a:spcBef>
            <a:spcAft>
              <a:spcPct val="35000"/>
            </a:spcAft>
          </a:pPr>
          <a:r>
            <a:rPr lang="en-US" sz="2400" kern="1200" dirty="0" smtClean="0"/>
            <a:t>All teachers use open-ended questioning and encourage elaboration. </a:t>
          </a:r>
          <a:endParaRPr lang="en-US" sz="2400" kern="1200" dirty="0"/>
        </a:p>
      </dsp:txBody>
      <dsp:txXfrm>
        <a:off x="2533575" y="681757"/>
        <a:ext cx="3162448" cy="3162448"/>
      </dsp:txXfrm>
    </dsp:sp>
    <dsp:sp modelId="{41D9BB6B-F133-48FA-B3CE-AE71E56FB590}">
      <dsp:nvSpPr>
        <dsp:cNvPr id="0" name=""/>
        <dsp:cNvSpPr/>
      </dsp:nvSpPr>
      <dsp:spPr>
        <a:xfrm>
          <a:off x="5063534" y="681757"/>
          <a:ext cx="3162448" cy="3162448"/>
        </a:xfrm>
        <a:prstGeom prst="ellipse">
          <a:avLst/>
        </a:prstGeom>
        <a:solidFill>
          <a:schemeClr val="accent2">
            <a:alpha val="50000"/>
            <a:hueOff val="1907790"/>
            <a:satOff val="-43528"/>
            <a:lumOff val="16079"/>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4040" tIns="30480" rIns="174040" bIns="30480" numCol="1" spcCol="1270" anchor="ctr" anchorCtr="0">
          <a:noAutofit/>
        </a:bodyPr>
        <a:lstStyle/>
        <a:p>
          <a:pPr lvl="0" algn="ctr" defTabSz="1066800" rtl="0">
            <a:lnSpc>
              <a:spcPct val="90000"/>
            </a:lnSpc>
            <a:spcBef>
              <a:spcPct val="0"/>
            </a:spcBef>
            <a:spcAft>
              <a:spcPct val="35000"/>
            </a:spcAft>
          </a:pPr>
          <a:r>
            <a:rPr lang="en-US" sz="2400" kern="1200" dirty="0" smtClean="0"/>
            <a:t>All teachers encourage students to paraphrase, summarize, and relate.</a:t>
          </a:r>
          <a:endParaRPr lang="en-US" sz="2400" kern="1200" dirty="0"/>
        </a:p>
      </dsp:txBody>
      <dsp:txXfrm>
        <a:off x="5063534" y="681757"/>
        <a:ext cx="3162448" cy="3162448"/>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C7DF46B-11A3-4E0F-B255-EAF890413CF0}">
      <dsp:nvSpPr>
        <dsp:cNvPr id="0" name=""/>
        <dsp:cNvSpPr/>
      </dsp:nvSpPr>
      <dsp:spPr>
        <a:xfrm>
          <a:off x="42594" y="645"/>
          <a:ext cx="4524672" cy="4524672"/>
        </a:xfrm>
        <a:prstGeom prst="ellipse">
          <a:avLst/>
        </a:prstGeom>
        <a:solidFill>
          <a:schemeClr val="accent2">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9008" tIns="40640" rIns="249008" bIns="40640" numCol="1" spcCol="1270" anchor="ctr" anchorCtr="0">
          <a:noAutofit/>
        </a:bodyPr>
        <a:lstStyle/>
        <a:p>
          <a:pPr lvl="0" algn="ctr" defTabSz="1422400" rtl="0">
            <a:lnSpc>
              <a:spcPct val="90000"/>
            </a:lnSpc>
            <a:spcBef>
              <a:spcPct val="0"/>
            </a:spcBef>
            <a:spcAft>
              <a:spcPct val="35000"/>
            </a:spcAft>
          </a:pPr>
          <a:r>
            <a:rPr lang="en-US" sz="3200" kern="1200" dirty="0" smtClean="0"/>
            <a:t>All teachers encourage students to check their own comprehension. </a:t>
          </a:r>
          <a:endParaRPr lang="en-US" sz="3200" kern="1200" dirty="0"/>
        </a:p>
      </dsp:txBody>
      <dsp:txXfrm>
        <a:off x="42594" y="645"/>
        <a:ext cx="4524672" cy="4524672"/>
      </dsp:txXfrm>
    </dsp:sp>
    <dsp:sp modelId="{B6AFAD16-15DE-484A-AF91-618A5E75B768}">
      <dsp:nvSpPr>
        <dsp:cNvPr id="0" name=""/>
        <dsp:cNvSpPr/>
      </dsp:nvSpPr>
      <dsp:spPr>
        <a:xfrm>
          <a:off x="3662332" y="645"/>
          <a:ext cx="4524672" cy="4524672"/>
        </a:xfrm>
        <a:prstGeom prst="ellipse">
          <a:avLst/>
        </a:prstGeom>
        <a:solidFill>
          <a:schemeClr val="accent2">
            <a:alpha val="50000"/>
            <a:hueOff val="1907790"/>
            <a:satOff val="-43528"/>
            <a:lumOff val="16079"/>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9008" tIns="40640" rIns="249008" bIns="40640" numCol="1" spcCol="1270" anchor="ctr" anchorCtr="0">
          <a:noAutofit/>
        </a:bodyPr>
        <a:lstStyle/>
        <a:p>
          <a:pPr lvl="0" algn="ctr" defTabSz="1422400" rtl="0">
            <a:lnSpc>
              <a:spcPct val="90000"/>
            </a:lnSpc>
            <a:spcBef>
              <a:spcPct val="0"/>
            </a:spcBef>
            <a:spcAft>
              <a:spcPct val="35000"/>
            </a:spcAft>
          </a:pPr>
          <a:r>
            <a:rPr lang="en-US" sz="3200" kern="1200" dirty="0" smtClean="0"/>
            <a:t>All teachers verbally praise students. </a:t>
          </a:r>
          <a:endParaRPr lang="en-US" sz="3200" kern="1200" dirty="0"/>
        </a:p>
      </dsp:txBody>
      <dsp:txXfrm>
        <a:off x="3662332" y="645"/>
        <a:ext cx="4524672" cy="4524672"/>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709977-075A-4BBA-93FA-687C69FE8B4F}">
      <dsp:nvSpPr>
        <dsp:cNvPr id="0" name=""/>
        <dsp:cNvSpPr/>
      </dsp:nvSpPr>
      <dsp:spPr>
        <a:xfrm>
          <a:off x="0" y="420034"/>
          <a:ext cx="8229600" cy="8739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All teachers travel to all areas in which students are working. </a:t>
          </a:r>
          <a:endParaRPr lang="en-US" sz="2200" kern="1200" dirty="0"/>
        </a:p>
      </dsp:txBody>
      <dsp:txXfrm>
        <a:off x="0" y="420034"/>
        <a:ext cx="8229600" cy="873953"/>
      </dsp:txXfrm>
    </dsp:sp>
    <dsp:sp modelId="{E14B6058-40BC-4A60-879F-2233ADDBE698}">
      <dsp:nvSpPr>
        <dsp:cNvPr id="0" name=""/>
        <dsp:cNvSpPr/>
      </dsp:nvSpPr>
      <dsp:spPr>
        <a:xfrm>
          <a:off x="0" y="1357348"/>
          <a:ext cx="8229600" cy="873953"/>
        </a:xfrm>
        <a:prstGeom prst="roundRect">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All teachers interact instructionally with students (explaining, checking, giving feedback). </a:t>
          </a:r>
          <a:endParaRPr lang="en-US" sz="2200" kern="1200" dirty="0"/>
        </a:p>
      </dsp:txBody>
      <dsp:txXfrm>
        <a:off x="0" y="1357348"/>
        <a:ext cx="8229600" cy="873953"/>
      </dsp:txXfrm>
    </dsp:sp>
    <dsp:sp modelId="{E0A01096-B0F3-48C7-B911-5CC997FF6A30}">
      <dsp:nvSpPr>
        <dsp:cNvPr id="0" name=""/>
        <dsp:cNvSpPr/>
      </dsp:nvSpPr>
      <dsp:spPr>
        <a:xfrm>
          <a:off x="0" y="2294661"/>
          <a:ext cx="8229600" cy="873953"/>
        </a:xfrm>
        <a:prstGeom prst="roundRect">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All teachers interact managerially with students (reinforcing rules, procedures). </a:t>
          </a:r>
          <a:endParaRPr lang="en-US" sz="2200" kern="1200" dirty="0"/>
        </a:p>
      </dsp:txBody>
      <dsp:txXfrm>
        <a:off x="0" y="2294661"/>
        <a:ext cx="8229600" cy="873953"/>
      </dsp:txXfrm>
    </dsp:sp>
    <dsp:sp modelId="{F1FBF260-7BCD-42A5-8D0B-395C9E553197}">
      <dsp:nvSpPr>
        <dsp:cNvPr id="0" name=""/>
        <dsp:cNvSpPr/>
      </dsp:nvSpPr>
      <dsp:spPr>
        <a:xfrm>
          <a:off x="0" y="3231974"/>
          <a:ext cx="8229600" cy="873953"/>
        </a:xfrm>
        <a:prstGeom prst="roundRect">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All teachers interact socially with students (noticing and attending to an ill student, asking about the weekend, inquiring about the family). </a:t>
          </a:r>
          <a:endParaRPr lang="en-US" sz="2200" kern="1200" dirty="0"/>
        </a:p>
      </dsp:txBody>
      <dsp:txXfrm>
        <a:off x="0" y="3231974"/>
        <a:ext cx="8229600" cy="873953"/>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18436D-2CA0-4C8F-9621-1BCC042A5CBE}">
      <dsp:nvSpPr>
        <dsp:cNvPr id="0" name=""/>
        <dsp:cNvSpPr/>
      </dsp:nvSpPr>
      <dsp:spPr>
        <a:xfrm>
          <a:off x="457210" y="0"/>
          <a:ext cx="7315178" cy="4525963"/>
        </a:xfrm>
        <a:prstGeom prst="quadArrow">
          <a:avLst>
            <a:gd name="adj1" fmla="val 2000"/>
            <a:gd name="adj2" fmla="val 4000"/>
            <a:gd name="adj3" fmla="val 5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AD1A8D76-1010-4203-AA87-8487E08B1E4C}">
      <dsp:nvSpPr>
        <dsp:cNvPr id="0" name=""/>
        <dsp:cNvSpPr/>
      </dsp:nvSpPr>
      <dsp:spPr>
        <a:xfrm>
          <a:off x="744107" y="294187"/>
          <a:ext cx="3194008" cy="1810385"/>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kern="1200" dirty="0" smtClean="0"/>
            <a:t>Students are engaged and on task. </a:t>
          </a:r>
          <a:endParaRPr lang="en-US" sz="2000" b="1" kern="1200" dirty="0"/>
        </a:p>
      </dsp:txBody>
      <dsp:txXfrm>
        <a:off x="744107" y="294187"/>
        <a:ext cx="3194008" cy="1810385"/>
      </dsp:txXfrm>
    </dsp:sp>
    <dsp:sp modelId="{1FAB01E5-F49C-409B-B66C-5CE942BF4D2B}">
      <dsp:nvSpPr>
        <dsp:cNvPr id="0" name=""/>
        <dsp:cNvSpPr/>
      </dsp:nvSpPr>
      <dsp:spPr>
        <a:xfrm>
          <a:off x="4343406" y="304796"/>
          <a:ext cx="3315593" cy="1810385"/>
        </a:xfrm>
        <a:prstGeom prst="roundRect">
          <a:avLst/>
        </a:prstGeom>
        <a:gradFill rotWithShape="0">
          <a:gsLst>
            <a:gs pos="0">
              <a:schemeClr val="accent2">
                <a:hueOff val="635930"/>
                <a:satOff val="-14509"/>
                <a:lumOff val="5360"/>
                <a:alphaOff val="0"/>
                <a:shade val="51000"/>
                <a:satMod val="130000"/>
              </a:schemeClr>
            </a:gs>
            <a:gs pos="80000">
              <a:schemeClr val="accent2">
                <a:hueOff val="635930"/>
                <a:satOff val="-14509"/>
                <a:lumOff val="5360"/>
                <a:alphaOff val="0"/>
                <a:shade val="93000"/>
                <a:satMod val="130000"/>
              </a:schemeClr>
            </a:gs>
            <a:gs pos="100000">
              <a:schemeClr val="accent2">
                <a:hueOff val="635930"/>
                <a:satOff val="-14509"/>
                <a:lumOff val="53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kern="1200" dirty="0" smtClean="0"/>
            <a:t>All teachers travel about the room to assist students. </a:t>
          </a:r>
          <a:endParaRPr lang="en-US" sz="2000" b="1" kern="1200" dirty="0"/>
        </a:p>
      </dsp:txBody>
      <dsp:txXfrm>
        <a:off x="4343406" y="304796"/>
        <a:ext cx="3315593" cy="1810385"/>
      </dsp:txXfrm>
    </dsp:sp>
    <dsp:sp modelId="{AFC99A89-AEDD-4B09-9E40-BEA4D14E65AD}">
      <dsp:nvSpPr>
        <dsp:cNvPr id="0" name=""/>
        <dsp:cNvSpPr/>
      </dsp:nvSpPr>
      <dsp:spPr>
        <a:xfrm>
          <a:off x="609604" y="2421390"/>
          <a:ext cx="3359205" cy="1810385"/>
        </a:xfrm>
        <a:prstGeom prst="roundRect">
          <a:avLst/>
        </a:prstGeom>
        <a:gradFill rotWithShape="0">
          <a:gsLst>
            <a:gs pos="0">
              <a:schemeClr val="accent2">
                <a:hueOff val="1271860"/>
                <a:satOff val="-29019"/>
                <a:lumOff val="10719"/>
                <a:alphaOff val="0"/>
                <a:shade val="51000"/>
                <a:satMod val="130000"/>
              </a:schemeClr>
            </a:gs>
            <a:gs pos="80000">
              <a:schemeClr val="accent2">
                <a:hueOff val="1271860"/>
                <a:satOff val="-29019"/>
                <a:lumOff val="10719"/>
                <a:alphaOff val="0"/>
                <a:shade val="93000"/>
                <a:satMod val="130000"/>
              </a:schemeClr>
            </a:gs>
            <a:gs pos="100000">
              <a:schemeClr val="accent2">
                <a:hueOff val="1271860"/>
                <a:satOff val="-29019"/>
                <a:lumOff val="10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kern="1200" dirty="0" smtClean="0"/>
            <a:t>All teachers have documentation of the computer program’s alignment with standards-based objectives. </a:t>
          </a:r>
          <a:endParaRPr lang="en-US" sz="2000" b="1" kern="1200" dirty="0"/>
        </a:p>
      </dsp:txBody>
      <dsp:txXfrm>
        <a:off x="609604" y="2421390"/>
        <a:ext cx="3359205" cy="1810385"/>
      </dsp:txXfrm>
    </dsp:sp>
    <dsp:sp modelId="{A880D96E-13A8-454D-A228-DCF3DF0E26DF}">
      <dsp:nvSpPr>
        <dsp:cNvPr id="0" name=""/>
        <dsp:cNvSpPr/>
      </dsp:nvSpPr>
      <dsp:spPr>
        <a:xfrm>
          <a:off x="4343406" y="2421390"/>
          <a:ext cx="3206825" cy="1810385"/>
        </a:xfrm>
        <a:prstGeom prst="roundRect">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kern="1200" dirty="0" smtClean="0"/>
            <a:t>All teachers assess student mastery in ways other than those provided by the computer program. </a:t>
          </a:r>
          <a:endParaRPr lang="en-US" sz="2000" b="1" kern="1200" dirty="0"/>
        </a:p>
      </dsp:txBody>
      <dsp:txXfrm>
        <a:off x="4343406" y="2421390"/>
        <a:ext cx="3206825" cy="1810385"/>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5DEAF86-6D2B-4D9B-8496-EAAF34D0478F}">
      <dsp:nvSpPr>
        <dsp:cNvPr id="0" name=""/>
        <dsp:cNvSpPr/>
      </dsp:nvSpPr>
      <dsp:spPr>
        <a:xfrm>
          <a:off x="0" y="0"/>
          <a:ext cx="6583680" cy="995711"/>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All teachers maintain a file of communication with parents. </a:t>
          </a:r>
          <a:endParaRPr lang="en-US" sz="2400" kern="1200" dirty="0"/>
        </a:p>
      </dsp:txBody>
      <dsp:txXfrm>
        <a:off x="0" y="0"/>
        <a:ext cx="5483418" cy="995711"/>
      </dsp:txXfrm>
    </dsp:sp>
    <dsp:sp modelId="{3BB305D7-982D-4C21-987C-CB714BFACD6E}">
      <dsp:nvSpPr>
        <dsp:cNvPr id="0" name=""/>
        <dsp:cNvSpPr/>
      </dsp:nvSpPr>
      <dsp:spPr>
        <a:xfrm>
          <a:off x="551383" y="1176750"/>
          <a:ext cx="6583680" cy="995711"/>
        </a:xfrm>
        <a:prstGeom prst="roundRect">
          <a:avLst>
            <a:gd name="adj" fmla="val 10000"/>
          </a:avLst>
        </a:prstGeom>
        <a:gradFill rotWithShape="0">
          <a:gsLst>
            <a:gs pos="0">
              <a:schemeClr val="accent3">
                <a:hueOff val="-471397"/>
                <a:satOff val="2142"/>
                <a:lumOff val="-2484"/>
                <a:alphaOff val="0"/>
                <a:shade val="51000"/>
                <a:satMod val="130000"/>
              </a:schemeClr>
            </a:gs>
            <a:gs pos="80000">
              <a:schemeClr val="accent3">
                <a:hueOff val="-471397"/>
                <a:satOff val="2142"/>
                <a:lumOff val="-2484"/>
                <a:alphaOff val="0"/>
                <a:shade val="93000"/>
                <a:satMod val="130000"/>
              </a:schemeClr>
            </a:gs>
            <a:gs pos="100000">
              <a:schemeClr val="accent3">
                <a:hueOff val="-471397"/>
                <a:satOff val="2142"/>
                <a:lumOff val="-248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All teachers regularly assign homework (4 or more days a week). </a:t>
          </a:r>
          <a:endParaRPr lang="en-US" sz="2400" kern="1200" dirty="0"/>
        </a:p>
      </dsp:txBody>
      <dsp:txXfrm>
        <a:off x="551383" y="1176750"/>
        <a:ext cx="5385084" cy="995711"/>
      </dsp:txXfrm>
    </dsp:sp>
    <dsp:sp modelId="{62B03DED-7C3A-41CA-A4C6-3808764F6FBE}">
      <dsp:nvSpPr>
        <dsp:cNvPr id="0" name=""/>
        <dsp:cNvSpPr/>
      </dsp:nvSpPr>
      <dsp:spPr>
        <a:xfrm>
          <a:off x="1094536" y="2353500"/>
          <a:ext cx="6583680" cy="995711"/>
        </a:xfrm>
        <a:prstGeom prst="roundRect">
          <a:avLst>
            <a:gd name="adj" fmla="val 10000"/>
          </a:avLst>
        </a:prstGeom>
        <a:gradFill rotWithShape="0">
          <a:gsLst>
            <a:gs pos="0">
              <a:schemeClr val="accent3">
                <a:hueOff val="-942795"/>
                <a:satOff val="4283"/>
                <a:lumOff val="-4967"/>
                <a:alphaOff val="0"/>
                <a:shade val="51000"/>
                <a:satMod val="130000"/>
              </a:schemeClr>
            </a:gs>
            <a:gs pos="80000">
              <a:schemeClr val="accent3">
                <a:hueOff val="-942795"/>
                <a:satOff val="4283"/>
                <a:lumOff val="-4967"/>
                <a:alphaOff val="0"/>
                <a:shade val="93000"/>
                <a:satMod val="130000"/>
              </a:schemeClr>
            </a:gs>
            <a:gs pos="100000">
              <a:schemeClr val="accent3">
                <a:hueOff val="-942795"/>
                <a:satOff val="4283"/>
                <a:lumOff val="-496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All teachers check, mark, and return homework. </a:t>
          </a:r>
          <a:endParaRPr lang="en-US" sz="2400" kern="1200" dirty="0"/>
        </a:p>
      </dsp:txBody>
      <dsp:txXfrm>
        <a:off x="1094536" y="2353500"/>
        <a:ext cx="5393313" cy="995711"/>
      </dsp:txXfrm>
    </dsp:sp>
    <dsp:sp modelId="{DB740141-4D6A-43A1-97AC-2F85734B19D8}">
      <dsp:nvSpPr>
        <dsp:cNvPr id="0" name=""/>
        <dsp:cNvSpPr/>
      </dsp:nvSpPr>
      <dsp:spPr>
        <a:xfrm>
          <a:off x="1645920" y="3530251"/>
          <a:ext cx="6583680" cy="995711"/>
        </a:xfrm>
        <a:prstGeom prst="roundRect">
          <a:avLst>
            <a:gd name="adj" fmla="val 10000"/>
          </a:avLst>
        </a:prstGeom>
        <a:gradFill rotWithShape="0">
          <a:gsLst>
            <a:gs pos="0">
              <a:schemeClr val="accent3">
                <a:hueOff val="-1414192"/>
                <a:satOff val="6425"/>
                <a:lumOff val="-7451"/>
                <a:alphaOff val="0"/>
                <a:shade val="51000"/>
                <a:satMod val="130000"/>
              </a:schemeClr>
            </a:gs>
            <a:gs pos="80000">
              <a:schemeClr val="accent3">
                <a:hueOff val="-1414192"/>
                <a:satOff val="6425"/>
                <a:lumOff val="-7451"/>
                <a:alphaOff val="0"/>
                <a:shade val="93000"/>
                <a:satMod val="130000"/>
              </a:schemeClr>
            </a:gs>
            <a:gs pos="100000">
              <a:schemeClr val="accent3">
                <a:hueOff val="-1414192"/>
                <a:satOff val="6425"/>
                <a:lumOff val="-745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All teachers systematically report to parents the student’s mastery of specific standards-based objectives. </a:t>
          </a:r>
          <a:endParaRPr lang="en-US" sz="2400" kern="1200" dirty="0"/>
        </a:p>
      </dsp:txBody>
      <dsp:txXfrm>
        <a:off x="1645920" y="3530251"/>
        <a:ext cx="5385084" cy="995711"/>
      </dsp:txXfrm>
    </dsp:sp>
    <dsp:sp modelId="{91E54F59-56A6-410A-8823-39DDD9EECEE0}">
      <dsp:nvSpPr>
        <dsp:cNvPr id="0" name=""/>
        <dsp:cNvSpPr/>
      </dsp:nvSpPr>
      <dsp:spPr>
        <a:xfrm>
          <a:off x="5936467" y="762624"/>
          <a:ext cx="647212" cy="647212"/>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5936467" y="762624"/>
        <a:ext cx="647212" cy="647212"/>
      </dsp:txXfrm>
    </dsp:sp>
    <dsp:sp modelId="{F05B0028-878B-4193-8CA0-9E1BA5A9BDB7}">
      <dsp:nvSpPr>
        <dsp:cNvPr id="0" name=""/>
        <dsp:cNvSpPr/>
      </dsp:nvSpPr>
      <dsp:spPr>
        <a:xfrm>
          <a:off x="6487850" y="1939375"/>
          <a:ext cx="647212" cy="647212"/>
        </a:xfrm>
        <a:prstGeom prst="downArrow">
          <a:avLst>
            <a:gd name="adj1" fmla="val 55000"/>
            <a:gd name="adj2" fmla="val 45000"/>
          </a:avLst>
        </a:prstGeom>
        <a:solidFill>
          <a:schemeClr val="accent3">
            <a:tint val="40000"/>
            <a:alpha val="90000"/>
            <a:hueOff val="-724003"/>
            <a:satOff val="-488"/>
            <a:lumOff val="-671"/>
            <a:alphaOff val="0"/>
          </a:schemeClr>
        </a:solidFill>
        <a:ln w="9525" cap="flat" cmpd="sng" algn="ctr">
          <a:solidFill>
            <a:schemeClr val="accent3">
              <a:tint val="40000"/>
              <a:alpha val="90000"/>
              <a:hueOff val="-724003"/>
              <a:satOff val="-488"/>
              <a:lumOff val="-671"/>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487850" y="1939375"/>
        <a:ext cx="647212" cy="647212"/>
      </dsp:txXfrm>
    </dsp:sp>
    <dsp:sp modelId="{18F5535B-1F39-44ED-A456-9D331C9AE286}">
      <dsp:nvSpPr>
        <dsp:cNvPr id="0" name=""/>
        <dsp:cNvSpPr/>
      </dsp:nvSpPr>
      <dsp:spPr>
        <a:xfrm>
          <a:off x="7031004" y="3116125"/>
          <a:ext cx="647212" cy="647212"/>
        </a:xfrm>
        <a:prstGeom prst="downArrow">
          <a:avLst>
            <a:gd name="adj1" fmla="val 55000"/>
            <a:gd name="adj2" fmla="val 45000"/>
          </a:avLst>
        </a:prstGeom>
        <a:solidFill>
          <a:schemeClr val="accent3">
            <a:tint val="40000"/>
            <a:alpha val="90000"/>
            <a:hueOff val="-1448007"/>
            <a:satOff val="-977"/>
            <a:lumOff val="-1343"/>
            <a:alphaOff val="0"/>
          </a:schemeClr>
        </a:solidFill>
        <a:ln w="9525" cap="flat" cmpd="sng" algn="ctr">
          <a:solidFill>
            <a:schemeClr val="accent3">
              <a:tint val="40000"/>
              <a:alpha val="90000"/>
              <a:hueOff val="-1448007"/>
              <a:satOff val="-977"/>
              <a:lumOff val="-1343"/>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031004" y="3116125"/>
        <a:ext cx="647212" cy="64721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A184CE5-7E64-4950-B3B8-3CCA517B67F7}">
      <dsp:nvSpPr>
        <dsp:cNvPr id="0" name=""/>
        <dsp:cNvSpPr/>
      </dsp:nvSpPr>
      <dsp:spPr>
        <a:xfrm>
          <a:off x="0" y="2374"/>
          <a:ext cx="8229600" cy="149865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Teachers are organized into grade-level, grade-level cluster, or subject-area Instructional Teams.</a:t>
          </a:r>
          <a:endParaRPr lang="en-US" sz="2400" kern="1200" dirty="0"/>
        </a:p>
      </dsp:txBody>
      <dsp:txXfrm>
        <a:off x="0" y="2374"/>
        <a:ext cx="8229600" cy="1498652"/>
      </dsp:txXfrm>
    </dsp:sp>
    <dsp:sp modelId="{BA896281-ED40-4671-A828-6203A1C4E834}">
      <dsp:nvSpPr>
        <dsp:cNvPr id="0" name=""/>
        <dsp:cNvSpPr/>
      </dsp:nvSpPr>
      <dsp:spPr>
        <a:xfrm>
          <a:off x="0" y="1513655"/>
          <a:ext cx="8229600" cy="1498652"/>
        </a:xfrm>
        <a:prstGeom prst="roundRect">
          <a:avLst/>
        </a:prstGeom>
        <a:gradFill rotWithShape="0">
          <a:gsLst>
            <a:gs pos="0">
              <a:schemeClr val="accent3">
                <a:hueOff val="-707096"/>
                <a:satOff val="3212"/>
                <a:lumOff val="-3725"/>
                <a:alphaOff val="0"/>
                <a:shade val="51000"/>
                <a:satMod val="130000"/>
              </a:schemeClr>
            </a:gs>
            <a:gs pos="80000">
              <a:schemeClr val="accent3">
                <a:hueOff val="-707096"/>
                <a:satOff val="3212"/>
                <a:lumOff val="-3725"/>
                <a:alphaOff val="0"/>
                <a:shade val="93000"/>
                <a:satMod val="130000"/>
              </a:schemeClr>
            </a:gs>
            <a:gs pos="100000">
              <a:schemeClr val="accent3">
                <a:hueOff val="-707096"/>
                <a:satOff val="3212"/>
                <a:lumOff val="-372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Instructional Teams meet for blocks of time (4 to 6 hour blocks, once a month; whole days before and after the school year) sufficient to develop and refine units of instruction and review student learning data. </a:t>
          </a:r>
          <a:endParaRPr lang="en-US" sz="2400" kern="1200" dirty="0"/>
        </a:p>
      </dsp:txBody>
      <dsp:txXfrm>
        <a:off x="0" y="1513655"/>
        <a:ext cx="8229600" cy="1498652"/>
      </dsp:txXfrm>
    </dsp:sp>
    <dsp:sp modelId="{FDB85698-7275-46B1-88F6-F4ED029DD22E}">
      <dsp:nvSpPr>
        <dsp:cNvPr id="0" name=""/>
        <dsp:cNvSpPr/>
      </dsp:nvSpPr>
      <dsp:spPr>
        <a:xfrm>
          <a:off x="0" y="3024935"/>
          <a:ext cx="8229600" cy="1498652"/>
        </a:xfrm>
        <a:prstGeom prst="roundRect">
          <a:avLst/>
        </a:prstGeom>
        <a:gradFill rotWithShape="0">
          <a:gsLst>
            <a:gs pos="0">
              <a:schemeClr val="accent3">
                <a:hueOff val="-1414192"/>
                <a:satOff val="6425"/>
                <a:lumOff val="-7451"/>
                <a:alphaOff val="0"/>
                <a:shade val="51000"/>
                <a:satMod val="130000"/>
              </a:schemeClr>
            </a:gs>
            <a:gs pos="80000">
              <a:schemeClr val="accent3">
                <a:hueOff val="-1414192"/>
                <a:satOff val="6425"/>
                <a:lumOff val="-7451"/>
                <a:alphaOff val="0"/>
                <a:shade val="93000"/>
                <a:satMod val="130000"/>
              </a:schemeClr>
            </a:gs>
            <a:gs pos="100000">
              <a:schemeClr val="accent3">
                <a:hueOff val="-1414192"/>
                <a:satOff val="6425"/>
                <a:lumOff val="-745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Instructional Teams develop standards-aligned units of instruction for each subject and grade level</a:t>
          </a:r>
          <a:r>
            <a:rPr lang="en-US" sz="500" kern="1200" dirty="0" smtClean="0"/>
            <a:t>. </a:t>
          </a:r>
          <a:endParaRPr lang="en-US" sz="500" kern="1200" dirty="0"/>
        </a:p>
      </dsp:txBody>
      <dsp:txXfrm>
        <a:off x="0" y="3024935"/>
        <a:ext cx="8229600" cy="149865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6268C4F-7699-44A0-9010-A36AF471A80B}">
      <dsp:nvSpPr>
        <dsp:cNvPr id="0" name=""/>
        <dsp:cNvSpPr/>
      </dsp:nvSpPr>
      <dsp:spPr>
        <a:xfrm>
          <a:off x="0" y="79468"/>
          <a:ext cx="8229600" cy="1330875"/>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Instructional Teams use student learning data to assess strengths and weaknesses of the curriculum and instructional strategies.</a:t>
          </a:r>
          <a:endParaRPr lang="en-US" sz="2400" kern="1200" dirty="0"/>
        </a:p>
      </dsp:txBody>
      <dsp:txXfrm>
        <a:off x="0" y="79468"/>
        <a:ext cx="8229600" cy="1330875"/>
      </dsp:txXfrm>
    </dsp:sp>
    <dsp:sp modelId="{CDF9368D-93A9-454F-BF45-1D01FDAB9A17}">
      <dsp:nvSpPr>
        <dsp:cNvPr id="0" name=""/>
        <dsp:cNvSpPr/>
      </dsp:nvSpPr>
      <dsp:spPr>
        <a:xfrm>
          <a:off x="0" y="1597544"/>
          <a:ext cx="8229600" cy="1330875"/>
        </a:xfrm>
        <a:prstGeom prst="roundRect">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Instructional Teams use student learning data to plan instruction</a:t>
          </a:r>
          <a:r>
            <a:rPr lang="en-US" sz="500" kern="1200" dirty="0" smtClean="0"/>
            <a:t>.</a:t>
          </a:r>
          <a:endParaRPr lang="en-US" sz="500" kern="1200" dirty="0"/>
        </a:p>
      </dsp:txBody>
      <dsp:txXfrm>
        <a:off x="0" y="1597544"/>
        <a:ext cx="8229600" cy="1330875"/>
      </dsp:txXfrm>
    </dsp:sp>
    <dsp:sp modelId="{EAA74625-051D-426A-ACAB-2F6D4474049A}">
      <dsp:nvSpPr>
        <dsp:cNvPr id="0" name=""/>
        <dsp:cNvSpPr/>
      </dsp:nvSpPr>
      <dsp:spPr>
        <a:xfrm>
          <a:off x="0" y="3115619"/>
          <a:ext cx="8229600" cy="1330875"/>
        </a:xfrm>
        <a:prstGeom prst="roundRect">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Instructional Teams use student learning data to identify students in need of instructional support or enhancement</a:t>
          </a:r>
          <a:r>
            <a:rPr lang="en-US" sz="500" kern="1200" dirty="0" smtClean="0"/>
            <a:t>.</a:t>
          </a:r>
          <a:endParaRPr lang="en-US" sz="500" kern="1200" dirty="0"/>
        </a:p>
      </dsp:txBody>
      <dsp:txXfrm>
        <a:off x="0" y="3115619"/>
        <a:ext cx="8229600" cy="133087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E3DBF45-EEBD-45E3-9285-BC087A767904}">
      <dsp:nvSpPr>
        <dsp:cNvPr id="0" name=""/>
        <dsp:cNvSpPr/>
      </dsp:nvSpPr>
      <dsp:spPr>
        <a:xfrm>
          <a:off x="0" y="611"/>
          <a:ext cx="8229600" cy="149993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Instructional Teams review the results of unit pre-/post-tests to make decisions about the curriculum and instructional plans and to "red flag" students in need of intervention (both students in need of tutoring or extra help and students needing enhanced learning opportunities because of their early mastery of objectives).</a:t>
          </a:r>
          <a:endParaRPr lang="en-US" sz="2000" kern="1200" dirty="0"/>
        </a:p>
      </dsp:txBody>
      <dsp:txXfrm>
        <a:off x="0" y="611"/>
        <a:ext cx="8229600" cy="1499930"/>
      </dsp:txXfrm>
    </dsp:sp>
    <dsp:sp modelId="{7AD7D9BC-3F60-4555-9CE8-D83EBBAFE73C}">
      <dsp:nvSpPr>
        <dsp:cNvPr id="0" name=""/>
        <dsp:cNvSpPr/>
      </dsp:nvSpPr>
      <dsp:spPr>
        <a:xfrm>
          <a:off x="0" y="1513016"/>
          <a:ext cx="8229600" cy="1499930"/>
        </a:xfrm>
        <a:prstGeom prst="roundRect">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Instructional Teams develop materials for their standards-aligned learning activities and share the materials among themselves</a:t>
          </a:r>
          <a:r>
            <a:rPr lang="en-US" sz="500" kern="1200" dirty="0" smtClean="0"/>
            <a:t>.</a:t>
          </a:r>
          <a:endParaRPr lang="en-US" sz="500" kern="1200" dirty="0"/>
        </a:p>
      </dsp:txBody>
      <dsp:txXfrm>
        <a:off x="0" y="1513016"/>
        <a:ext cx="8229600" cy="1499930"/>
      </dsp:txXfrm>
    </dsp:sp>
    <dsp:sp modelId="{B0C3DF86-99EF-4CAE-ABA4-22261EB598FD}">
      <dsp:nvSpPr>
        <dsp:cNvPr id="0" name=""/>
        <dsp:cNvSpPr/>
      </dsp:nvSpPr>
      <dsp:spPr>
        <a:xfrm>
          <a:off x="0" y="3025420"/>
          <a:ext cx="8229600" cy="1499930"/>
        </a:xfrm>
        <a:prstGeom prst="roundRect">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Materials for standards-aligned learning activities are well-organized, labeled, and stored for convenient use by teachers</a:t>
          </a:r>
          <a:r>
            <a:rPr lang="en-US" sz="500" kern="1200" dirty="0" smtClean="0"/>
            <a:t>. </a:t>
          </a:r>
          <a:endParaRPr lang="en-US" sz="500" kern="1200" dirty="0"/>
        </a:p>
      </dsp:txBody>
      <dsp:txXfrm>
        <a:off x="0" y="3025420"/>
        <a:ext cx="8229600" cy="149993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60FC304-7A6B-440A-AE34-1DC0C95E5F15}">
      <dsp:nvSpPr>
        <dsp:cNvPr id="0" name=""/>
        <dsp:cNvSpPr/>
      </dsp:nvSpPr>
      <dsp:spPr>
        <a:xfrm>
          <a:off x="2" y="3892"/>
          <a:ext cx="8220020" cy="1377493"/>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Units of instruction include standards-based objectives and criteria for mastery. </a:t>
          </a:r>
          <a:endParaRPr lang="en-US" sz="2400" kern="1200" dirty="0"/>
        </a:p>
      </dsp:txBody>
      <dsp:txXfrm>
        <a:off x="2" y="3892"/>
        <a:ext cx="8220020" cy="1377493"/>
      </dsp:txXfrm>
    </dsp:sp>
    <dsp:sp modelId="{FE081C4E-84CB-4BA7-8372-9883E3DBDC0D}">
      <dsp:nvSpPr>
        <dsp:cNvPr id="0" name=""/>
        <dsp:cNvSpPr/>
      </dsp:nvSpPr>
      <dsp:spPr>
        <a:xfrm>
          <a:off x="2" y="1574234"/>
          <a:ext cx="8229594" cy="1377493"/>
        </a:xfrm>
        <a:prstGeom prst="chevron">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Objectives are leveled to target learning to each student’s demonstrated prior mastery based on multiple points of data (i.e., unit tests and student work). </a:t>
          </a:r>
          <a:endParaRPr lang="en-US" sz="2400" kern="1200" dirty="0"/>
        </a:p>
      </dsp:txBody>
      <dsp:txXfrm>
        <a:off x="2" y="1574234"/>
        <a:ext cx="8229594" cy="1377493"/>
      </dsp:txXfrm>
    </dsp:sp>
    <dsp:sp modelId="{1332E2BA-7A98-4024-8DED-31557AEBA7C2}">
      <dsp:nvSpPr>
        <dsp:cNvPr id="0" name=""/>
        <dsp:cNvSpPr/>
      </dsp:nvSpPr>
      <dsp:spPr>
        <a:xfrm>
          <a:off x="2" y="3144577"/>
          <a:ext cx="8229594" cy="1377493"/>
        </a:xfrm>
        <a:prstGeom prst="chevron">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Units of instruction include pre-/post-tests to assess student mastery of standards-based objectives. </a:t>
          </a:r>
          <a:endParaRPr lang="en-US" sz="2400" kern="1200" dirty="0"/>
        </a:p>
      </dsp:txBody>
      <dsp:txXfrm>
        <a:off x="2" y="3144577"/>
        <a:ext cx="8229594" cy="137749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5C712C9-45D2-4018-B6B7-0CF11062C578}">
      <dsp:nvSpPr>
        <dsp:cNvPr id="0" name=""/>
        <dsp:cNvSpPr/>
      </dsp:nvSpPr>
      <dsp:spPr>
        <a:xfrm>
          <a:off x="2" y="3892"/>
          <a:ext cx="8220020" cy="1377493"/>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rtl="0">
            <a:lnSpc>
              <a:spcPct val="90000"/>
            </a:lnSpc>
            <a:spcBef>
              <a:spcPct val="0"/>
            </a:spcBef>
            <a:spcAft>
              <a:spcPct val="35000"/>
            </a:spcAft>
          </a:pPr>
          <a:r>
            <a:rPr lang="en-US" sz="2800" kern="1200" dirty="0" smtClean="0"/>
            <a:t>Unit pre-tests and post-tests are administered to all students in the grade level and subject covered by the unit of instruction. </a:t>
          </a:r>
          <a:endParaRPr lang="en-US" sz="2800" kern="1200" dirty="0"/>
        </a:p>
      </dsp:txBody>
      <dsp:txXfrm>
        <a:off x="2" y="3892"/>
        <a:ext cx="8220020" cy="1377493"/>
      </dsp:txXfrm>
    </dsp:sp>
    <dsp:sp modelId="{9CB0805A-F798-4C7D-959F-F8623CE4C9F0}">
      <dsp:nvSpPr>
        <dsp:cNvPr id="0" name=""/>
        <dsp:cNvSpPr/>
      </dsp:nvSpPr>
      <dsp:spPr>
        <a:xfrm>
          <a:off x="2" y="1574234"/>
          <a:ext cx="8229594" cy="1377493"/>
        </a:xfrm>
        <a:prstGeom prst="chevron">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rtl="0">
            <a:lnSpc>
              <a:spcPct val="90000"/>
            </a:lnSpc>
            <a:spcBef>
              <a:spcPct val="0"/>
            </a:spcBef>
            <a:spcAft>
              <a:spcPct val="35000"/>
            </a:spcAft>
          </a:pPr>
          <a:r>
            <a:rPr lang="en-US" sz="2800" kern="1200" dirty="0" smtClean="0"/>
            <a:t>Unit pre-test and post-test results are reviewed by the Instructional Team. </a:t>
          </a:r>
          <a:endParaRPr lang="en-US" sz="2800" kern="1200" dirty="0"/>
        </a:p>
      </dsp:txBody>
      <dsp:txXfrm>
        <a:off x="2" y="1574234"/>
        <a:ext cx="8229594" cy="1377493"/>
      </dsp:txXfrm>
    </dsp:sp>
    <dsp:sp modelId="{625B6213-6A58-40CE-ABD7-095728D705C4}">
      <dsp:nvSpPr>
        <dsp:cNvPr id="0" name=""/>
        <dsp:cNvSpPr/>
      </dsp:nvSpPr>
      <dsp:spPr>
        <a:xfrm>
          <a:off x="2" y="3144577"/>
          <a:ext cx="8229594" cy="1377493"/>
        </a:xfrm>
        <a:prstGeom prst="chevron">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rtl="0">
            <a:lnSpc>
              <a:spcPct val="90000"/>
            </a:lnSpc>
            <a:spcBef>
              <a:spcPct val="0"/>
            </a:spcBef>
            <a:spcAft>
              <a:spcPct val="35000"/>
            </a:spcAft>
          </a:pPr>
          <a:r>
            <a:rPr lang="en-US" sz="2800" kern="1200" dirty="0" smtClean="0"/>
            <a:t>Units of instruction include specific learning activities aligned to objectives. </a:t>
          </a:r>
          <a:endParaRPr lang="en-US" sz="2800" kern="1200" dirty="0"/>
        </a:p>
      </dsp:txBody>
      <dsp:txXfrm>
        <a:off x="2" y="3144577"/>
        <a:ext cx="8229594" cy="1377493"/>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35E1430-DEFD-4DCA-9358-92D35968F25A}">
      <dsp:nvSpPr>
        <dsp:cNvPr id="0" name=""/>
        <dsp:cNvSpPr/>
      </dsp:nvSpPr>
      <dsp:spPr>
        <a:xfrm>
          <a:off x="460905" y="1047"/>
          <a:ext cx="3479899" cy="20879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smtClean="0"/>
            <a:t>All teachers are guided by a document that aligns standards, curriculum, instruction, and assessment. </a:t>
          </a:r>
          <a:endParaRPr lang="en-US" sz="2600" kern="1200" dirty="0"/>
        </a:p>
      </dsp:txBody>
      <dsp:txXfrm>
        <a:off x="460905" y="1047"/>
        <a:ext cx="3479899" cy="2087939"/>
      </dsp:txXfrm>
    </dsp:sp>
    <dsp:sp modelId="{438C24A0-FCE8-4A7B-BFCB-D3F241C19D6B}">
      <dsp:nvSpPr>
        <dsp:cNvPr id="0" name=""/>
        <dsp:cNvSpPr/>
      </dsp:nvSpPr>
      <dsp:spPr>
        <a:xfrm>
          <a:off x="4288794" y="1047"/>
          <a:ext cx="3479899" cy="2087939"/>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smtClean="0"/>
            <a:t>All teachers develop weekly lesson plans based on aligned units of instruction. </a:t>
          </a:r>
          <a:endParaRPr lang="en-US" sz="2600" kern="1200" dirty="0"/>
        </a:p>
      </dsp:txBody>
      <dsp:txXfrm>
        <a:off x="4288794" y="1047"/>
        <a:ext cx="3479899" cy="2087939"/>
      </dsp:txXfrm>
    </dsp:sp>
    <dsp:sp modelId="{F5A434B5-A74A-4CAA-9711-31D693B257F1}">
      <dsp:nvSpPr>
        <dsp:cNvPr id="0" name=""/>
        <dsp:cNvSpPr/>
      </dsp:nvSpPr>
      <dsp:spPr>
        <a:xfrm>
          <a:off x="2374850" y="2436976"/>
          <a:ext cx="3479899" cy="208793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smtClean="0"/>
            <a:t>All teachers maintain a record of each student’s mastery of specific learning objectives. </a:t>
          </a:r>
          <a:endParaRPr lang="en-US" sz="2600" kern="1200" dirty="0"/>
        </a:p>
      </dsp:txBody>
      <dsp:txXfrm>
        <a:off x="2374850" y="2436976"/>
        <a:ext cx="3479899" cy="2087939"/>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3D131C-EC54-4C2E-8507-23AEEEA7AC35}">
      <dsp:nvSpPr>
        <dsp:cNvPr id="0" name=""/>
        <dsp:cNvSpPr/>
      </dsp:nvSpPr>
      <dsp:spPr>
        <a:xfrm>
          <a:off x="1004" y="1087611"/>
          <a:ext cx="3917900" cy="235074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All teachers test frequently using a variety of evaluation methods and maintain a record of the results. </a:t>
          </a:r>
          <a:endParaRPr lang="en-US" sz="2300" kern="1200" dirty="0"/>
        </a:p>
      </dsp:txBody>
      <dsp:txXfrm>
        <a:off x="1004" y="1087611"/>
        <a:ext cx="3917900" cy="2350740"/>
      </dsp:txXfrm>
    </dsp:sp>
    <dsp:sp modelId="{790B2553-9DAC-4DE0-8E45-F37CBDDA64F4}">
      <dsp:nvSpPr>
        <dsp:cNvPr id="0" name=""/>
        <dsp:cNvSpPr/>
      </dsp:nvSpPr>
      <dsp:spPr>
        <a:xfrm>
          <a:off x="4310695" y="1087611"/>
          <a:ext cx="3917900" cy="235074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All teachers differentiate assignments (individualize instruction) in response to individual student performance on pre-tests and other methods of assessment. </a:t>
          </a:r>
          <a:endParaRPr lang="en-US" sz="2300" kern="1200" dirty="0"/>
        </a:p>
      </dsp:txBody>
      <dsp:txXfrm>
        <a:off x="4310695" y="1087611"/>
        <a:ext cx="3917900" cy="2350740"/>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1E9D355-84D0-45EF-BEF6-4C0E722B3579}">
      <dsp:nvSpPr>
        <dsp:cNvPr id="0" name=""/>
        <dsp:cNvSpPr/>
      </dsp:nvSpPr>
      <dsp:spPr>
        <a:xfrm rot="16200000">
          <a:off x="-956010" y="957014"/>
          <a:ext cx="4525963" cy="2611933"/>
        </a:xfrm>
        <a:prstGeom prst="flowChartManualOperati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859" bIns="0" numCol="1" spcCol="1270" anchor="ctr" anchorCtr="0">
          <a:noAutofit/>
        </a:bodyPr>
        <a:lstStyle/>
        <a:p>
          <a:pPr lvl="0" algn="ctr" defTabSz="1066800" rtl="0">
            <a:lnSpc>
              <a:spcPct val="90000"/>
            </a:lnSpc>
            <a:spcBef>
              <a:spcPct val="0"/>
            </a:spcBef>
            <a:spcAft>
              <a:spcPct val="35000"/>
            </a:spcAft>
          </a:pPr>
          <a:r>
            <a:rPr lang="en-US" sz="2400" kern="1200" dirty="0" smtClean="0"/>
            <a:t>When waiting for assistance from the teacher, students are occupied with curriculum-related activities provided by the teacher. </a:t>
          </a:r>
          <a:endParaRPr lang="en-US" sz="2400" kern="1200" dirty="0"/>
        </a:p>
      </dsp:txBody>
      <dsp:txXfrm rot="16200000">
        <a:off x="-956010" y="957014"/>
        <a:ext cx="4525963" cy="2611933"/>
      </dsp:txXfrm>
    </dsp:sp>
    <dsp:sp modelId="{63B4D534-E0BF-42EE-A307-FABDB9FCD13D}">
      <dsp:nvSpPr>
        <dsp:cNvPr id="0" name=""/>
        <dsp:cNvSpPr/>
      </dsp:nvSpPr>
      <dsp:spPr>
        <a:xfrm rot="16200000">
          <a:off x="1851818" y="957014"/>
          <a:ext cx="4525963" cy="2611933"/>
        </a:xfrm>
        <a:prstGeom prst="flowChartManualOperation">
          <a:avLst/>
        </a:prstGeom>
        <a:gradFill rotWithShape="0">
          <a:gsLst>
            <a:gs pos="0">
              <a:schemeClr val="accent2">
                <a:hueOff val="953895"/>
                <a:satOff val="-21764"/>
                <a:lumOff val="8039"/>
                <a:alphaOff val="0"/>
                <a:shade val="51000"/>
                <a:satMod val="130000"/>
              </a:schemeClr>
            </a:gs>
            <a:gs pos="80000">
              <a:schemeClr val="accent2">
                <a:hueOff val="953895"/>
                <a:satOff val="-21764"/>
                <a:lumOff val="8039"/>
                <a:alphaOff val="0"/>
                <a:shade val="93000"/>
                <a:satMod val="130000"/>
              </a:schemeClr>
            </a:gs>
            <a:gs pos="100000">
              <a:schemeClr val="accent2">
                <a:hueOff val="953895"/>
                <a:satOff val="-21764"/>
                <a:lumOff val="8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859" bIns="0" numCol="1" spcCol="1270" anchor="ctr" anchorCtr="0">
          <a:noAutofit/>
        </a:bodyPr>
        <a:lstStyle/>
        <a:p>
          <a:pPr lvl="0" algn="ctr" defTabSz="1066800" rtl="0">
            <a:lnSpc>
              <a:spcPct val="90000"/>
            </a:lnSpc>
            <a:spcBef>
              <a:spcPct val="0"/>
            </a:spcBef>
            <a:spcAft>
              <a:spcPct val="35000"/>
            </a:spcAft>
          </a:pPr>
          <a:r>
            <a:rPr lang="en-US" sz="2400" kern="1200" dirty="0" smtClean="0"/>
            <a:t>Students raise hands or otherwise signal before speaking. </a:t>
          </a:r>
          <a:endParaRPr lang="en-US" sz="2400" kern="1200" dirty="0"/>
        </a:p>
      </dsp:txBody>
      <dsp:txXfrm rot="16200000">
        <a:off x="1851818" y="957014"/>
        <a:ext cx="4525963" cy="2611933"/>
      </dsp:txXfrm>
    </dsp:sp>
    <dsp:sp modelId="{9BDC5204-5C7C-40C8-AAC4-702D112BC49C}">
      <dsp:nvSpPr>
        <dsp:cNvPr id="0" name=""/>
        <dsp:cNvSpPr/>
      </dsp:nvSpPr>
      <dsp:spPr>
        <a:xfrm rot="16200000">
          <a:off x="4659647" y="957014"/>
          <a:ext cx="4525963" cy="2611933"/>
        </a:xfrm>
        <a:prstGeom prst="flowChartManualOperation">
          <a:avLst/>
        </a:prstGeom>
        <a:gradFill rotWithShape="0">
          <a:gsLst>
            <a:gs pos="0">
              <a:schemeClr val="accent2">
                <a:hueOff val="1907790"/>
                <a:satOff val="-43528"/>
                <a:lumOff val="16079"/>
                <a:alphaOff val="0"/>
                <a:shade val="51000"/>
                <a:satMod val="130000"/>
              </a:schemeClr>
            </a:gs>
            <a:gs pos="80000">
              <a:schemeClr val="accent2">
                <a:hueOff val="1907790"/>
                <a:satOff val="-43528"/>
                <a:lumOff val="16079"/>
                <a:alphaOff val="0"/>
                <a:shade val="93000"/>
                <a:satMod val="130000"/>
              </a:schemeClr>
            </a:gs>
            <a:gs pos="100000">
              <a:schemeClr val="accent2">
                <a:hueOff val="1907790"/>
                <a:satOff val="-43528"/>
                <a:lumOff val="160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859" bIns="0" numCol="1" spcCol="1270" anchor="ctr" anchorCtr="0">
          <a:noAutofit/>
        </a:bodyPr>
        <a:lstStyle/>
        <a:p>
          <a:pPr lvl="0" algn="ctr" defTabSz="1066800" rtl="0">
            <a:lnSpc>
              <a:spcPct val="90000"/>
            </a:lnSpc>
            <a:spcBef>
              <a:spcPct val="0"/>
            </a:spcBef>
            <a:spcAft>
              <a:spcPct val="35000"/>
            </a:spcAft>
          </a:pPr>
          <a:r>
            <a:rPr lang="en-US" sz="2400" kern="1200" dirty="0" smtClean="0"/>
            <a:t>All teachers use a variety of instructional modes. </a:t>
          </a:r>
          <a:endParaRPr lang="en-US" sz="2400" kern="1200" dirty="0"/>
        </a:p>
      </dsp:txBody>
      <dsp:txXfrm rot="16200000">
        <a:off x="4659647" y="957014"/>
        <a:ext cx="4525963" cy="261193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47DB48-8825-4035-B5F6-787601B14B3C}"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2673333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47DB48-8825-4035-B5F6-787601B14B3C}"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3264561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47DB48-8825-4035-B5F6-787601B14B3C}"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311443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47DB48-8825-4035-B5F6-787601B14B3C}"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1578567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47DB48-8825-4035-B5F6-787601B14B3C}"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997850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47DB48-8825-4035-B5F6-787601B14B3C}"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418750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47DB48-8825-4035-B5F6-787601B14B3C}" type="datetimeFigureOut">
              <a:rPr lang="en-US" smtClean="0"/>
              <a:pPr/>
              <a:t>11/4/2012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79082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47DB48-8825-4035-B5F6-787601B14B3C}" type="datetimeFigureOut">
              <a:rPr lang="en-US" smtClean="0"/>
              <a:pPr/>
              <a:t>11/4/2012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2073521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7DB48-8825-4035-B5F6-787601B14B3C}" type="datetimeFigureOut">
              <a:rPr lang="en-US" smtClean="0"/>
              <a:pPr/>
              <a:t>11/4/2012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27962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47DB48-8825-4035-B5F6-787601B14B3C}"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2740919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47DB48-8825-4035-B5F6-787601B14B3C}"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44877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47DB48-8825-4035-B5F6-787601B14B3C}" type="datetimeFigureOut">
              <a:rPr lang="en-US" smtClean="0"/>
              <a:pPr/>
              <a:t>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36701B-0F02-4677-BBFB-F0344DBFCF6C}" type="slidenum">
              <a:rPr lang="en-US" smtClean="0"/>
              <a:pPr/>
              <a:t>‹#›</a:t>
            </a:fld>
            <a:endParaRPr lang="en-US"/>
          </a:p>
        </p:txBody>
      </p:sp>
    </p:spTree>
    <p:extLst>
      <p:ext uri="{BB962C8B-B14F-4D97-AF65-F5344CB8AC3E}">
        <p14:creationId xmlns:p14="http://schemas.microsoft.com/office/powerpoint/2010/main" xmlns="" val="2819678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sheley\AppData\Local\Microsoft\Windows\Temporary Internet Files\Content.IE5\9A4AOVP5\MP900401956[1].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533400" y="762000"/>
            <a:ext cx="8118472" cy="5410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Title 1"/>
          <p:cNvSpPr>
            <a:spLocks noGrp="1"/>
          </p:cNvSpPr>
          <p:nvPr>
            <p:ph type="ctrTitle"/>
          </p:nvPr>
        </p:nvSpPr>
        <p:spPr/>
        <p:txBody>
          <a:bodyPr/>
          <a:lstStyle/>
          <a:p>
            <a:r>
              <a:rPr lang="en-US" b="1" dirty="0" smtClean="0"/>
              <a:t>Seeing Change Through </a:t>
            </a:r>
            <a:br>
              <a:rPr lang="en-US" b="1" dirty="0" smtClean="0"/>
            </a:br>
            <a:r>
              <a:rPr lang="en-US" b="1" dirty="0" smtClean="0"/>
              <a:t>to the Classroom</a:t>
            </a:r>
            <a:endParaRPr lang="en-US" b="1" dirty="0"/>
          </a:p>
        </p:txBody>
      </p:sp>
      <p:sp>
        <p:nvSpPr>
          <p:cNvPr id="3" name="Subtitle 2"/>
          <p:cNvSpPr>
            <a:spLocks noGrp="1"/>
          </p:cNvSpPr>
          <p:nvPr>
            <p:ph type="subTitle" idx="1"/>
          </p:nvPr>
        </p:nvSpPr>
        <p:spPr/>
        <p:txBody>
          <a:bodyPr/>
          <a:lstStyle/>
          <a:p>
            <a:r>
              <a:rPr lang="en-US" b="1" dirty="0" smtClean="0">
                <a:solidFill>
                  <a:schemeClr val="bg2">
                    <a:lumMod val="10000"/>
                  </a:schemeClr>
                </a:solidFill>
              </a:rPr>
              <a:t>Principal Leadership Academy</a:t>
            </a:r>
          </a:p>
          <a:p>
            <a:r>
              <a:rPr lang="en-US" b="1" dirty="0" smtClean="0">
                <a:solidFill>
                  <a:schemeClr val="bg2">
                    <a:lumMod val="10000"/>
                  </a:schemeClr>
                </a:solidFill>
              </a:rPr>
              <a:t>November 2012</a:t>
            </a:r>
            <a:endParaRPr lang="en-US" b="1" dirty="0">
              <a:solidFill>
                <a:schemeClr val="bg2">
                  <a:lumMod val="10000"/>
                </a:schemeClr>
              </a:solidFill>
            </a:endParaRPr>
          </a:p>
        </p:txBody>
      </p:sp>
    </p:spTree>
    <p:extLst>
      <p:ext uri="{BB962C8B-B14F-4D97-AF65-F5344CB8AC3E}">
        <p14:creationId xmlns:p14="http://schemas.microsoft.com/office/powerpoint/2010/main" xmlns="" val="2053146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143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Units of Instruction</a:t>
            </a:r>
            <a:endParaRPr lang="en-US" sz="4000" dirty="0">
              <a:solidFill>
                <a:schemeClr val="tx1"/>
              </a:solidFill>
            </a:endParaRPr>
          </a:p>
        </p:txBody>
      </p:sp>
      <p:sp>
        <p:nvSpPr>
          <p:cNvPr id="2" name="TextBox 1"/>
          <p:cNvSpPr txBox="1"/>
          <p:nvPr/>
        </p:nvSpPr>
        <p:spPr>
          <a:xfrm>
            <a:off x="933450" y="3733800"/>
            <a:ext cx="7391400" cy="2862322"/>
          </a:xfrm>
          <a:prstGeom prst="rect">
            <a:avLst/>
          </a:prstGeom>
          <a:noFill/>
        </p:spPr>
        <p:txBody>
          <a:bodyPr wrap="square" rtlCol="0">
            <a:spAutoFit/>
          </a:bodyPr>
          <a:lstStyle/>
          <a:p>
            <a:r>
              <a:rPr lang="en-US" sz="2400" b="1" dirty="0"/>
              <a:t>Effective Practice: </a:t>
            </a:r>
            <a:r>
              <a:rPr lang="en-US" sz="2400" dirty="0"/>
              <a:t>Engage teachers in aligning instruction with standards and </a:t>
            </a:r>
            <a:r>
              <a:rPr lang="en-US" sz="2400" dirty="0" smtClean="0"/>
              <a:t>benchmarks</a:t>
            </a:r>
          </a:p>
          <a:p>
            <a:r>
              <a:rPr lang="en-US" sz="2400" b="1" dirty="0"/>
              <a:t>Effective Practice: </a:t>
            </a:r>
            <a:r>
              <a:rPr lang="en-US" sz="2400" dirty="0"/>
              <a:t>Engage teachers in assessing and monitoring student </a:t>
            </a:r>
            <a:r>
              <a:rPr lang="en-US" sz="2400" dirty="0" smtClean="0"/>
              <a:t>mastery</a:t>
            </a:r>
          </a:p>
          <a:p>
            <a:r>
              <a:rPr lang="en-US" sz="2400" b="1" dirty="0"/>
              <a:t>Effective Practice: </a:t>
            </a:r>
            <a:r>
              <a:rPr lang="en-US" sz="2400" dirty="0"/>
              <a:t>Engage teachers in differentiating and aligning learning activities</a:t>
            </a:r>
          </a:p>
          <a:p>
            <a:endParaRPr lang="en-US" dirty="0"/>
          </a:p>
          <a:p>
            <a:endParaRPr lang="en-US" dirty="0"/>
          </a:p>
        </p:txBody>
      </p:sp>
    </p:spTree>
    <p:extLst>
      <p:ext uri="{BB962C8B-B14F-4D97-AF65-F5344CB8AC3E}">
        <p14:creationId xmlns:p14="http://schemas.microsoft.com/office/powerpoint/2010/main" xmlns="" val="4237348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Units of Instruction</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099173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Units of Instruction</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6670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Teacher Preparation</a:t>
            </a:r>
            <a:endParaRPr lang="en-US" sz="4000" dirty="0">
              <a:solidFill>
                <a:schemeClr val="tx1"/>
              </a:solidFill>
            </a:endParaRPr>
          </a:p>
        </p:txBody>
      </p:sp>
      <p:sp>
        <p:nvSpPr>
          <p:cNvPr id="3" name="TextBox 2"/>
          <p:cNvSpPr txBox="1"/>
          <p:nvPr/>
        </p:nvSpPr>
        <p:spPr>
          <a:xfrm>
            <a:off x="1219200" y="4419600"/>
            <a:ext cx="6553200" cy="1107996"/>
          </a:xfrm>
          <a:prstGeom prst="rect">
            <a:avLst/>
          </a:prstGeom>
          <a:noFill/>
        </p:spPr>
        <p:txBody>
          <a:bodyPr wrap="square" rtlCol="0">
            <a:spAutoFit/>
          </a:bodyPr>
          <a:lstStyle/>
          <a:p>
            <a:r>
              <a:rPr lang="en-US" sz="2400" b="1" dirty="0"/>
              <a:t>Effective Practice: </a:t>
            </a:r>
            <a:r>
              <a:rPr lang="en-US" sz="2400" dirty="0"/>
              <a:t>Expect and monitor sound instruction in a variety of modes</a:t>
            </a:r>
          </a:p>
          <a:p>
            <a:endParaRPr lang="en-US" dirty="0"/>
          </a:p>
        </p:txBody>
      </p:sp>
    </p:spTree>
    <p:extLst>
      <p:ext uri="{BB962C8B-B14F-4D97-AF65-F5344CB8AC3E}">
        <p14:creationId xmlns:p14="http://schemas.microsoft.com/office/powerpoint/2010/main" xmlns="" val="19516141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Teacher Preparation</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0028294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Teacher Preparation</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Discussion</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indent="0">
              <a:buNone/>
            </a:pPr>
            <a:r>
              <a:rPr lang="en-US" dirty="0"/>
              <a:t>1. Pick one </a:t>
            </a:r>
            <a:r>
              <a:rPr lang="en-US" dirty="0" smtClean="0"/>
              <a:t>Units of Instruction or Teacher Preparation indicator </a:t>
            </a:r>
            <a:r>
              <a:rPr lang="en-US" dirty="0"/>
              <a:t>on which your school is really strong.</a:t>
            </a:r>
          </a:p>
          <a:p>
            <a:pPr marL="0" indent="0">
              <a:buNone/>
            </a:pPr>
            <a:r>
              <a:rPr lang="en-US" dirty="0"/>
              <a:t>2. In 1 minute, tell the group why your school is strong on this indicator, what it looks like in your school, and how you know it is strong.</a:t>
            </a:r>
          </a:p>
          <a:p>
            <a:pPr marL="0" indent="0">
              <a:buNone/>
            </a:pPr>
            <a:r>
              <a:rPr lang="en-US" dirty="0"/>
              <a:t>3. After everyone has shared their strong indicator, discuss as a group for </a:t>
            </a:r>
            <a:r>
              <a:rPr lang="en-US" dirty="0" smtClean="0"/>
              <a:t>3 </a:t>
            </a:r>
            <a:r>
              <a:rPr lang="en-US" dirty="0"/>
              <a:t>minutes</a:t>
            </a:r>
            <a:r>
              <a:rPr lang="en-US" dirty="0" smtClean="0"/>
              <a:t>.</a:t>
            </a:r>
            <a:endParaRPr lang="en-US" dirty="0"/>
          </a:p>
        </p:txBody>
      </p:sp>
    </p:spTree>
    <p:extLst>
      <p:ext uri="{BB962C8B-B14F-4D97-AF65-F5344CB8AC3E}">
        <p14:creationId xmlns:p14="http://schemas.microsoft.com/office/powerpoint/2010/main" xmlns="" val="4074180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Classroom Management</a:t>
            </a:r>
            <a:endParaRPr lang="en-US" sz="4000" dirty="0">
              <a:solidFill>
                <a:schemeClr val="tx1"/>
              </a:solidFill>
            </a:endParaRPr>
          </a:p>
        </p:txBody>
      </p:sp>
      <p:sp>
        <p:nvSpPr>
          <p:cNvPr id="2" name="TextBox 1"/>
          <p:cNvSpPr txBox="1"/>
          <p:nvPr/>
        </p:nvSpPr>
        <p:spPr>
          <a:xfrm>
            <a:off x="1143000" y="4191000"/>
            <a:ext cx="6781800" cy="830997"/>
          </a:xfrm>
          <a:prstGeom prst="rect">
            <a:avLst/>
          </a:prstGeom>
          <a:noFill/>
        </p:spPr>
        <p:txBody>
          <a:bodyPr wrap="square" rtlCol="0">
            <a:spAutoFit/>
          </a:bodyPr>
          <a:lstStyle/>
          <a:p>
            <a:r>
              <a:rPr lang="en-US" sz="2400" b="1" dirty="0"/>
              <a:t>Effective Practice: </a:t>
            </a:r>
            <a:r>
              <a:rPr lang="en-US" sz="2400" dirty="0"/>
              <a:t>Expect and monitor sound classroom management</a:t>
            </a:r>
          </a:p>
        </p:txBody>
      </p:sp>
    </p:spTree>
    <p:extLst>
      <p:ext uri="{BB962C8B-B14F-4D97-AF65-F5344CB8AC3E}">
        <p14:creationId xmlns:p14="http://schemas.microsoft.com/office/powerpoint/2010/main" xmlns="" val="1789927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Classroom Management</a:t>
            </a:r>
            <a:endParaRPr lang="en-US" b="1"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465134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Classroom Management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762000" y="1447800"/>
            <a:ext cx="1600200" cy="10668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Instructional Teams</a:t>
            </a:r>
            <a:endParaRPr lang="en-US" b="1" dirty="0">
              <a:solidFill>
                <a:schemeClr val="tx1"/>
              </a:solidFill>
            </a:endParaRPr>
          </a:p>
        </p:txBody>
      </p:sp>
      <p:sp>
        <p:nvSpPr>
          <p:cNvPr id="6" name="Rounded Rectangle 5"/>
          <p:cNvSpPr/>
          <p:nvPr/>
        </p:nvSpPr>
        <p:spPr>
          <a:xfrm>
            <a:off x="2819400" y="2862262"/>
            <a:ext cx="1638300" cy="1181100"/>
          </a:xfrm>
          <a:prstGeom prst="roundRect">
            <a:avLst/>
          </a:prstGeom>
          <a:solidFill>
            <a:schemeClr val="bg2">
              <a:lumMod val="5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Classroom Management</a:t>
            </a:r>
            <a:endParaRPr lang="en-US" b="1" dirty="0">
              <a:solidFill>
                <a:schemeClr val="tx1"/>
              </a:solidFill>
            </a:endParaRPr>
          </a:p>
        </p:txBody>
      </p:sp>
      <p:sp>
        <p:nvSpPr>
          <p:cNvPr id="7" name="Rounded Rectangle 6"/>
          <p:cNvSpPr/>
          <p:nvPr/>
        </p:nvSpPr>
        <p:spPr>
          <a:xfrm>
            <a:off x="4733925" y="1028700"/>
            <a:ext cx="1819275" cy="11430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Teacher-Directed Instruction</a:t>
            </a:r>
            <a:endParaRPr lang="en-US" b="1" dirty="0">
              <a:solidFill>
                <a:schemeClr val="tx1"/>
              </a:solidFill>
            </a:endParaRPr>
          </a:p>
        </p:txBody>
      </p:sp>
      <p:sp>
        <p:nvSpPr>
          <p:cNvPr id="8" name="Rounded Rectangle 7"/>
          <p:cNvSpPr/>
          <p:nvPr/>
        </p:nvSpPr>
        <p:spPr>
          <a:xfrm>
            <a:off x="762000" y="4295774"/>
            <a:ext cx="1676401" cy="10668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Teacher Preparation</a:t>
            </a:r>
            <a:endParaRPr lang="en-US" b="1" dirty="0">
              <a:solidFill>
                <a:schemeClr val="tx1"/>
              </a:solidFill>
            </a:endParaRPr>
          </a:p>
        </p:txBody>
      </p:sp>
      <p:sp>
        <p:nvSpPr>
          <p:cNvPr id="9" name="Rounded Rectangle 8"/>
          <p:cNvSpPr/>
          <p:nvPr/>
        </p:nvSpPr>
        <p:spPr>
          <a:xfrm>
            <a:off x="4724400" y="3581400"/>
            <a:ext cx="1790700" cy="10287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Student-Directed Work</a:t>
            </a:r>
            <a:endParaRPr lang="en-US" b="1" dirty="0">
              <a:solidFill>
                <a:schemeClr val="tx1"/>
              </a:solidFill>
            </a:endParaRPr>
          </a:p>
        </p:txBody>
      </p:sp>
      <p:sp>
        <p:nvSpPr>
          <p:cNvPr id="10" name="Rounded Rectangle 9"/>
          <p:cNvSpPr/>
          <p:nvPr/>
        </p:nvSpPr>
        <p:spPr>
          <a:xfrm>
            <a:off x="4724400" y="4757737"/>
            <a:ext cx="1790700" cy="1209675"/>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Computer-Based Instruction</a:t>
            </a:r>
            <a:endParaRPr lang="en-US" b="1" dirty="0">
              <a:solidFill>
                <a:schemeClr val="tx1"/>
              </a:solidFill>
            </a:endParaRPr>
          </a:p>
        </p:txBody>
      </p:sp>
      <p:sp>
        <p:nvSpPr>
          <p:cNvPr id="11" name="Rounded Rectangle 10"/>
          <p:cNvSpPr/>
          <p:nvPr/>
        </p:nvSpPr>
        <p:spPr>
          <a:xfrm>
            <a:off x="762000" y="2838449"/>
            <a:ext cx="1600200" cy="11811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Units of Instruction</a:t>
            </a:r>
            <a:endParaRPr lang="en-US" b="1" dirty="0">
              <a:solidFill>
                <a:schemeClr val="tx1"/>
              </a:solidFill>
            </a:endParaRPr>
          </a:p>
        </p:txBody>
      </p:sp>
      <p:sp>
        <p:nvSpPr>
          <p:cNvPr id="12" name="Rounded Rectangle 11"/>
          <p:cNvSpPr/>
          <p:nvPr/>
        </p:nvSpPr>
        <p:spPr>
          <a:xfrm>
            <a:off x="4724400" y="2362200"/>
            <a:ext cx="1790700" cy="10287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Teacher-Student Interaction</a:t>
            </a:r>
            <a:endParaRPr lang="en-US" b="1" dirty="0">
              <a:solidFill>
                <a:schemeClr val="tx1"/>
              </a:solidFill>
            </a:endParaRPr>
          </a:p>
        </p:txBody>
      </p:sp>
      <p:sp>
        <p:nvSpPr>
          <p:cNvPr id="13" name="Rounded Rectangle 12"/>
          <p:cNvSpPr/>
          <p:nvPr/>
        </p:nvSpPr>
        <p:spPr>
          <a:xfrm>
            <a:off x="6858000" y="2862262"/>
            <a:ext cx="1790700" cy="1028700"/>
          </a:xfrm>
          <a:prstGeom prst="roundRect">
            <a:avLst/>
          </a:prstGeom>
          <a:solidFill>
            <a:schemeClr val="bg2">
              <a:lumMod val="5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Homework and Communication with Parents</a:t>
            </a:r>
            <a:endParaRPr lang="en-US" b="1" dirty="0">
              <a:solidFill>
                <a:schemeClr val="tx1"/>
              </a:solidFill>
            </a:endParaRPr>
          </a:p>
        </p:txBody>
      </p:sp>
      <p:sp>
        <p:nvSpPr>
          <p:cNvPr id="14" name="TextBox 13"/>
          <p:cNvSpPr txBox="1"/>
          <p:nvPr/>
        </p:nvSpPr>
        <p:spPr>
          <a:xfrm>
            <a:off x="714375" y="839748"/>
            <a:ext cx="1752601" cy="400110"/>
          </a:xfrm>
          <a:prstGeom prst="rect">
            <a:avLst/>
          </a:prstGeom>
          <a:noFill/>
        </p:spPr>
        <p:txBody>
          <a:bodyPr wrap="square" rtlCol="0">
            <a:spAutoFit/>
          </a:bodyPr>
          <a:lstStyle/>
          <a:p>
            <a:r>
              <a:rPr lang="en-US" sz="2000" b="1" dirty="0" smtClean="0">
                <a:solidFill>
                  <a:srgbClr val="C00000"/>
                </a:solidFill>
              </a:rPr>
              <a:t>Getting Ready</a:t>
            </a:r>
            <a:endParaRPr lang="en-US" sz="2000" b="1" dirty="0">
              <a:solidFill>
                <a:srgbClr val="C00000"/>
              </a:solidFill>
            </a:endParaRPr>
          </a:p>
        </p:txBody>
      </p:sp>
      <p:sp>
        <p:nvSpPr>
          <p:cNvPr id="15" name="TextBox 14"/>
          <p:cNvSpPr txBox="1"/>
          <p:nvPr/>
        </p:nvSpPr>
        <p:spPr>
          <a:xfrm>
            <a:off x="2762249" y="2270641"/>
            <a:ext cx="1752601" cy="400110"/>
          </a:xfrm>
          <a:prstGeom prst="rect">
            <a:avLst/>
          </a:prstGeom>
          <a:noFill/>
        </p:spPr>
        <p:txBody>
          <a:bodyPr wrap="square" rtlCol="0">
            <a:spAutoFit/>
          </a:bodyPr>
          <a:lstStyle/>
          <a:p>
            <a:pPr algn="ctr"/>
            <a:r>
              <a:rPr lang="en-US" sz="2000" b="1" dirty="0" smtClean="0">
                <a:solidFill>
                  <a:srgbClr val="C00000"/>
                </a:solidFill>
              </a:rPr>
              <a:t>Procedures</a:t>
            </a:r>
            <a:endParaRPr lang="en-US" sz="2000" b="1" dirty="0">
              <a:solidFill>
                <a:srgbClr val="C00000"/>
              </a:solidFill>
            </a:endParaRPr>
          </a:p>
        </p:txBody>
      </p:sp>
      <p:sp>
        <p:nvSpPr>
          <p:cNvPr id="16" name="TextBox 15"/>
          <p:cNvSpPr txBox="1"/>
          <p:nvPr/>
        </p:nvSpPr>
        <p:spPr>
          <a:xfrm>
            <a:off x="4657725" y="501134"/>
            <a:ext cx="1752601" cy="400110"/>
          </a:xfrm>
          <a:prstGeom prst="rect">
            <a:avLst/>
          </a:prstGeom>
          <a:noFill/>
        </p:spPr>
        <p:txBody>
          <a:bodyPr wrap="square" rtlCol="0">
            <a:spAutoFit/>
          </a:bodyPr>
          <a:lstStyle/>
          <a:p>
            <a:pPr algn="ctr"/>
            <a:r>
              <a:rPr lang="en-US" sz="2000" b="1" dirty="0" smtClean="0">
                <a:solidFill>
                  <a:srgbClr val="C00000"/>
                </a:solidFill>
              </a:rPr>
              <a:t>Teaching</a:t>
            </a:r>
            <a:endParaRPr lang="en-US" sz="2000" b="1" dirty="0">
              <a:solidFill>
                <a:srgbClr val="C00000"/>
              </a:solidFill>
            </a:endParaRPr>
          </a:p>
        </p:txBody>
      </p:sp>
      <p:sp>
        <p:nvSpPr>
          <p:cNvPr id="17" name="TextBox 16"/>
          <p:cNvSpPr txBox="1"/>
          <p:nvPr/>
        </p:nvSpPr>
        <p:spPr>
          <a:xfrm>
            <a:off x="6838950" y="2289691"/>
            <a:ext cx="1752601" cy="400110"/>
          </a:xfrm>
          <a:prstGeom prst="rect">
            <a:avLst/>
          </a:prstGeom>
          <a:noFill/>
        </p:spPr>
        <p:txBody>
          <a:bodyPr wrap="square" rtlCol="0">
            <a:spAutoFit/>
          </a:bodyPr>
          <a:lstStyle/>
          <a:p>
            <a:pPr algn="ctr"/>
            <a:r>
              <a:rPr lang="en-US" sz="2000" b="1" dirty="0" smtClean="0">
                <a:solidFill>
                  <a:srgbClr val="C00000"/>
                </a:solidFill>
              </a:rPr>
              <a:t>After Class</a:t>
            </a:r>
            <a:endParaRPr lang="en-US" sz="2000" b="1" dirty="0">
              <a:solidFill>
                <a:srgbClr val="C00000"/>
              </a:solidFill>
            </a:endParaRPr>
          </a:p>
        </p:txBody>
      </p:sp>
    </p:spTree>
    <p:extLst>
      <p:ext uri="{BB962C8B-B14F-4D97-AF65-F5344CB8AC3E}">
        <p14:creationId xmlns:p14="http://schemas.microsoft.com/office/powerpoint/2010/main" xmlns="" val="1351458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Classroom Management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Discussion</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indent="0">
              <a:buNone/>
            </a:pPr>
            <a:r>
              <a:rPr lang="en-US" dirty="0"/>
              <a:t>1. Pick one </a:t>
            </a:r>
            <a:r>
              <a:rPr lang="en-US" dirty="0" smtClean="0"/>
              <a:t>Classroom Management indicator </a:t>
            </a:r>
            <a:r>
              <a:rPr lang="en-US" dirty="0"/>
              <a:t>on which your school is really strong.</a:t>
            </a:r>
          </a:p>
          <a:p>
            <a:pPr marL="0" indent="0">
              <a:buNone/>
            </a:pPr>
            <a:r>
              <a:rPr lang="en-US" dirty="0"/>
              <a:t>2. In 1 minute, tell the group why your school is strong on this indicator, what it looks like in your school, and how you know it is strong.</a:t>
            </a:r>
          </a:p>
          <a:p>
            <a:pPr marL="0" indent="0">
              <a:buNone/>
            </a:pPr>
            <a:r>
              <a:rPr lang="en-US" dirty="0"/>
              <a:t>3. After everyone has shared their strong indicator, discuss as a group for </a:t>
            </a:r>
            <a:r>
              <a:rPr lang="en-US" dirty="0" smtClean="0"/>
              <a:t>3 </a:t>
            </a:r>
            <a:r>
              <a:rPr lang="en-US" dirty="0"/>
              <a:t>minutes</a:t>
            </a:r>
            <a:r>
              <a:rPr lang="en-US" dirty="0" smtClean="0"/>
              <a:t>.</a:t>
            </a:r>
            <a:endParaRPr lang="en-US" dirty="0"/>
          </a:p>
        </p:txBody>
      </p:sp>
    </p:spTree>
    <p:extLst>
      <p:ext uri="{BB962C8B-B14F-4D97-AF65-F5344CB8AC3E}">
        <p14:creationId xmlns:p14="http://schemas.microsoft.com/office/powerpoint/2010/main" xmlns="" val="3961234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Mode: Teacher-Directed Instruction</a:t>
            </a:r>
            <a:endParaRPr lang="en-US" sz="4000" dirty="0">
              <a:solidFill>
                <a:schemeClr val="tx1"/>
              </a:solidFill>
            </a:endParaRPr>
          </a:p>
        </p:txBody>
      </p:sp>
      <p:sp>
        <p:nvSpPr>
          <p:cNvPr id="2" name="TextBox 1"/>
          <p:cNvSpPr txBox="1"/>
          <p:nvPr/>
        </p:nvSpPr>
        <p:spPr>
          <a:xfrm>
            <a:off x="1219200" y="4419600"/>
            <a:ext cx="6553200" cy="1107996"/>
          </a:xfrm>
          <a:prstGeom prst="rect">
            <a:avLst/>
          </a:prstGeom>
          <a:noFill/>
        </p:spPr>
        <p:txBody>
          <a:bodyPr wrap="square" rtlCol="0">
            <a:spAutoFit/>
          </a:bodyPr>
          <a:lstStyle/>
          <a:p>
            <a:r>
              <a:rPr lang="en-US" sz="2400" b="1" dirty="0"/>
              <a:t>Effective Practice: </a:t>
            </a:r>
            <a:r>
              <a:rPr lang="en-US" sz="2400" dirty="0"/>
              <a:t>Expect and monitor sound instruction in a variety of modes</a:t>
            </a:r>
          </a:p>
          <a:p>
            <a:endParaRPr lang="en-US" dirty="0"/>
          </a:p>
        </p:txBody>
      </p:sp>
    </p:spTree>
    <p:extLst>
      <p:ext uri="{BB962C8B-B14F-4D97-AF65-F5344CB8AC3E}">
        <p14:creationId xmlns:p14="http://schemas.microsoft.com/office/powerpoint/2010/main" xmlns="" val="5039067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Teacher-Directed Instruction:</a:t>
            </a:r>
            <a:br>
              <a:rPr lang="en-US" b="1" dirty="0" smtClean="0"/>
            </a:br>
            <a:r>
              <a:rPr lang="en-US" b="1" i="1" dirty="0" smtClean="0"/>
              <a:t>Introducing the Lesson</a:t>
            </a:r>
            <a:endParaRPr lang="en-US" b="1"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058800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Teacher-Directed Instruction:</a:t>
            </a:r>
            <a:br>
              <a:rPr lang="en-US" b="1" dirty="0" smtClean="0"/>
            </a:br>
            <a:r>
              <a:rPr lang="en-US" b="1" i="1" dirty="0" smtClean="0"/>
              <a:t>Presenting the Lesson</a:t>
            </a:r>
            <a:endParaRPr lang="en-US" b="1"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336585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Teacher-Directed Instruction:</a:t>
            </a:r>
            <a:br>
              <a:rPr lang="en-US" b="1" dirty="0" smtClean="0"/>
            </a:br>
            <a:r>
              <a:rPr lang="en-US" b="1" i="1" dirty="0" smtClean="0"/>
              <a:t>Summarizing and Confirming Mastery</a:t>
            </a:r>
            <a:endParaRPr lang="en-US" b="1" i="1" dirty="0"/>
          </a:p>
        </p:txBody>
      </p:sp>
      <p:graphicFrame>
        <p:nvGraphicFramePr>
          <p:cNvPr id="5" name="Content Placeholder 4"/>
          <p:cNvGraphicFramePr>
            <a:graphicFrameLocks noGrp="1"/>
          </p:cNvGraphicFramePr>
          <p:nvPr>
            <p:ph idx="1"/>
          </p:nvPr>
        </p:nvGraphicFramePr>
        <p:xfrm>
          <a:off x="457200" y="19510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8969129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Discussion</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514350" indent="-514350">
              <a:buAutoNum type="arabicPeriod"/>
            </a:pPr>
            <a:r>
              <a:rPr lang="en-US" dirty="0" smtClean="0"/>
              <a:t>In 1 minute, tell the group how consistent your faculty is in delivering sound teacher-directed instruction (as per the indicators) in your school. How do you know?</a:t>
            </a:r>
          </a:p>
          <a:p>
            <a:pPr marL="514350" indent="-514350">
              <a:buFont typeface="Arial" pitchFamily="34" charset="0"/>
              <a:buAutoNum type="arabicPeriod"/>
            </a:pPr>
            <a:r>
              <a:rPr lang="en-US" dirty="0" smtClean="0"/>
              <a:t>After </a:t>
            </a:r>
            <a:r>
              <a:rPr lang="en-US" dirty="0"/>
              <a:t>everyone has </a:t>
            </a:r>
            <a:r>
              <a:rPr lang="en-US" dirty="0" smtClean="0"/>
              <a:t>shared, </a:t>
            </a:r>
            <a:r>
              <a:rPr lang="en-US" dirty="0"/>
              <a:t>discuss as a group for </a:t>
            </a:r>
            <a:r>
              <a:rPr lang="en-US" dirty="0" smtClean="0"/>
              <a:t>3 </a:t>
            </a:r>
            <a:r>
              <a:rPr lang="en-US" dirty="0"/>
              <a:t>minutes</a:t>
            </a:r>
            <a:r>
              <a:rPr lang="en-US" dirty="0" smtClean="0"/>
              <a:t>.</a:t>
            </a:r>
            <a:endParaRPr lang="en-US" dirty="0"/>
          </a:p>
        </p:txBody>
      </p:sp>
    </p:spTree>
    <p:extLst>
      <p:ext uri="{BB962C8B-B14F-4D97-AF65-F5344CB8AC3E}">
        <p14:creationId xmlns:p14="http://schemas.microsoft.com/office/powerpoint/2010/main" xmlns="" val="19790548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143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Teacher-Student Interaction</a:t>
            </a:r>
            <a:endParaRPr lang="en-US" sz="4000" dirty="0">
              <a:solidFill>
                <a:schemeClr val="tx1"/>
              </a:solidFill>
            </a:endParaRPr>
          </a:p>
        </p:txBody>
      </p:sp>
      <p:sp>
        <p:nvSpPr>
          <p:cNvPr id="2" name="TextBox 1"/>
          <p:cNvSpPr txBox="1"/>
          <p:nvPr/>
        </p:nvSpPr>
        <p:spPr>
          <a:xfrm>
            <a:off x="1219200" y="4114800"/>
            <a:ext cx="6477000" cy="1107996"/>
          </a:xfrm>
          <a:prstGeom prst="rect">
            <a:avLst/>
          </a:prstGeom>
          <a:noFill/>
        </p:spPr>
        <p:txBody>
          <a:bodyPr wrap="square" rtlCol="0">
            <a:spAutoFit/>
          </a:bodyPr>
          <a:lstStyle/>
          <a:p>
            <a:r>
              <a:rPr lang="en-US" sz="2400" b="1" dirty="0"/>
              <a:t>Effective Practice: </a:t>
            </a:r>
            <a:r>
              <a:rPr lang="en-US" sz="2400" dirty="0"/>
              <a:t>Expect and monitor sound instruction in a variety of modes</a:t>
            </a:r>
          </a:p>
          <a:p>
            <a:endParaRPr lang="en-US" dirty="0"/>
          </a:p>
        </p:txBody>
      </p:sp>
    </p:spTree>
    <p:extLst>
      <p:ext uri="{BB962C8B-B14F-4D97-AF65-F5344CB8AC3E}">
        <p14:creationId xmlns:p14="http://schemas.microsoft.com/office/powerpoint/2010/main" xmlns="" val="37516776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Teacher-Student Interaction</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1124382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Teacher-Student Interaction</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Practices</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6145718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Mode: Student-Directed Work</a:t>
            </a:r>
            <a:endParaRPr lang="en-US" sz="4000" dirty="0">
              <a:solidFill>
                <a:schemeClr val="tx1"/>
              </a:solidFill>
            </a:endParaRPr>
          </a:p>
        </p:txBody>
      </p:sp>
      <p:sp>
        <p:nvSpPr>
          <p:cNvPr id="2" name="TextBox 1"/>
          <p:cNvSpPr txBox="1"/>
          <p:nvPr/>
        </p:nvSpPr>
        <p:spPr>
          <a:xfrm>
            <a:off x="1143000" y="4191000"/>
            <a:ext cx="6553200" cy="1107996"/>
          </a:xfrm>
          <a:prstGeom prst="rect">
            <a:avLst/>
          </a:prstGeom>
          <a:noFill/>
        </p:spPr>
        <p:txBody>
          <a:bodyPr wrap="square" rtlCol="0">
            <a:spAutoFit/>
          </a:bodyPr>
          <a:lstStyle/>
          <a:p>
            <a:r>
              <a:rPr lang="en-US" sz="2400" b="1" dirty="0"/>
              <a:t>Effective Practice: </a:t>
            </a:r>
            <a:r>
              <a:rPr lang="en-US" sz="2400" dirty="0"/>
              <a:t>Expect and monitor sound instruction in a variety of modes</a:t>
            </a:r>
          </a:p>
          <a:p>
            <a:endParaRPr lang="en-US" dirty="0"/>
          </a:p>
        </p:txBody>
      </p:sp>
    </p:spTree>
    <p:extLst>
      <p:ext uri="{BB962C8B-B14F-4D97-AF65-F5344CB8AC3E}">
        <p14:creationId xmlns:p14="http://schemas.microsoft.com/office/powerpoint/2010/main" xmlns="" val="4272418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Student-Directed Work:</a:t>
            </a:r>
            <a:br>
              <a:rPr lang="en-US" b="1" dirty="0" smtClean="0"/>
            </a:br>
            <a:r>
              <a:rPr lang="en-US" b="1" i="1" dirty="0" smtClean="0"/>
              <a:t>Small Group and Independent</a:t>
            </a:r>
            <a:endParaRPr lang="en-US" b="1"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0422070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Discussion</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marL="0" indent="0">
              <a:buNone/>
            </a:pPr>
            <a:r>
              <a:rPr lang="en-US" dirty="0"/>
              <a:t>1. Pick one </a:t>
            </a:r>
            <a:r>
              <a:rPr lang="en-US" dirty="0" smtClean="0"/>
              <a:t>Teacher-Student Interaction or Student-Directed Work indicator </a:t>
            </a:r>
            <a:r>
              <a:rPr lang="en-US" dirty="0"/>
              <a:t>on which your school is really strong.</a:t>
            </a:r>
          </a:p>
          <a:p>
            <a:pPr marL="0" indent="0">
              <a:buNone/>
            </a:pPr>
            <a:r>
              <a:rPr lang="en-US" dirty="0"/>
              <a:t>2. In 1 minute, tell the group why your school is strong on this indicator, what it looks like in your school, and how you know it is strong.</a:t>
            </a:r>
          </a:p>
          <a:p>
            <a:pPr marL="0" indent="0">
              <a:buNone/>
            </a:pPr>
            <a:r>
              <a:rPr lang="en-US" dirty="0"/>
              <a:t>3. After everyone has shared their strong indicator, discuss as a group for </a:t>
            </a:r>
            <a:r>
              <a:rPr lang="en-US" dirty="0" smtClean="0"/>
              <a:t>3 </a:t>
            </a:r>
            <a:r>
              <a:rPr lang="en-US" dirty="0"/>
              <a:t>minutes</a:t>
            </a:r>
            <a:r>
              <a:rPr lang="en-US" dirty="0" smtClean="0"/>
              <a:t>.</a:t>
            </a:r>
            <a:endParaRPr lang="en-US" dirty="0"/>
          </a:p>
        </p:txBody>
      </p:sp>
    </p:spTree>
    <p:extLst>
      <p:ext uri="{BB962C8B-B14F-4D97-AF65-F5344CB8AC3E}">
        <p14:creationId xmlns:p14="http://schemas.microsoft.com/office/powerpoint/2010/main" xmlns="" val="5243124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Mode: Computer-Based Instruction</a:t>
            </a:r>
            <a:endParaRPr lang="en-US" sz="4000" dirty="0">
              <a:solidFill>
                <a:schemeClr val="tx1"/>
              </a:solidFill>
            </a:endParaRPr>
          </a:p>
        </p:txBody>
      </p:sp>
      <p:sp>
        <p:nvSpPr>
          <p:cNvPr id="2" name="TextBox 1"/>
          <p:cNvSpPr txBox="1"/>
          <p:nvPr/>
        </p:nvSpPr>
        <p:spPr>
          <a:xfrm>
            <a:off x="1066800" y="4114800"/>
            <a:ext cx="6477000" cy="1107996"/>
          </a:xfrm>
          <a:prstGeom prst="rect">
            <a:avLst/>
          </a:prstGeom>
          <a:noFill/>
        </p:spPr>
        <p:txBody>
          <a:bodyPr wrap="square" rtlCol="0">
            <a:spAutoFit/>
          </a:bodyPr>
          <a:lstStyle/>
          <a:p>
            <a:r>
              <a:rPr lang="en-US" sz="2400" b="1" dirty="0"/>
              <a:t>Effective Practice: </a:t>
            </a:r>
            <a:r>
              <a:rPr lang="en-US" sz="2400" dirty="0"/>
              <a:t>Expect and monitor sound instruction in a variety of modes</a:t>
            </a:r>
          </a:p>
          <a:p>
            <a:endParaRPr lang="en-US" dirty="0"/>
          </a:p>
        </p:txBody>
      </p:sp>
    </p:spTree>
    <p:extLst>
      <p:ext uri="{BB962C8B-B14F-4D97-AF65-F5344CB8AC3E}">
        <p14:creationId xmlns:p14="http://schemas.microsoft.com/office/powerpoint/2010/main" xmlns="" val="1646290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Computer-Based Instruction</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782972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5240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Homework and Communication with Parents</a:t>
            </a:r>
            <a:endParaRPr lang="en-US" sz="4000" dirty="0">
              <a:solidFill>
                <a:schemeClr val="tx1"/>
              </a:solidFill>
            </a:endParaRPr>
          </a:p>
        </p:txBody>
      </p:sp>
      <p:sp>
        <p:nvSpPr>
          <p:cNvPr id="2" name="TextBox 1"/>
          <p:cNvSpPr txBox="1"/>
          <p:nvPr/>
        </p:nvSpPr>
        <p:spPr>
          <a:xfrm>
            <a:off x="1295400" y="4343400"/>
            <a:ext cx="6172200" cy="1200329"/>
          </a:xfrm>
          <a:prstGeom prst="rect">
            <a:avLst/>
          </a:prstGeom>
          <a:noFill/>
        </p:spPr>
        <p:txBody>
          <a:bodyPr wrap="square" rtlCol="0">
            <a:spAutoFit/>
          </a:bodyPr>
          <a:lstStyle/>
          <a:p>
            <a:r>
              <a:rPr lang="en-US" sz="2400" b="1" dirty="0"/>
              <a:t>Effective Practice: </a:t>
            </a:r>
            <a:r>
              <a:rPr lang="en-US" sz="2400" dirty="0"/>
              <a:t>Expect and monitor sound homework practices and communication with parents</a:t>
            </a:r>
          </a:p>
        </p:txBody>
      </p:sp>
    </p:spTree>
    <p:extLst>
      <p:ext uri="{BB962C8B-B14F-4D97-AF65-F5344CB8AC3E}">
        <p14:creationId xmlns:p14="http://schemas.microsoft.com/office/powerpoint/2010/main" xmlns="" val="15950648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Homework and </a:t>
            </a:r>
            <a:br>
              <a:rPr lang="en-US" b="1" dirty="0" smtClean="0"/>
            </a:br>
            <a:r>
              <a:rPr lang="en-US" b="1" dirty="0" smtClean="0"/>
              <a:t>Communication with Parents</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2068792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Tell the Group</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514350" indent="-514350">
              <a:buAutoNum type="arabicPeriod"/>
            </a:pPr>
            <a:r>
              <a:rPr lang="en-US" dirty="0" smtClean="0"/>
              <a:t>From all the Instruction indicators we have reviewed, which two does your school need the most work on? Why? 1 minute for your sharing.</a:t>
            </a:r>
          </a:p>
          <a:p>
            <a:pPr marL="514350" indent="-514350">
              <a:buAutoNum type="arabicPeriod"/>
            </a:pPr>
            <a:r>
              <a:rPr lang="en-US" dirty="0" smtClean="0"/>
              <a:t>After everyone has shared, take 3 minutes to </a:t>
            </a:r>
            <a:r>
              <a:rPr lang="en-US" dirty="0" smtClean="0"/>
              <a:t>discuss</a:t>
            </a:r>
            <a:r>
              <a:rPr lang="en-US" dirty="0" smtClean="0"/>
              <a:t>.</a:t>
            </a:r>
            <a:endParaRPr lang="en-US" dirty="0" smtClean="0"/>
          </a:p>
        </p:txBody>
      </p:sp>
    </p:spTree>
    <p:extLst>
      <p:ext uri="{BB962C8B-B14F-4D97-AF65-F5344CB8AC3E}">
        <p14:creationId xmlns:p14="http://schemas.microsoft.com/office/powerpoint/2010/main" xmlns="" val="40491328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 Thoughts</a:t>
            </a:r>
            <a:endParaRPr lang="en-US" b="1" dirty="0"/>
          </a:p>
        </p:txBody>
      </p:sp>
      <p:sp>
        <p:nvSpPr>
          <p:cNvPr id="3" name="Content Placeholder 2"/>
          <p:cNvSpPr>
            <a:spLocks noGrp="1"/>
          </p:cNvSpPr>
          <p:nvPr>
            <p:ph idx="1"/>
          </p:nvPr>
        </p:nvSpPr>
        <p:spPr/>
        <p:txBody>
          <a:bodyPr/>
          <a:lstStyle/>
          <a:p>
            <a:r>
              <a:rPr lang="en-US" dirty="0" smtClean="0"/>
              <a:t>It takes all the effective practices and all the indicators together to create a high-powered instructional program.</a:t>
            </a:r>
          </a:p>
          <a:p>
            <a:r>
              <a:rPr lang="en-US" dirty="0" smtClean="0"/>
              <a:t>It takes ALL teachers routinely demonstrating the effective practices and indicators for ALL students to benefit.</a:t>
            </a:r>
            <a:endParaRPr lang="en-US" dirty="0"/>
          </a:p>
        </p:txBody>
      </p:sp>
      <p:pic>
        <p:nvPicPr>
          <p:cNvPr id="1027" name="Picture 3" descr="C:\Users\psheley\AppData\Local\Microsoft\Windows\Temporary Internet Files\Content.IE5\SH3VNCEO\MP900439566[1].jpg"/>
          <p:cNvPicPr>
            <a:picLocks noChangeAspect="1" noChangeArrowheads="1"/>
          </p:cNvPicPr>
          <p:nvPr/>
        </p:nvPicPr>
        <p:blipFill>
          <a:blip r:embed="rId2" cstate="print"/>
          <a:srcRect/>
          <a:stretch>
            <a:fillRect/>
          </a:stretch>
        </p:blipFill>
        <p:spPr bwMode="auto">
          <a:xfrm>
            <a:off x="5638800" y="4495800"/>
            <a:ext cx="3200400" cy="2136648"/>
          </a:xfrm>
          <a:prstGeom prst="rect">
            <a:avLst/>
          </a:prstGeom>
          <a:noFill/>
        </p:spPr>
      </p:pic>
    </p:spTree>
    <p:extLst>
      <p:ext uri="{BB962C8B-B14F-4D97-AF65-F5344CB8AC3E}">
        <p14:creationId xmlns:p14="http://schemas.microsoft.com/office/powerpoint/2010/main" xmlns="" val="59375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lstStyle/>
          <a:p>
            <a:r>
              <a:rPr lang="en-US" b="1" dirty="0" smtClean="0"/>
              <a:t>Indicators of Effective Practice</a:t>
            </a:r>
            <a:endParaRPr lang="en-US" b="1" dirty="0"/>
          </a:p>
        </p:txBody>
      </p:sp>
    </p:spTree>
    <p:extLst>
      <p:ext uri="{BB962C8B-B14F-4D97-AF65-F5344CB8AC3E}">
        <p14:creationId xmlns:p14="http://schemas.microsoft.com/office/powerpoint/2010/main" xmlns="" val="418496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990600"/>
            <a:ext cx="3886200" cy="2133600"/>
          </a:xfrm>
          <a:prstGeom prst="round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Instructional Teams</a:t>
            </a:r>
            <a:endParaRPr lang="en-US" sz="4000" dirty="0">
              <a:solidFill>
                <a:schemeClr val="tx1"/>
              </a:solidFill>
            </a:endParaRPr>
          </a:p>
        </p:txBody>
      </p:sp>
      <p:sp>
        <p:nvSpPr>
          <p:cNvPr id="2" name="TextBox 1"/>
          <p:cNvSpPr txBox="1"/>
          <p:nvPr/>
        </p:nvSpPr>
        <p:spPr>
          <a:xfrm>
            <a:off x="1143000" y="3810000"/>
            <a:ext cx="6934200" cy="1661993"/>
          </a:xfrm>
          <a:prstGeom prst="rect">
            <a:avLst/>
          </a:prstGeom>
          <a:noFill/>
        </p:spPr>
        <p:txBody>
          <a:bodyPr wrap="square" rtlCol="0">
            <a:spAutoFit/>
          </a:bodyPr>
          <a:lstStyle/>
          <a:p>
            <a:r>
              <a:rPr lang="en-US" sz="2800" b="1" dirty="0"/>
              <a:t>Effective Practice: </a:t>
            </a:r>
            <a:r>
              <a:rPr lang="en-US" sz="2800" dirty="0"/>
              <a:t>Establish a team structure with specific duties and time for instructional planning</a:t>
            </a:r>
          </a:p>
          <a:p>
            <a:endParaRPr lang="en-US" dirty="0"/>
          </a:p>
        </p:txBody>
      </p:sp>
    </p:spTree>
    <p:extLst>
      <p:ext uri="{BB962C8B-B14F-4D97-AF65-F5344CB8AC3E}">
        <p14:creationId xmlns:p14="http://schemas.microsoft.com/office/powerpoint/2010/main" xmlns="" val="3315291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Instructional Teams</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444444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Instructional Teams</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812796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Instructional Teams</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Discussion</a:t>
            </a:r>
            <a:endParaRPr lang="en-US" b="1" dirty="0"/>
          </a:p>
        </p:txBody>
      </p:sp>
      <p:sp>
        <p:nvSpPr>
          <p:cNvPr id="3" name="Content Placeholder 2"/>
          <p:cNvSpPr>
            <a:spLocks noGrp="1"/>
          </p:cNvSpPr>
          <p:nvPr>
            <p:ph idx="1"/>
          </p:nvPr>
        </p:nvSpPr>
        <p: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indent="0">
              <a:buNone/>
            </a:pPr>
            <a:r>
              <a:rPr lang="en-US" dirty="0" smtClean="0"/>
              <a:t>1. Pick one Instructional Team indicator on which your school is really strong.</a:t>
            </a:r>
          </a:p>
          <a:p>
            <a:pPr marL="0" indent="0">
              <a:buNone/>
            </a:pPr>
            <a:r>
              <a:rPr lang="en-US" dirty="0" smtClean="0"/>
              <a:t>2. In 1 minute, tell the group why your school is strong on this indicator, what it looks like in your school, and how you know it is strong.</a:t>
            </a:r>
          </a:p>
          <a:p>
            <a:pPr marL="0" indent="0">
              <a:buNone/>
            </a:pPr>
            <a:r>
              <a:rPr lang="en-US" dirty="0" smtClean="0"/>
              <a:t>3. After everyone has shared their strong indicator, discuss as a group for 3 minutes.</a:t>
            </a:r>
            <a:endParaRPr lang="en-US" dirty="0"/>
          </a:p>
        </p:txBody>
      </p:sp>
    </p:spTree>
    <p:extLst>
      <p:ext uri="{BB962C8B-B14F-4D97-AF65-F5344CB8AC3E}">
        <p14:creationId xmlns:p14="http://schemas.microsoft.com/office/powerpoint/2010/main" xmlns="" val="2270599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1496</Words>
  <Application>Microsoft Office PowerPoint</Application>
  <PresentationFormat>On-screen Show (4:3)</PresentationFormat>
  <Paragraphs>145</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Seeing Change Through  to the Classroom</vt:lpstr>
      <vt:lpstr>Slide 2</vt:lpstr>
      <vt:lpstr>Effective Practices</vt:lpstr>
      <vt:lpstr>Indicators of Effective Practice</vt:lpstr>
      <vt:lpstr>Slide 5</vt:lpstr>
      <vt:lpstr>Instructional Teams</vt:lpstr>
      <vt:lpstr>Instructional Teams</vt:lpstr>
      <vt:lpstr>Instructional Teams</vt:lpstr>
      <vt:lpstr>Table Discussion</vt:lpstr>
      <vt:lpstr>Slide 10</vt:lpstr>
      <vt:lpstr>Units of Instruction</vt:lpstr>
      <vt:lpstr>Units of Instruction</vt:lpstr>
      <vt:lpstr>Slide 13</vt:lpstr>
      <vt:lpstr>Teacher Preparation</vt:lpstr>
      <vt:lpstr>Teacher Preparation</vt:lpstr>
      <vt:lpstr>Table Discussion</vt:lpstr>
      <vt:lpstr>Slide 17</vt:lpstr>
      <vt:lpstr>Classroom Management</vt:lpstr>
      <vt:lpstr>Classroom Management</vt:lpstr>
      <vt:lpstr>Classroom Management</vt:lpstr>
      <vt:lpstr>Table Discussion</vt:lpstr>
      <vt:lpstr>Slide 22</vt:lpstr>
      <vt:lpstr>Teacher-Directed Instruction: Introducing the Lesson</vt:lpstr>
      <vt:lpstr>Teacher-Directed Instruction: Presenting the Lesson</vt:lpstr>
      <vt:lpstr>Teacher-Directed Instruction: Summarizing and Confirming Mastery</vt:lpstr>
      <vt:lpstr>Table Discussion</vt:lpstr>
      <vt:lpstr>Slide 27</vt:lpstr>
      <vt:lpstr>Teacher-Student Interaction</vt:lpstr>
      <vt:lpstr>Teacher-Student Interaction</vt:lpstr>
      <vt:lpstr>Slide 30</vt:lpstr>
      <vt:lpstr>Student-Directed Work: Small Group and Independent</vt:lpstr>
      <vt:lpstr>Table Discussion</vt:lpstr>
      <vt:lpstr>Slide 33</vt:lpstr>
      <vt:lpstr>Computer-Based Instruction</vt:lpstr>
      <vt:lpstr>Slide 35</vt:lpstr>
      <vt:lpstr>Homework and  Communication with Parents</vt:lpstr>
      <vt:lpstr>Tell the Group</vt:lpstr>
      <vt:lpstr>Final Thoughts</vt:lpstr>
    </vt:vector>
  </TitlesOfParts>
  <Company>Academic Development Institute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Redding</dc:creator>
  <cp:lastModifiedBy>Pam Sheley</cp:lastModifiedBy>
  <cp:revision>20</cp:revision>
  <dcterms:created xsi:type="dcterms:W3CDTF">2012-10-28T00:10:12Z</dcterms:created>
  <dcterms:modified xsi:type="dcterms:W3CDTF">2012-11-04T22:04:08Z</dcterms:modified>
</cp:coreProperties>
</file>