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7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2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1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8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8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78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9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3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4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9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649D-96D8-4C99-8E7F-9EF55A0A20EB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EFD76-6756-48B9-AA52-F05D5BD1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3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</a:defRPr>
            </a:lvl1pPr>
          </a:lstStyle>
          <a:p>
            <a:fld id="{3E0D649D-96D8-4C99-8E7F-9EF55A0A20EB}" type="datetimeFigureOut">
              <a:rPr lang="en-US" smtClean="0"/>
              <a:pPr/>
              <a:t>7/10/2013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</a:defRPr>
            </a:lvl1pPr>
          </a:lstStyle>
          <a:p>
            <a:fld id="{BB6EFD76-6756-48B9-AA52-F05D5BD18BB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36576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John F. Kennedy </a:t>
            </a:r>
            <a:r>
              <a:rPr lang="en-US" sz="4000" dirty="0" smtClean="0"/>
              <a:t>School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Apache Language &amp; </a:t>
            </a:r>
            <a:r>
              <a:rPr lang="en-US" sz="4000" dirty="0" smtClean="0"/>
              <a:t>Culture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Learn Today for Tomorrow</a:t>
            </a:r>
            <a:br>
              <a:rPr lang="en-US" sz="4000" dirty="0" smtClean="0"/>
            </a:br>
            <a:r>
              <a:rPr lang="en-US" sz="4000" dirty="0" err="1" smtClean="0"/>
              <a:t>Dijii</a:t>
            </a:r>
            <a:r>
              <a:rPr lang="en-US" sz="4000" dirty="0" smtClean="0"/>
              <a:t> </a:t>
            </a:r>
            <a:r>
              <a:rPr lang="en-US" sz="4000" dirty="0" err="1" smtClean="0"/>
              <a:t>igonlaa</a:t>
            </a:r>
            <a:r>
              <a:rPr lang="en-US" sz="4000" dirty="0" smtClean="0"/>
              <a:t> </a:t>
            </a:r>
            <a:r>
              <a:rPr lang="en-US" sz="4000" dirty="0" err="1" smtClean="0"/>
              <a:t>iskaa</a:t>
            </a:r>
            <a:r>
              <a:rPr lang="en-US" sz="4000" dirty="0" smtClean="0"/>
              <a:t> </a:t>
            </a:r>
            <a:r>
              <a:rPr lang="en-US" sz="4000" dirty="0" err="1" smtClean="0"/>
              <a:t>ba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>
            <a:normAutofit fontScale="62500" lnSpcReduction="20000"/>
          </a:bodyPr>
          <a:lstStyle/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sz="3400" dirty="0" smtClean="0">
                <a:solidFill>
                  <a:srgbClr val="000000"/>
                </a:solidFill>
              </a:rPr>
              <a:t>K-8 </a:t>
            </a:r>
            <a:r>
              <a:rPr lang="en-US" sz="3400" dirty="0" smtClean="0">
                <a:solidFill>
                  <a:srgbClr val="000000"/>
                </a:solidFill>
              </a:rPr>
              <a:t>(11/14 certified Apache Teachers)</a:t>
            </a:r>
          </a:p>
          <a:p>
            <a:pPr algn="l"/>
            <a:r>
              <a:rPr lang="en-US" sz="3400" dirty="0" smtClean="0">
                <a:solidFill>
                  <a:srgbClr val="000000"/>
                </a:solidFill>
              </a:rPr>
              <a:t>          215 </a:t>
            </a:r>
            <a:r>
              <a:rPr lang="en-US" sz="3400" dirty="0" smtClean="0">
                <a:solidFill>
                  <a:srgbClr val="000000"/>
                </a:solidFill>
              </a:rPr>
              <a:t>students – 1 Apache/Language Teacher</a:t>
            </a:r>
          </a:p>
          <a:p>
            <a:r>
              <a:rPr lang="en-US" sz="3400" u="sng" dirty="0" smtClean="0">
                <a:solidFill>
                  <a:srgbClr val="000000"/>
                </a:solidFill>
              </a:rPr>
              <a:t> </a:t>
            </a:r>
            <a:endParaRPr lang="en-US" sz="3400" u="sng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95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&amp; 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 smtClean="0"/>
              <a:t>Goal is to complete and achieve my 3 objectives I selected.</a:t>
            </a:r>
          </a:p>
          <a:p>
            <a:pPr marL="0" indent="0" algn="ctr">
              <a:buNone/>
            </a:pPr>
            <a:r>
              <a:rPr lang="en-US" sz="3000" u="sng" dirty="0" smtClean="0"/>
              <a:t>Objectives</a:t>
            </a:r>
            <a:endParaRPr lang="en-US" sz="3000" u="sng" dirty="0"/>
          </a:p>
          <a:p>
            <a:pPr marL="457200" indent="-457200">
              <a:buAutoNum type="arabicPeriod"/>
            </a:pPr>
            <a:r>
              <a:rPr lang="en-US" sz="2400" dirty="0" smtClean="0"/>
              <a:t>The school includes Tribal elders, speakers, and leaders in planning and providing school evens that feature Native American culture, customs, and values.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All students receive instruction in the basics of the prevailing Tribal language and an opportunity to use language.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The promotion of Native American history, culture, customs, and values is done in a way that engenders respect for the history, culture,, customs, and values of other groups.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7055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Guest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Guest speakers in Apache Language classes.  Elders speaking on education, history, family, discipline, leadership, Tribal Government, etc.</a:t>
            </a:r>
          </a:p>
          <a:p>
            <a:r>
              <a:rPr lang="en-US" dirty="0" smtClean="0"/>
              <a:t>Students interaction/participation</a:t>
            </a:r>
          </a:p>
          <a:p>
            <a:pPr marL="0" indent="0">
              <a:buNone/>
            </a:pPr>
            <a:r>
              <a:rPr lang="en-US" dirty="0" smtClean="0"/>
              <a:t>   - writing, questions,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art, drama, arts &amp; crafts, </a:t>
            </a:r>
            <a:r>
              <a:rPr lang="en-US" sz="2000" dirty="0" smtClean="0"/>
              <a:t>(summer school)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884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Apache Language/Culture Curriculum</a:t>
            </a:r>
            <a:endParaRPr lang="en-US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Revised Apache Language curriculum</a:t>
            </a:r>
          </a:p>
          <a:p>
            <a:r>
              <a:rPr lang="en-US" dirty="0" smtClean="0"/>
              <a:t>Committee of 4</a:t>
            </a:r>
          </a:p>
          <a:p>
            <a:r>
              <a:rPr lang="en-US" dirty="0" smtClean="0"/>
              <a:t>January, Feb. &amp; Mar.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0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371599"/>
          </a:xfrm>
        </p:spPr>
        <p:txBody>
          <a:bodyPr/>
          <a:lstStyle/>
          <a:p>
            <a:r>
              <a:rPr lang="en-US" dirty="0" smtClean="0"/>
              <a:t>Implementations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191000"/>
          </a:xfrm>
        </p:spPr>
        <p:txBody>
          <a:bodyPr>
            <a:normAutofit fontScale="92500"/>
          </a:bodyPr>
          <a:lstStyle/>
          <a:p>
            <a:pPr algn="l"/>
            <a:r>
              <a:rPr lang="en-US" sz="3600" dirty="0" smtClean="0">
                <a:solidFill>
                  <a:srgbClr val="000000"/>
                </a:solidFill>
              </a:rPr>
              <a:t>Reciting Pledge of Allegiance</a:t>
            </a:r>
          </a:p>
          <a:p>
            <a:pPr algn="l"/>
            <a:r>
              <a:rPr lang="en-US" sz="3600" dirty="0" smtClean="0">
                <a:solidFill>
                  <a:srgbClr val="000000"/>
                </a:solidFill>
              </a:rPr>
              <a:t>Learning National Anthem - Star Spangled Banner</a:t>
            </a:r>
          </a:p>
          <a:p>
            <a:pPr algn="l"/>
            <a:r>
              <a:rPr lang="en-US" sz="3600" dirty="0" smtClean="0">
                <a:solidFill>
                  <a:srgbClr val="000000"/>
                </a:solidFill>
              </a:rPr>
              <a:t>Learning to read &amp; write Apache – simple sentences, vowels, alphabet</a:t>
            </a:r>
          </a:p>
          <a:p>
            <a:pPr algn="l"/>
            <a:r>
              <a:rPr lang="en-US" sz="3600" dirty="0" smtClean="0">
                <a:solidFill>
                  <a:srgbClr val="000000"/>
                </a:solidFill>
              </a:rPr>
              <a:t>Speaking the Apache language </a:t>
            </a:r>
            <a:endParaRPr 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07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Apache Cultural Events at School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Classroom Instruction – Apache</a:t>
            </a:r>
          </a:p>
          <a:p>
            <a:r>
              <a:rPr lang="en-US" dirty="0" smtClean="0"/>
              <a:t>Apache Cultural Day – </a:t>
            </a:r>
            <a:r>
              <a:rPr lang="en-US" sz="2400" dirty="0" smtClean="0"/>
              <a:t>Performances &amp;</a:t>
            </a:r>
            <a:r>
              <a:rPr lang="en-US" dirty="0" smtClean="0"/>
              <a:t> </a:t>
            </a:r>
            <a:r>
              <a:rPr lang="en-US" sz="2400" dirty="0" smtClean="0"/>
              <a:t>Pageant for students</a:t>
            </a:r>
          </a:p>
          <a:p>
            <a:r>
              <a:rPr lang="en-US" dirty="0" smtClean="0"/>
              <a:t>Tribal Fair – Parade &amp; Performances</a:t>
            </a:r>
          </a:p>
          <a:p>
            <a:r>
              <a:rPr lang="en-US" dirty="0" smtClean="0"/>
              <a:t>Crown Dancer group performance </a:t>
            </a:r>
            <a:r>
              <a:rPr lang="en-US" sz="2400" dirty="0" smtClean="0"/>
              <a:t>(students)</a:t>
            </a:r>
          </a:p>
          <a:p>
            <a:r>
              <a:rPr lang="en-US" dirty="0" smtClean="0"/>
              <a:t>Cultural presentations by students &amp; staff</a:t>
            </a:r>
          </a:p>
          <a:p>
            <a:r>
              <a:rPr lang="en-US" dirty="0" smtClean="0"/>
              <a:t>Traditional Sunrise Ceremonies </a:t>
            </a:r>
            <a:r>
              <a:rPr lang="en-US" sz="2400" dirty="0" smtClean="0"/>
              <a:t>(students)</a:t>
            </a:r>
          </a:p>
          <a:p>
            <a:r>
              <a:rPr lang="en-US" dirty="0" smtClean="0"/>
              <a:t>Arts &amp; Crafts – </a:t>
            </a:r>
            <a:r>
              <a:rPr lang="en-US" sz="2400" dirty="0" smtClean="0"/>
              <a:t>Beadwork, Moccasins,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637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265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John F. Kennedy School  Apache Language &amp; Culture  Learn Today for Tomorrow Dijii igonlaa iskaa ba </vt:lpstr>
      <vt:lpstr>Goals &amp;  Objectives</vt:lpstr>
      <vt:lpstr>Community Guest Speakers</vt:lpstr>
      <vt:lpstr>Apache Language/Culture Curriculum</vt:lpstr>
      <vt:lpstr>Implementations</vt:lpstr>
      <vt:lpstr>Apache Cultural Events at School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F. Kennedy School Apache Language &amp; Culture</dc:title>
  <dc:creator>FACE</dc:creator>
  <cp:lastModifiedBy>FACE</cp:lastModifiedBy>
  <cp:revision>16</cp:revision>
  <dcterms:created xsi:type="dcterms:W3CDTF">2013-07-10T14:57:43Z</dcterms:created>
  <dcterms:modified xsi:type="dcterms:W3CDTF">2013-07-10T22:16:03Z</dcterms:modified>
</cp:coreProperties>
</file>