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8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7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7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5">
                <a:lumMod val="60000"/>
                <a:lumOff val="40000"/>
              </a:schemeClr>
            </a:gs>
            <a:gs pos="84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6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April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Project 2: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8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Looking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 Look Ahead to May (10 minutes)</a:t>
            </a:r>
          </a:p>
          <a:p>
            <a:pPr lvl="1"/>
            <a:r>
              <a:rPr lang="en-US" u="sng" dirty="0" smtClean="0"/>
              <a:t>May 15</a:t>
            </a:r>
            <a:r>
              <a:rPr lang="en-US" dirty="0" smtClean="0"/>
              <a:t>: All PLA work completed and documented in Project Management Tool, Rapid Improvement Leader Tool, Native Star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On May 16, ADI will generate reports from the online tools to prepare a portfolio for each Principal. The Research Team will score the portfolio to determine each Principal’s eligibility for Certification.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6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Agenda: Site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What did you learn from the Site Visit? (3 minutes each principal)</a:t>
            </a:r>
            <a:endParaRPr lang="en-US" dirty="0"/>
          </a:p>
          <a:p>
            <a:pPr lvl="1"/>
            <a:r>
              <a:rPr lang="en-US" dirty="0" smtClean="0"/>
              <a:t>From the Mentor</a:t>
            </a:r>
          </a:p>
          <a:p>
            <a:pPr lvl="1"/>
            <a:r>
              <a:rPr lang="en-US" dirty="0" smtClean="0"/>
              <a:t>From the classroom observations</a:t>
            </a:r>
          </a:p>
          <a:p>
            <a:pPr lvl="1"/>
            <a:r>
              <a:rPr lang="en-US" dirty="0" smtClean="0"/>
              <a:t>From the meetings</a:t>
            </a:r>
          </a:p>
          <a:p>
            <a:pPr lvl="2"/>
            <a:r>
              <a:rPr lang="en-US" dirty="0" smtClean="0"/>
              <a:t>Leadership Team</a:t>
            </a:r>
          </a:p>
          <a:p>
            <a:pPr lvl="2"/>
            <a:r>
              <a:rPr lang="en-US" dirty="0" smtClean="0"/>
              <a:t>Parents</a:t>
            </a:r>
          </a:p>
          <a:p>
            <a:pPr lvl="2"/>
            <a:r>
              <a:rPr lang="en-US" dirty="0" smtClean="0"/>
              <a:t>Teachers</a:t>
            </a:r>
          </a:p>
          <a:p>
            <a:pPr lvl="2"/>
            <a:r>
              <a:rPr lang="en-US" dirty="0" smtClean="0"/>
              <a:t>Community members</a:t>
            </a:r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Discussion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(Site Visits)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May webinar time and date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Summative Meeting</a:t>
            </a:r>
          </a:p>
          <a:p>
            <a:pPr lvl="1"/>
            <a:r>
              <a:rPr lang="en-US" dirty="0" smtClean="0"/>
              <a:t>Confirm location and dates for Summative Meeting</a:t>
            </a:r>
          </a:p>
          <a:p>
            <a:pPr lvl="1"/>
            <a:r>
              <a:rPr lang="en-US" dirty="0" smtClean="0"/>
              <a:t>Prepare PPT for 3-minute presentation on Project 1: Culture and Language </a:t>
            </a:r>
          </a:p>
          <a:p>
            <a:pPr lvl="1"/>
            <a:r>
              <a:rPr lang="en-US" dirty="0" smtClean="0"/>
              <a:t>Prepare PPT for 3-minute presentation on Project 2: Common Core (or substitute topic)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0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222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April Webinar</vt:lpstr>
      <vt:lpstr>Agenda: Progress Reports</vt:lpstr>
      <vt:lpstr>Agenda: Looking Ahead</vt:lpstr>
      <vt:lpstr>Agenda: Site Visits</vt:lpstr>
      <vt:lpstr>Agenda: Discussion and Reminders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 January Webinar</dc:title>
  <dc:creator>Sam Redding</dc:creator>
  <cp:lastModifiedBy>Pam Sheley</cp:lastModifiedBy>
  <cp:revision>9</cp:revision>
  <dcterms:created xsi:type="dcterms:W3CDTF">2012-11-11T16:46:25Z</dcterms:created>
  <dcterms:modified xsi:type="dcterms:W3CDTF">2012-12-05T21:21:52Z</dcterms:modified>
</cp:coreProperties>
</file>