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3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227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10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902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532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597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82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73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675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82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287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12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462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5389" b="12633"/>
          <a:stretch>
            <a:fillRect/>
          </a:stretch>
        </p:blipFill>
        <p:spPr>
          <a:xfrm>
            <a:off x="76200" y="152400"/>
            <a:ext cx="8991600" cy="6622473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575619" y="990600"/>
            <a:ext cx="5968181" cy="5029200"/>
          </a:xfrm>
          <a:prstGeom prst="roundRect">
            <a:avLst/>
          </a:prstGeom>
          <a:solidFill>
            <a:srgbClr val="D9D9D9">
              <a:alpha val="74902"/>
            </a:srgb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Mentor-Principals</a:t>
            </a:r>
            <a:br>
              <a:rPr lang="en-US" dirty="0" smtClean="0"/>
            </a:br>
            <a:r>
              <a:rPr lang="en-US" sz="3200" dirty="0" smtClean="0"/>
              <a:t>January Webinar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Principal Leadership Academy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109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6248400" cy="1143000"/>
          </a:xfrm>
        </p:spPr>
        <p:txBody>
          <a:bodyPr/>
          <a:lstStyle/>
          <a:p>
            <a:r>
              <a:rPr lang="en-US" dirty="0" smtClean="0"/>
              <a:t>Agenda: Progress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1600200"/>
            <a:ext cx="6172200" cy="4525963"/>
          </a:xfrm>
          <a:solidFill>
            <a:schemeClr val="bg2">
              <a:lumMod val="9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Welcome</a:t>
            </a:r>
          </a:p>
          <a:p>
            <a:pPr marL="514350" indent="-514350">
              <a:buAutoNum type="arabicPeriod"/>
            </a:pPr>
            <a:r>
              <a:rPr lang="en-US" dirty="0" smtClean="0"/>
              <a:t>Snapshot Progress Reports</a:t>
            </a:r>
          </a:p>
          <a:p>
            <a:pPr marL="857250" lvl="1" indent="-457200"/>
            <a:r>
              <a:rPr lang="en-US" dirty="0" smtClean="0"/>
              <a:t>Each Principal gives a 3 minute report of PLA progress with:</a:t>
            </a:r>
          </a:p>
          <a:p>
            <a:pPr marL="1257300" lvl="2" indent="-457200"/>
            <a:r>
              <a:rPr lang="en-US" dirty="0" smtClean="0"/>
              <a:t>Rapid Improvement Leader Plan</a:t>
            </a:r>
          </a:p>
          <a:p>
            <a:pPr marL="1257300" lvl="2" indent="-457200"/>
            <a:r>
              <a:rPr lang="en-US" dirty="0" smtClean="0"/>
              <a:t>Leadership Team work with Native Star</a:t>
            </a:r>
          </a:p>
          <a:p>
            <a:pPr marL="1257300" lvl="2" indent="-457200"/>
            <a:r>
              <a:rPr lang="en-US" dirty="0" smtClean="0"/>
              <a:t>Project 1: Engaging People: Culture and Language</a:t>
            </a:r>
          </a:p>
          <a:p>
            <a:pPr marL="1257300" lvl="2" indent="-457200"/>
            <a:r>
              <a:rPr lang="en-US" dirty="0" smtClean="0"/>
              <a:t>Project 2: Common Core (or substitute topic)</a:t>
            </a:r>
          </a:p>
          <a:p>
            <a:pPr marL="1257300" lvl="2" indent="-457200"/>
            <a:endParaRPr lang="en-US" dirty="0" smtClean="0"/>
          </a:p>
          <a:p>
            <a:pPr marL="1257300" lvl="2" indent="-457200"/>
            <a:endParaRPr lang="en-US" dirty="0" smtClean="0"/>
          </a:p>
          <a:p>
            <a:pPr marL="857250" lvl="1" indent="-457200"/>
            <a:endParaRPr lang="en-US" dirty="0" smtClean="0"/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481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6248400" cy="1143000"/>
          </a:xfrm>
        </p:spPr>
        <p:txBody>
          <a:bodyPr/>
          <a:lstStyle/>
          <a:p>
            <a:r>
              <a:rPr lang="en-US" dirty="0" smtClean="0"/>
              <a:t>Agenda: Looking Ahead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1600200"/>
            <a:ext cx="6172200" cy="4525963"/>
          </a:xfrm>
          <a:solidFill>
            <a:schemeClr val="bg2">
              <a:lumMod val="9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A Look Ahead to February (10 minutes)</a:t>
            </a:r>
          </a:p>
          <a:p>
            <a:pPr lvl="1"/>
            <a:r>
              <a:rPr lang="en-US" dirty="0" smtClean="0"/>
              <a:t>Continue implementation of Culture and Language Project; weekly log in Project Management Tool</a:t>
            </a:r>
          </a:p>
          <a:p>
            <a:pPr lvl="1"/>
            <a:r>
              <a:rPr lang="en-US" dirty="0" smtClean="0"/>
              <a:t>Continue implementation of Project 2 (Common Core or substitute topic); weekly log in Project Management Tool</a:t>
            </a:r>
          </a:p>
          <a:p>
            <a:pPr lvl="1"/>
            <a:r>
              <a:rPr lang="en-US" u="sng" dirty="0" smtClean="0"/>
              <a:t>Site Visits</a:t>
            </a:r>
            <a:r>
              <a:rPr lang="en-US" dirty="0" smtClean="0"/>
              <a:t>: Who is scheduled for February? Schedule set in Project Management Tool?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866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6324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Agenda: Managing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1600200"/>
            <a:ext cx="6172200" cy="4525963"/>
          </a:xfrm>
          <a:solidFill>
            <a:schemeClr val="bg2">
              <a:lumMod val="9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How well is your Leadership Team assuming its leadership role? (3 minutes each principal)</a:t>
            </a:r>
          </a:p>
          <a:p>
            <a:pPr lvl="1"/>
            <a:r>
              <a:rPr lang="en-US" dirty="0" smtClean="0"/>
              <a:t>Regular attendance of all members</a:t>
            </a:r>
          </a:p>
          <a:p>
            <a:pPr lvl="1"/>
            <a:r>
              <a:rPr lang="en-US" dirty="0" smtClean="0"/>
              <a:t>Working from agendas from Native Star</a:t>
            </a:r>
          </a:p>
          <a:p>
            <a:pPr lvl="1"/>
            <a:r>
              <a:rPr lang="en-US" dirty="0" smtClean="0"/>
              <a:t>Culture of Candor</a:t>
            </a:r>
          </a:p>
          <a:p>
            <a:pPr lvl="1"/>
            <a:r>
              <a:rPr lang="en-US" dirty="0" smtClean="0"/>
              <a:t>Implementing plans</a:t>
            </a:r>
          </a:p>
          <a:p>
            <a:pPr lvl="1"/>
            <a:r>
              <a:rPr lang="en-US" dirty="0" smtClean="0"/>
              <a:t>Communicating with teachers and others</a:t>
            </a:r>
          </a:p>
          <a:p>
            <a:pPr lvl="1"/>
            <a:r>
              <a:rPr lang="en-US" dirty="0" smtClean="0"/>
              <a:t>Progress with Leadership and Decision Making indicators</a:t>
            </a:r>
            <a:endParaRPr lang="en-US" dirty="0"/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448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6248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Agenda: Discussion and Reminders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600200"/>
            <a:ext cx="6096000" cy="4525963"/>
          </a:xfrm>
          <a:solidFill>
            <a:schemeClr val="bg2">
              <a:lumMod val="9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Discussion of Principal reports (Managing Change) and common themes (10 minutes)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Reminder to enter reflections about this webinar in Project Management Tool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Confirm February webinar time and date</a:t>
            </a:r>
            <a:endParaRPr lang="en-US" dirty="0"/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60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200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Mentor-Principals January Webinar</vt:lpstr>
      <vt:lpstr>Agenda: Progress Reports</vt:lpstr>
      <vt:lpstr>Agenda: Looking Ahead</vt:lpstr>
      <vt:lpstr>Agenda: Managing Change</vt:lpstr>
      <vt:lpstr>Agenda: Discussion and Reminders</vt:lpstr>
    </vt:vector>
  </TitlesOfParts>
  <Company>Academic Development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Mentor-Principal January Webinar</dc:title>
  <dc:creator>Sam Redding</dc:creator>
  <cp:lastModifiedBy>Pam Sheley</cp:lastModifiedBy>
  <cp:revision>5</cp:revision>
  <dcterms:created xsi:type="dcterms:W3CDTF">2012-11-11T16:46:25Z</dcterms:created>
  <dcterms:modified xsi:type="dcterms:W3CDTF">2012-12-05T21:10:41Z</dcterms:modified>
</cp:coreProperties>
</file>