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8DE7"/>
    <a:srgbClr val="AB8EE6"/>
    <a:srgbClr val="B2ACC8"/>
    <a:srgbClr val="E6E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-3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2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02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8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7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7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87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1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CDCB7-4F6E-4E29-B9E8-136C0F566A28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611B3-E801-4C97-95D5-2B833018B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46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575619" y="990600"/>
            <a:ext cx="5968181" cy="5029200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Mentor-Principals</a:t>
            </a:r>
            <a:br>
              <a:rPr lang="en-US" dirty="0" smtClean="0"/>
            </a:br>
            <a:r>
              <a:rPr lang="en-US" sz="3200" dirty="0" smtClean="0"/>
              <a:t>March Webinar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Principal Leadership Academy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10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/>
          <a:lstStyle/>
          <a:p>
            <a:r>
              <a:rPr lang="en-US" dirty="0" smtClean="0"/>
              <a:t>Agenda: Progress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rgbClr val="938DE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Welcome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Snapshot Progress Reports</a:t>
            </a:r>
          </a:p>
          <a:p>
            <a:pPr marL="857250" lvl="1" indent="-457200"/>
            <a:r>
              <a:rPr lang="en-US" dirty="0" smtClean="0"/>
              <a:t>Each Principal gives a 3 minute report of PLA progress with:</a:t>
            </a:r>
          </a:p>
          <a:p>
            <a:pPr marL="1257300" lvl="2" indent="-457200"/>
            <a:r>
              <a:rPr lang="en-US" dirty="0" smtClean="0"/>
              <a:t>Rapid Improvement Leader Plan</a:t>
            </a:r>
          </a:p>
          <a:p>
            <a:pPr marL="1257300" lvl="2" indent="-457200"/>
            <a:r>
              <a:rPr lang="en-US" dirty="0" smtClean="0"/>
              <a:t>Leadership Team work with Native Star</a:t>
            </a:r>
          </a:p>
          <a:p>
            <a:pPr marL="1257300" lvl="2" indent="-457200"/>
            <a:r>
              <a:rPr lang="en-US" dirty="0" smtClean="0"/>
              <a:t>Project 2: Common Core (or substitute topic)</a:t>
            </a:r>
          </a:p>
          <a:p>
            <a:pPr marL="1257300" lvl="2" indent="-457200"/>
            <a:endParaRPr lang="en-US" dirty="0" smtClean="0"/>
          </a:p>
          <a:p>
            <a:pPr marL="1257300" lvl="2" indent="-457200"/>
            <a:endParaRPr lang="en-US" dirty="0" smtClean="0"/>
          </a:p>
          <a:p>
            <a:pPr marL="857250" lvl="1" indent="-457200"/>
            <a:endParaRPr lang="en-US" dirty="0" smtClean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48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172200" cy="1143000"/>
          </a:xfrm>
        </p:spPr>
        <p:txBody>
          <a:bodyPr/>
          <a:lstStyle/>
          <a:p>
            <a:r>
              <a:rPr lang="en-US" dirty="0" smtClean="0"/>
              <a:t>Agenda: Looking Ahead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600200"/>
            <a:ext cx="6019800" cy="4525963"/>
          </a:xfrm>
          <a:solidFill>
            <a:srgbClr val="938DE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 Look Ahead to April (10 minutes)</a:t>
            </a:r>
          </a:p>
          <a:p>
            <a:pPr lvl="1"/>
            <a:r>
              <a:rPr lang="en-US" dirty="0" smtClean="0"/>
              <a:t>Continue implementation of Project 2 (Common Core or substitute topic); weekly log in Project Management Tool</a:t>
            </a:r>
          </a:p>
          <a:p>
            <a:pPr lvl="1"/>
            <a:r>
              <a:rPr lang="en-US" dirty="0" smtClean="0"/>
              <a:t>Bringing the work to high quality</a:t>
            </a:r>
          </a:p>
          <a:p>
            <a:pPr lvl="2"/>
            <a:r>
              <a:rPr lang="en-US" dirty="0" smtClean="0"/>
              <a:t>Rapid Improvement Leader Tool</a:t>
            </a:r>
          </a:p>
          <a:p>
            <a:pPr lvl="2"/>
            <a:r>
              <a:rPr lang="en-US" dirty="0" smtClean="0"/>
              <a:t>Native Star and Leadership Team</a:t>
            </a:r>
          </a:p>
          <a:p>
            <a:pPr lvl="2"/>
            <a:r>
              <a:rPr lang="en-US" dirty="0" smtClean="0"/>
              <a:t>Project Management Tool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38100" y="152399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6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Mid-Year Reflections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  <a:solidFill>
            <a:srgbClr val="938DE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What have you learned about “change” and rapid improvement? (3 minutes each principal)</a:t>
            </a:r>
            <a:endParaRPr lang="en-US" dirty="0"/>
          </a:p>
          <a:p>
            <a:pPr lvl="1"/>
            <a:r>
              <a:rPr lang="en-US" dirty="0" smtClean="0"/>
              <a:t>What was easier than you expected?</a:t>
            </a:r>
          </a:p>
          <a:p>
            <a:pPr lvl="1"/>
            <a:r>
              <a:rPr lang="en-US" dirty="0" smtClean="0"/>
              <a:t>What was harder than you expected?</a:t>
            </a:r>
          </a:p>
          <a:p>
            <a:pPr lvl="1"/>
            <a:r>
              <a:rPr lang="en-US" dirty="0" smtClean="0"/>
              <a:t>What adjustments will you make moving forward?</a:t>
            </a:r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6324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Agenda: Discussion and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1600200"/>
            <a:ext cx="6172200" cy="4525963"/>
          </a:xfrm>
          <a:solidFill>
            <a:srgbClr val="938DE7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Discussion of Principal reports (Mid-Year Reflections) and common themes (10 minutes)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Reminder to enter reflections about this webinar in Project Management Tool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Confirm April webinar time and date</a:t>
            </a:r>
            <a:endParaRPr lang="en-US" dirty="0"/>
          </a:p>
        </p:txBody>
      </p:sp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72217" b="12633"/>
          <a:stretch>
            <a:fillRect/>
          </a:stretch>
        </p:blipFill>
        <p:spPr>
          <a:xfrm>
            <a:off x="76200" y="152400"/>
            <a:ext cx="2209800" cy="662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0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Mentor-Principals March Webinar</vt:lpstr>
      <vt:lpstr>Agenda: Progress Reports</vt:lpstr>
      <vt:lpstr>Agenda: Looking Ahead</vt:lpstr>
      <vt:lpstr>Agenda: Mid-Year Reflections </vt:lpstr>
      <vt:lpstr>Agenda: Discussion and Reminders</vt:lpstr>
    </vt:vector>
  </TitlesOfParts>
  <Company>Academic Development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Mentor-Principal January Webinar</dc:title>
  <dc:creator>Sam Redding</dc:creator>
  <cp:lastModifiedBy>Pam Sheley</cp:lastModifiedBy>
  <cp:revision>7</cp:revision>
  <dcterms:created xsi:type="dcterms:W3CDTF">2012-11-11T16:46:25Z</dcterms:created>
  <dcterms:modified xsi:type="dcterms:W3CDTF">2012-12-05T21:17:55Z</dcterms:modified>
</cp:coreProperties>
</file>