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6" d="100"/>
          <a:sy n="126" d="100"/>
        </p:scale>
        <p:origin x="-124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9144000" cy="2933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0" y="2925286"/>
            <a:ext cx="9144000" cy="158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514600" y="236220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3" name="Subtitle 2"/>
          <p:cNvSpPr>
            <a:spLocks noGrp="1"/>
          </p:cNvSpPr>
          <p:nvPr>
            <p:ph type="subTitle" idx="1"/>
          </p:nvPr>
        </p:nvSpPr>
        <p:spPr>
          <a:xfrm>
            <a:off x="2565400" y="3045460"/>
            <a:ext cx="4013200" cy="428625"/>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2" name="Title 11"/>
          <p:cNvSpPr>
            <a:spLocks noGrp="1"/>
          </p:cNvSpPr>
          <p:nvPr>
            <p:ph type="title"/>
          </p:nvPr>
        </p:nvSpPr>
        <p:spPr>
          <a:xfrm>
            <a:off x="2565400" y="2397760"/>
            <a:ext cx="4013200" cy="599440"/>
          </a:xfrm>
          <a:noFill/>
          <a:ln>
            <a:noFill/>
          </a:ln>
        </p:spPr>
        <p:txBody>
          <a:bodyPr bIns="0" anchor="b"/>
          <a:lstStyle>
            <a:lvl1pPr>
              <a:defRPr>
                <a:effectLst>
                  <a:glow rad="88900">
                    <a:schemeClr val="tx1">
                      <a:alpha val="60000"/>
                    </a:schemeClr>
                  </a:glow>
                </a:effectLst>
              </a:defRPr>
            </a:lvl1pPr>
          </a:lstStyle>
          <a:p>
            <a:r>
              <a:rPr lang="en-US" smtClean="0"/>
              <a:t>Click to edit Master title style</a:t>
            </a:r>
            <a:endParaRPr lang="en-US" dirty="0"/>
          </a:p>
        </p:txBody>
      </p:sp>
      <p:sp>
        <p:nvSpPr>
          <p:cNvPr id="11" name="Date Placeholder 10"/>
          <p:cNvSpPr>
            <a:spLocks noGrp="1"/>
          </p:cNvSpPr>
          <p:nvPr>
            <p:ph type="dt" sz="half" idx="10"/>
          </p:nvPr>
        </p:nvSpPr>
        <p:spPr bwMode="black"/>
        <p:txBody>
          <a:bodyPr/>
          <a:lstStyle/>
          <a:p>
            <a:fld id="{40335EF4-5085-42EE-9370-A696FAD6AEBC}" type="datetimeFigureOut">
              <a:rPr lang="en-US" smtClean="0"/>
              <a:t>7/8/2013</a:t>
            </a:fld>
            <a:endParaRPr lang="en-US"/>
          </a:p>
        </p:txBody>
      </p:sp>
      <p:sp>
        <p:nvSpPr>
          <p:cNvPr id="17" name="Slide Number Placeholder 16"/>
          <p:cNvSpPr>
            <a:spLocks noGrp="1"/>
          </p:cNvSpPr>
          <p:nvPr>
            <p:ph type="sldNum" sz="quarter" idx="11"/>
          </p:nvPr>
        </p:nvSpPr>
        <p:spPr/>
        <p:txBody>
          <a:bodyPr/>
          <a:lstStyle/>
          <a:p>
            <a:fld id="{AE48C897-F1AC-465A-B0AC-40AB5FFA2375}" type="slidenum">
              <a:rPr lang="en-US" smtClean="0"/>
              <a:t>‹#›</a:t>
            </a:fld>
            <a:endParaRPr lang="en-US"/>
          </a:p>
        </p:txBody>
      </p:sp>
      <p:sp>
        <p:nvSpPr>
          <p:cNvPr id="19" name="Footer Placeholder 1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335EF4-5085-42EE-9370-A696FAD6AEBC}"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8C897-F1AC-465A-B0AC-40AB5FFA237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9" name="Straight Connector 8"/>
          <p:cNvCxnSpPr/>
          <p:nvPr/>
        </p:nvCxnSpPr>
        <p:spPr>
          <a:xfrm rot="5400000">
            <a:off x="4267200" y="3429000"/>
            <a:ext cx="6858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7696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p:cNvSpPr>
            <a:spLocks noGrp="1"/>
          </p:cNvSpPr>
          <p:nvPr>
            <p:ph type="body" orient="vert" idx="1"/>
          </p:nvPr>
        </p:nvSpPr>
        <p:spPr>
          <a:xfrm>
            <a:off x="457200" y="914401"/>
            <a:ext cx="66294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335EF4-5085-42EE-9370-A696FAD6AEBC}"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8C897-F1AC-465A-B0AC-40AB5FFA2375}" type="slidenum">
              <a:rPr lang="en-US" smtClean="0"/>
              <a:t>‹#›</a:t>
            </a:fld>
            <a:endParaRPr lang="en-US"/>
          </a:p>
        </p:txBody>
      </p:sp>
      <p:sp>
        <p:nvSpPr>
          <p:cNvPr id="2" name="Vertical Title 1"/>
          <p:cNvSpPr>
            <a:spLocks noGrp="1"/>
          </p:cNvSpPr>
          <p:nvPr>
            <p:ph type="title" orient="vert"/>
          </p:nvPr>
        </p:nvSpPr>
        <p:spPr>
          <a:xfrm>
            <a:off x="7239000" y="914401"/>
            <a:ext cx="926980" cy="5029200"/>
          </a:xfrm>
        </p:spPr>
        <p:txBody>
          <a:bodyPr vert="eaVert"/>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457200" y="2020824"/>
            <a:ext cx="8229600" cy="40751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itle 8"/>
          <p:cNvSpPr>
            <a:spLocks noGrp="1"/>
          </p:cNvSpPr>
          <p:nvPr>
            <p:ph type="title"/>
          </p:nvPr>
        </p:nvSpPr>
        <p:spPr/>
        <p:txBody>
          <a:bodyPr/>
          <a:lstStyle/>
          <a:p>
            <a:r>
              <a:rPr lang="en-US" smtClean="0"/>
              <a:t>Click to edit Master title style</a:t>
            </a:r>
            <a:endParaRPr lang="en-US"/>
          </a:p>
        </p:txBody>
      </p:sp>
      <p:sp>
        <p:nvSpPr>
          <p:cNvPr id="11" name="Date Placeholder 10"/>
          <p:cNvSpPr>
            <a:spLocks noGrp="1"/>
          </p:cNvSpPr>
          <p:nvPr>
            <p:ph type="dt" sz="half" idx="14"/>
          </p:nvPr>
        </p:nvSpPr>
        <p:spPr/>
        <p:txBody>
          <a:bodyPr/>
          <a:lstStyle/>
          <a:p>
            <a:fld id="{40335EF4-5085-42EE-9370-A696FAD6AEBC}" type="datetimeFigureOut">
              <a:rPr lang="en-US" smtClean="0"/>
              <a:t>7/8/2013</a:t>
            </a:fld>
            <a:endParaRPr lang="en-US"/>
          </a:p>
        </p:txBody>
      </p:sp>
      <p:sp>
        <p:nvSpPr>
          <p:cNvPr id="12" name="Slide Number Placeholder 11"/>
          <p:cNvSpPr>
            <a:spLocks noGrp="1"/>
          </p:cNvSpPr>
          <p:nvPr>
            <p:ph type="sldNum" sz="quarter" idx="15"/>
          </p:nvPr>
        </p:nvSpPr>
        <p:spPr/>
        <p:txBody>
          <a:bodyPr/>
          <a:lstStyle/>
          <a:p>
            <a:fld id="{AE48C897-F1AC-465A-B0AC-40AB5FFA2375}" type="slidenum">
              <a:rPr lang="en-US" smtClean="0"/>
              <a:t>‹#›</a:t>
            </a:fld>
            <a:endParaRPr lang="en-US"/>
          </a:p>
        </p:txBody>
      </p:sp>
      <p:sp>
        <p:nvSpPr>
          <p:cNvPr id="13" name="Footer Placeholder 12"/>
          <p:cNvSpPr>
            <a:spLocks noGrp="1"/>
          </p:cNvSpPr>
          <p:nvPr>
            <p:ph type="ftr" sz="quarter" idx="16"/>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8" name="Rectangle 7"/>
          <p:cNvSpPr/>
          <p:nvPr/>
        </p:nvSpPr>
        <p:spPr>
          <a:xfrm>
            <a:off x="0" y="3922776"/>
            <a:ext cx="9144000" cy="2935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0" y="3921760"/>
            <a:ext cx="9144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514600" y="336804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9" name="Title Placeholder 1"/>
          <p:cNvSpPr>
            <a:spLocks noGrp="1"/>
          </p:cNvSpPr>
          <p:nvPr>
            <p:ph type="title"/>
          </p:nvPr>
        </p:nvSpPr>
        <p:spPr bwMode="black">
          <a:xfrm>
            <a:off x="2529052" y="3367246"/>
            <a:ext cx="4085897" cy="70682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en-US" smtClean="0"/>
              <a:t>Click to edit Master title style</a:t>
            </a:r>
            <a:endParaRPr lang="en-US" dirty="0"/>
          </a:p>
        </p:txBody>
      </p:sp>
      <p:sp>
        <p:nvSpPr>
          <p:cNvPr id="10" name="Subtitle 2"/>
          <p:cNvSpPr>
            <a:spLocks noGrp="1"/>
          </p:cNvSpPr>
          <p:nvPr>
            <p:ph type="subTitle" idx="1"/>
          </p:nvPr>
        </p:nvSpPr>
        <p:spPr bwMode="black">
          <a:xfrm>
            <a:off x="2518542" y="4084577"/>
            <a:ext cx="4106917" cy="397094"/>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Date Placeholder 12"/>
          <p:cNvSpPr>
            <a:spLocks noGrp="1"/>
          </p:cNvSpPr>
          <p:nvPr>
            <p:ph type="dt" sz="half" idx="10"/>
          </p:nvPr>
        </p:nvSpPr>
        <p:spPr/>
        <p:txBody>
          <a:bodyPr/>
          <a:lstStyle/>
          <a:p>
            <a:fld id="{40335EF4-5085-42EE-9370-A696FAD6AEBC}" type="datetimeFigureOut">
              <a:rPr lang="en-US" smtClean="0"/>
              <a:t>7/8/2013</a:t>
            </a:fld>
            <a:endParaRPr lang="en-US"/>
          </a:p>
        </p:txBody>
      </p:sp>
      <p:sp>
        <p:nvSpPr>
          <p:cNvPr id="14" name="Slide Number Placeholder 13"/>
          <p:cNvSpPr>
            <a:spLocks noGrp="1"/>
          </p:cNvSpPr>
          <p:nvPr>
            <p:ph type="sldNum" sz="quarter" idx="11"/>
          </p:nvPr>
        </p:nvSpPr>
        <p:spPr/>
        <p:txBody>
          <a:bodyPr/>
          <a:lstStyle/>
          <a:p>
            <a:fld id="{AE48C897-F1AC-465A-B0AC-40AB5FFA2375}"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457201"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30"/>
          <p:cNvSpPr>
            <a:spLocks noGrp="1"/>
          </p:cNvSpPr>
          <p:nvPr>
            <p:ph sz="quarter" idx="14"/>
          </p:nvPr>
        </p:nvSpPr>
        <p:spPr>
          <a:xfrm>
            <a:off x="4663440"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8"/>
          <p:cNvSpPr>
            <a:spLocks noGrp="1"/>
          </p:cNvSpPr>
          <p:nvPr>
            <p:ph type="dt" sz="half" idx="15"/>
          </p:nvPr>
        </p:nvSpPr>
        <p:spPr/>
        <p:txBody>
          <a:bodyPr/>
          <a:lstStyle/>
          <a:p>
            <a:fld id="{40335EF4-5085-42EE-9370-A696FAD6AEBC}" type="datetimeFigureOut">
              <a:rPr lang="en-US" smtClean="0"/>
              <a:t>7/8/2013</a:t>
            </a:fld>
            <a:endParaRPr lang="en-US"/>
          </a:p>
        </p:txBody>
      </p:sp>
      <p:sp>
        <p:nvSpPr>
          <p:cNvPr id="12" name="Slide Number Placeholder 11"/>
          <p:cNvSpPr>
            <a:spLocks noGrp="1"/>
          </p:cNvSpPr>
          <p:nvPr>
            <p:ph type="sldNum" sz="quarter" idx="16"/>
          </p:nvPr>
        </p:nvSpPr>
        <p:spPr/>
        <p:txBody>
          <a:bodyPr/>
          <a:lstStyle/>
          <a:p>
            <a:fld id="{AE48C897-F1AC-465A-B0AC-40AB5FFA2375}" type="slidenum">
              <a:rPr lang="en-US" smtClean="0"/>
              <a:t>‹#›</a:t>
            </a:fld>
            <a:endParaRPr lang="en-US"/>
          </a:p>
        </p:txBody>
      </p:sp>
      <p:sp>
        <p:nvSpPr>
          <p:cNvPr id="13" name="Footer Placeholder 12"/>
          <p:cNvSpPr>
            <a:spLocks noGrp="1"/>
          </p:cNvSpPr>
          <p:nvPr>
            <p:ph type="ftr" sz="quarter" idx="17"/>
          </p:nvPr>
        </p:nvSpPr>
        <p:spPr/>
        <p:txBody>
          <a:bodyPr/>
          <a:lstStyle/>
          <a:p>
            <a:endParaRPr lang="en-US"/>
          </a:p>
        </p:txBody>
      </p:sp>
      <p:sp>
        <p:nvSpPr>
          <p:cNvPr id="16" name="Title 1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457201" y="2819400"/>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30"/>
          <p:cNvSpPr>
            <a:spLocks noGrp="1"/>
          </p:cNvSpPr>
          <p:nvPr>
            <p:ph sz="quarter" idx="14"/>
          </p:nvPr>
        </p:nvSpPr>
        <p:spPr>
          <a:xfrm>
            <a:off x="4663440" y="2816352"/>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Text Placeholder 3"/>
          <p:cNvSpPr>
            <a:spLocks noGrp="1"/>
          </p:cNvSpPr>
          <p:nvPr>
            <p:ph type="body" sz="half" idx="2"/>
          </p:nvPr>
        </p:nvSpPr>
        <p:spPr>
          <a:xfrm>
            <a:off x="45720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5"/>
          </p:nvPr>
        </p:nvSpPr>
        <p:spPr>
          <a:xfrm>
            <a:off x="466344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en-US" smtClean="0"/>
              <a:t>Click to edit Master text styles</a:t>
            </a:r>
          </a:p>
        </p:txBody>
      </p:sp>
      <p:sp>
        <p:nvSpPr>
          <p:cNvPr id="11" name="Date Placeholder 10"/>
          <p:cNvSpPr>
            <a:spLocks noGrp="1"/>
          </p:cNvSpPr>
          <p:nvPr>
            <p:ph type="dt" sz="half" idx="16"/>
          </p:nvPr>
        </p:nvSpPr>
        <p:spPr/>
        <p:txBody>
          <a:bodyPr/>
          <a:lstStyle/>
          <a:p>
            <a:fld id="{40335EF4-5085-42EE-9370-A696FAD6AEBC}" type="datetimeFigureOut">
              <a:rPr lang="en-US" smtClean="0"/>
              <a:t>7/8/2013</a:t>
            </a:fld>
            <a:endParaRPr lang="en-US"/>
          </a:p>
        </p:txBody>
      </p:sp>
      <p:sp>
        <p:nvSpPr>
          <p:cNvPr id="12" name="Slide Number Placeholder 11"/>
          <p:cNvSpPr>
            <a:spLocks noGrp="1"/>
          </p:cNvSpPr>
          <p:nvPr>
            <p:ph type="sldNum" sz="quarter" idx="17"/>
          </p:nvPr>
        </p:nvSpPr>
        <p:spPr/>
        <p:txBody>
          <a:bodyPr/>
          <a:lstStyle/>
          <a:p>
            <a:fld id="{AE48C897-F1AC-465A-B0AC-40AB5FFA2375}" type="slidenum">
              <a:rPr lang="en-US" smtClean="0"/>
              <a:t>‹#›</a:t>
            </a:fld>
            <a:endParaRPr lang="en-US"/>
          </a:p>
        </p:txBody>
      </p:sp>
      <p:sp>
        <p:nvSpPr>
          <p:cNvPr id="13" name="Footer Placeholder 12"/>
          <p:cNvSpPr>
            <a:spLocks noGrp="1"/>
          </p:cNvSpPr>
          <p:nvPr>
            <p:ph type="ftr" sz="quarter" idx="18"/>
          </p:nvPr>
        </p:nvSpPr>
        <p:spPr/>
        <p:txBody>
          <a:bodyPr/>
          <a:lstStyle/>
          <a:p>
            <a:endParaRPr lang="en-US"/>
          </a:p>
        </p:txBody>
      </p:sp>
      <p:sp>
        <p:nvSpPr>
          <p:cNvPr id="18" name="Title 1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lang="en-US"/>
          </a:p>
        </p:txBody>
      </p:sp>
      <p:sp>
        <p:nvSpPr>
          <p:cNvPr id="15" name="Date Placeholder 14"/>
          <p:cNvSpPr>
            <a:spLocks noGrp="1"/>
          </p:cNvSpPr>
          <p:nvPr>
            <p:ph type="dt" sz="half" idx="10"/>
          </p:nvPr>
        </p:nvSpPr>
        <p:spPr/>
        <p:txBody>
          <a:bodyPr/>
          <a:lstStyle/>
          <a:p>
            <a:fld id="{40335EF4-5085-42EE-9370-A696FAD6AEBC}" type="datetimeFigureOut">
              <a:rPr lang="en-US" smtClean="0"/>
              <a:t>7/8/2013</a:t>
            </a:fld>
            <a:endParaRPr lang="en-US"/>
          </a:p>
        </p:txBody>
      </p:sp>
      <p:sp>
        <p:nvSpPr>
          <p:cNvPr id="16" name="Slide Number Placeholder 15"/>
          <p:cNvSpPr>
            <a:spLocks noGrp="1"/>
          </p:cNvSpPr>
          <p:nvPr>
            <p:ph type="sldNum" sz="quarter" idx="11"/>
          </p:nvPr>
        </p:nvSpPr>
        <p:spPr/>
        <p:txBody>
          <a:bodyPr/>
          <a:lstStyle/>
          <a:p>
            <a:fld id="{AE48C897-F1AC-465A-B0AC-40AB5FFA2375}"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40335EF4-5085-42EE-9370-A696FAD6AEBC}" type="datetimeFigureOut">
              <a:rPr lang="en-US" smtClean="0"/>
              <a:t>7/8/2013</a:t>
            </a:fld>
            <a:endParaRPr lang="en-US"/>
          </a:p>
        </p:txBody>
      </p:sp>
      <p:sp>
        <p:nvSpPr>
          <p:cNvPr id="8" name="Slide Number Placeholder 7"/>
          <p:cNvSpPr>
            <a:spLocks noGrp="1"/>
          </p:cNvSpPr>
          <p:nvPr>
            <p:ph type="sldNum" sz="quarter" idx="11"/>
          </p:nvPr>
        </p:nvSpPr>
        <p:spPr/>
        <p:txBody>
          <a:bodyPr/>
          <a:lstStyle/>
          <a:p>
            <a:fld id="{AE48C897-F1AC-465A-B0AC-40AB5FFA2375}"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485900" y="1914525"/>
            <a:ext cx="6172200" cy="351091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3"/>
          <p:cNvSpPr>
            <a:spLocks noGrp="1"/>
          </p:cNvSpPr>
          <p:nvPr>
            <p:ph type="body" sz="half" idx="2"/>
          </p:nvPr>
        </p:nvSpPr>
        <p:spPr>
          <a:xfrm>
            <a:off x="1737360" y="5513832"/>
            <a:ext cx="5669280" cy="548640"/>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6" name="Date Placeholder 15"/>
          <p:cNvSpPr>
            <a:spLocks noGrp="1"/>
          </p:cNvSpPr>
          <p:nvPr>
            <p:ph type="dt" sz="half" idx="15"/>
          </p:nvPr>
        </p:nvSpPr>
        <p:spPr/>
        <p:txBody>
          <a:bodyPr/>
          <a:lstStyle/>
          <a:p>
            <a:fld id="{40335EF4-5085-42EE-9370-A696FAD6AEBC}" type="datetimeFigureOut">
              <a:rPr lang="en-US" smtClean="0"/>
              <a:t>7/8/2013</a:t>
            </a:fld>
            <a:endParaRPr lang="en-US"/>
          </a:p>
        </p:txBody>
      </p:sp>
      <p:sp>
        <p:nvSpPr>
          <p:cNvPr id="19" name="Slide Number Placeholder 18"/>
          <p:cNvSpPr>
            <a:spLocks noGrp="1"/>
          </p:cNvSpPr>
          <p:nvPr>
            <p:ph type="sldNum" sz="quarter" idx="16"/>
          </p:nvPr>
        </p:nvSpPr>
        <p:spPr/>
        <p:txBody>
          <a:bodyPr/>
          <a:lstStyle/>
          <a:p>
            <a:fld id="{AE48C897-F1AC-465A-B0AC-40AB5FFA2375}" type="slidenum">
              <a:rPr lang="en-US" smtClean="0"/>
              <a:t>‹#›</a:t>
            </a:fld>
            <a:endParaRPr lang="en-US"/>
          </a:p>
        </p:txBody>
      </p:sp>
      <p:sp>
        <p:nvSpPr>
          <p:cNvPr id="23" name="Footer Placeholder 22"/>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852209" y="2026918"/>
            <a:ext cx="5439582" cy="3263750"/>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1737360" y="5516880"/>
            <a:ext cx="5669280" cy="548640"/>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en-US" smtClean="0"/>
              <a:t>Click to edit Master text styles</a:t>
            </a:r>
          </a:p>
        </p:txBody>
      </p:sp>
      <p:sp>
        <p:nvSpPr>
          <p:cNvPr id="12" name="Title 11"/>
          <p:cNvSpPr>
            <a:spLocks noGrp="1"/>
          </p:cNvSpPr>
          <p:nvPr>
            <p:ph type="title"/>
          </p:nvPr>
        </p:nvSpPr>
        <p:spPr>
          <a:xfrm>
            <a:off x="2514600" y="975360"/>
            <a:ext cx="4114800" cy="701040"/>
          </a:xfrm>
        </p:spPr>
        <p:txBody>
          <a:bodyPr/>
          <a:lstStyle/>
          <a:p>
            <a:r>
              <a:rPr lang="en-US" smtClean="0"/>
              <a:t>Click to edit Master title style</a:t>
            </a:r>
            <a:endParaRPr lang="en-US"/>
          </a:p>
        </p:txBody>
      </p:sp>
      <p:sp>
        <p:nvSpPr>
          <p:cNvPr id="13" name="Date Placeholder 12"/>
          <p:cNvSpPr>
            <a:spLocks noGrp="1"/>
          </p:cNvSpPr>
          <p:nvPr>
            <p:ph type="dt" sz="half" idx="14"/>
          </p:nvPr>
        </p:nvSpPr>
        <p:spPr>
          <a:xfrm>
            <a:off x="2981325" y="273180"/>
            <a:ext cx="3181350" cy="292100"/>
          </a:xfrm>
        </p:spPr>
        <p:txBody>
          <a:bodyPr/>
          <a:lstStyle/>
          <a:p>
            <a:fld id="{40335EF4-5085-42EE-9370-A696FAD6AEBC}" type="datetimeFigureOut">
              <a:rPr lang="en-US" smtClean="0"/>
              <a:t>7/8/2013</a:t>
            </a:fld>
            <a:endParaRPr lang="en-US"/>
          </a:p>
        </p:txBody>
      </p:sp>
      <p:sp>
        <p:nvSpPr>
          <p:cNvPr id="14" name="Slide Number Placeholder 13"/>
          <p:cNvSpPr>
            <a:spLocks noGrp="1"/>
          </p:cNvSpPr>
          <p:nvPr>
            <p:ph type="sldNum" sz="quarter" idx="15"/>
          </p:nvPr>
        </p:nvSpPr>
        <p:spPr>
          <a:xfrm>
            <a:off x="4038600" y="6172200"/>
            <a:ext cx="1066800" cy="304800"/>
          </a:xfrm>
        </p:spPr>
        <p:txBody>
          <a:bodyPr/>
          <a:lstStyle/>
          <a:p>
            <a:fld id="{AE48C897-F1AC-465A-B0AC-40AB5FFA2375}" type="slidenum">
              <a:rPr lang="en-US" smtClean="0"/>
              <a:t>‹#›</a:t>
            </a:fld>
            <a:endParaRPr lang="en-US"/>
          </a:p>
        </p:txBody>
      </p:sp>
      <p:sp>
        <p:nvSpPr>
          <p:cNvPr id="15" name="Footer Placeholder 14"/>
          <p:cNvSpPr>
            <a:spLocks noGrp="1"/>
          </p:cNvSpPr>
          <p:nvPr>
            <p:ph type="ftr" sz="quarter" idx="16"/>
          </p:nvPr>
        </p:nvSpPr>
        <p:spPr>
          <a:xfrm>
            <a:off x="1447800" y="6486525"/>
            <a:ext cx="6248400" cy="29210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335973"/>
            <a:ext cx="9144000" cy="5522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2019301"/>
            <a:ext cx="8229600" cy="41173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981325" y="273180"/>
            <a:ext cx="3181350" cy="292100"/>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fld id="{40335EF4-5085-42EE-9370-A696FAD6AEBC}" type="datetimeFigureOut">
              <a:rPr lang="en-US" smtClean="0"/>
              <a:t>7/8/2013</a:t>
            </a:fld>
            <a:endParaRPr lang="en-US"/>
          </a:p>
        </p:txBody>
      </p:sp>
      <p:sp>
        <p:nvSpPr>
          <p:cNvPr id="5" name="Footer Placeholder 4"/>
          <p:cNvSpPr>
            <a:spLocks noGrp="1"/>
          </p:cNvSpPr>
          <p:nvPr>
            <p:ph type="ftr" sz="quarter" idx="3"/>
          </p:nvPr>
        </p:nvSpPr>
        <p:spPr>
          <a:xfrm>
            <a:off x="1447800" y="6486525"/>
            <a:ext cx="6248400" cy="292100"/>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endParaRPr lang="en-US"/>
          </a:p>
        </p:txBody>
      </p:sp>
      <p:sp>
        <p:nvSpPr>
          <p:cNvPr id="6" name="Slide Number Placeholder 5"/>
          <p:cNvSpPr>
            <a:spLocks noGrp="1"/>
          </p:cNvSpPr>
          <p:nvPr>
            <p:ph type="sldNum" sz="quarter" idx="4"/>
          </p:nvPr>
        </p:nvSpPr>
        <p:spPr>
          <a:xfrm>
            <a:off x="4038600" y="6172200"/>
            <a:ext cx="1066800" cy="304800"/>
          </a:xfrm>
          <a:prstGeom prst="rect">
            <a:avLst/>
          </a:prstGeom>
          <a:ln>
            <a:noFill/>
          </a:ln>
        </p:spPr>
        <p:txBody>
          <a:bodyPr vert="horz" lIns="0" tIns="0" rIns="0" bIns="0" rtlCol="0" anchor="ctr">
            <a:normAutofit/>
          </a:bodyPr>
          <a:lstStyle>
            <a:lvl1pPr algn="ctr">
              <a:defRPr sz="1200" b="1">
                <a:solidFill>
                  <a:schemeClr val="tx1"/>
                </a:solidFill>
              </a:defRPr>
            </a:lvl1pPr>
          </a:lstStyle>
          <a:p>
            <a:fld id="{AE48C897-F1AC-465A-B0AC-40AB5FFA2375}" type="slidenum">
              <a:rPr lang="en-US" smtClean="0"/>
              <a:t>‹#›</a:t>
            </a:fld>
            <a:endParaRPr lang="en-US"/>
          </a:p>
        </p:txBody>
      </p:sp>
      <p:cxnSp>
        <p:nvCxnSpPr>
          <p:cNvPr id="10" name="Straight Connector 9"/>
          <p:cNvCxnSpPr/>
          <p:nvPr/>
        </p:nvCxnSpPr>
        <p:spPr>
          <a:xfrm>
            <a:off x="0" y="1331436"/>
            <a:ext cx="9144000" cy="1588"/>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2514600" y="975360"/>
            <a:ext cx="4114800"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en-US" smtClean="0"/>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ctr" defTabSz="914400" rtl="0"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ctr" defTabSz="914400" rtl="0"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ctr" defTabSz="914400" rtl="0"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ctr" defTabSz="914400" rtl="0"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ctr" defTabSz="914400" rtl="0"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77500" lnSpcReduction="20000"/>
          </a:bodyPr>
          <a:lstStyle/>
          <a:p>
            <a:r>
              <a:rPr lang="en-US" dirty="0" smtClean="0"/>
              <a:t>Michael Blue</a:t>
            </a:r>
          </a:p>
          <a:p>
            <a:r>
              <a:rPr lang="en-US" dirty="0" smtClean="0"/>
              <a:t>Ojibwa Indian School</a:t>
            </a:r>
          </a:p>
          <a:p>
            <a:endParaRPr lang="en-US" dirty="0" smtClean="0"/>
          </a:p>
          <a:p>
            <a:endParaRPr lang="en-US" dirty="0"/>
          </a:p>
        </p:txBody>
      </p:sp>
      <p:sp>
        <p:nvSpPr>
          <p:cNvPr id="2" name="Title 1"/>
          <p:cNvSpPr>
            <a:spLocks noGrp="1"/>
          </p:cNvSpPr>
          <p:nvPr>
            <p:ph type="title"/>
          </p:nvPr>
        </p:nvSpPr>
        <p:spPr/>
        <p:txBody>
          <a:bodyPr/>
          <a:lstStyle/>
          <a:p>
            <a:r>
              <a:rPr lang="en-US" dirty="0" smtClean="0"/>
              <a:t>Rapid Improvement Leader Program</a:t>
            </a:r>
            <a:endParaRPr lang="en-US" dirty="0"/>
          </a:p>
        </p:txBody>
      </p:sp>
    </p:spTree>
    <p:extLst>
      <p:ext uri="{BB962C8B-B14F-4D97-AF65-F5344CB8AC3E}">
        <p14:creationId xmlns:p14="http://schemas.microsoft.com/office/powerpoint/2010/main" val="1435377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r>
              <a:rPr lang="en-US" dirty="0" smtClean="0"/>
              <a:t>Goal for the project: Create. Maintain, and sustain a program that promotes the local culture, including </a:t>
            </a:r>
            <a:r>
              <a:rPr lang="en-US" dirty="0" err="1" smtClean="0"/>
              <a:t>Ojibwe</a:t>
            </a:r>
            <a:r>
              <a:rPr lang="en-US" dirty="0" smtClean="0"/>
              <a:t> and Metis.</a:t>
            </a:r>
          </a:p>
          <a:p>
            <a:r>
              <a:rPr lang="en-US" dirty="0" smtClean="0"/>
              <a:t>Project Goal #1: Create a culture committee.  This goal was accomplished, we have a committee made up of staff, one student so far, and we are recruiting parents.  Initial work is being done to begin professional development and researching a means to promote this project community wide.</a:t>
            </a:r>
            <a:endParaRPr lang="en-US" dirty="0"/>
          </a:p>
        </p:txBody>
      </p:sp>
      <p:sp>
        <p:nvSpPr>
          <p:cNvPr id="2" name="Title 1"/>
          <p:cNvSpPr>
            <a:spLocks noGrp="1"/>
          </p:cNvSpPr>
          <p:nvPr>
            <p:ph type="title"/>
          </p:nvPr>
        </p:nvSpPr>
        <p:spPr/>
        <p:txBody>
          <a:bodyPr/>
          <a:lstStyle/>
          <a:p>
            <a:r>
              <a:rPr lang="en-US" dirty="0" smtClean="0"/>
              <a:t>Culture and Language Project</a:t>
            </a:r>
            <a:endParaRPr lang="en-US" dirty="0"/>
          </a:p>
        </p:txBody>
      </p:sp>
    </p:spTree>
    <p:extLst>
      <p:ext uri="{BB962C8B-B14F-4D97-AF65-F5344CB8AC3E}">
        <p14:creationId xmlns:p14="http://schemas.microsoft.com/office/powerpoint/2010/main" val="461361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r>
              <a:rPr lang="en-US" dirty="0" smtClean="0"/>
              <a:t>Project Objectives 2 &amp; 3 were to address the physical appearance of the school to reflect local culture and to get the Principal and school leaders to demonstrate an understanding of and model the local culture.  I feel that we still have some work to do to improve the aesthetic appearance of the school to reflect our local culture.  However, this has been discussed and will be addressed.  To assist in meeting goal 3, I have taken a course at our local college in traditional drumming, which includes other history and cultural teachings.  We also have a classroom teacher who got certified to be a culture and language teacher this year and she will be moving to a full time culture and language teacher for the upcoming school year.</a:t>
            </a:r>
            <a:endParaRPr lang="en-US" dirty="0"/>
          </a:p>
        </p:txBody>
      </p:sp>
      <p:sp>
        <p:nvSpPr>
          <p:cNvPr id="2" name="Title 1"/>
          <p:cNvSpPr>
            <a:spLocks noGrp="1"/>
          </p:cNvSpPr>
          <p:nvPr>
            <p:ph type="title"/>
          </p:nvPr>
        </p:nvSpPr>
        <p:spPr/>
        <p:txBody>
          <a:bodyPr/>
          <a:lstStyle/>
          <a:p>
            <a:r>
              <a:rPr lang="en-US" dirty="0" smtClean="0"/>
              <a:t>Culture and Language Project</a:t>
            </a:r>
            <a:endParaRPr lang="en-US" dirty="0"/>
          </a:p>
        </p:txBody>
      </p:sp>
    </p:spTree>
    <p:extLst>
      <p:ext uri="{BB962C8B-B14F-4D97-AF65-F5344CB8AC3E}">
        <p14:creationId xmlns:p14="http://schemas.microsoft.com/office/powerpoint/2010/main" val="4208310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fontScale="92500" lnSpcReduction="10000"/>
          </a:bodyPr>
          <a:lstStyle/>
          <a:p>
            <a:r>
              <a:rPr lang="en-US" dirty="0" smtClean="0"/>
              <a:t>In my final report for this project I stated that we did not completely meet all of the goals for this project, however, the amount that we learned throughout this process has opened our eyes to many opportunities.</a:t>
            </a:r>
          </a:p>
          <a:p>
            <a:r>
              <a:rPr lang="en-US" dirty="0" smtClean="0"/>
              <a:t>My own experience in taking the drumming course made me much more aware of what I need to do to keep my own traditions alive and made me more “in-touch” with our local traditions.  This process also helped in getting one of our staff members to work with me and a group of students in creating our own school drum.</a:t>
            </a:r>
          </a:p>
          <a:p>
            <a:r>
              <a:rPr lang="en-US" dirty="0" smtClean="0"/>
              <a:t>We also learned a valuable lesson in how much our current staff does not know about our local traditions and teachings etc.  </a:t>
            </a:r>
          </a:p>
          <a:p>
            <a:r>
              <a:rPr lang="en-US" dirty="0" smtClean="0"/>
              <a:t>By creating a schedule for the upcoming school year that includes culture and language classes for all students, I am showing my commitment to this initiative and hopefully modeling to the students and staff that the local culture and traditions are still alive at the Ojibwa Indian School.</a:t>
            </a:r>
            <a:endParaRPr lang="en-US" dirty="0"/>
          </a:p>
        </p:txBody>
      </p:sp>
      <p:sp>
        <p:nvSpPr>
          <p:cNvPr id="2" name="Title 1"/>
          <p:cNvSpPr>
            <a:spLocks noGrp="1"/>
          </p:cNvSpPr>
          <p:nvPr>
            <p:ph type="title"/>
          </p:nvPr>
        </p:nvSpPr>
        <p:spPr/>
        <p:txBody>
          <a:bodyPr/>
          <a:lstStyle/>
          <a:p>
            <a:r>
              <a:rPr lang="en-US" dirty="0" smtClean="0"/>
              <a:t>Culture and Language Project</a:t>
            </a:r>
            <a:endParaRPr lang="en-US" dirty="0"/>
          </a:p>
        </p:txBody>
      </p:sp>
    </p:spTree>
    <p:extLst>
      <p:ext uri="{BB962C8B-B14F-4D97-AF65-F5344CB8AC3E}">
        <p14:creationId xmlns:p14="http://schemas.microsoft.com/office/powerpoint/2010/main" val="8908279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ckTi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28</TotalTime>
  <Words>415</Words>
  <Application>Microsoft Office PowerPoint</Application>
  <PresentationFormat>On-screen Show (4:3)</PresentationFormat>
  <Paragraphs>13</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BlackTie</vt:lpstr>
      <vt:lpstr>Rapid Improvement Leader Program</vt:lpstr>
      <vt:lpstr>Culture and Language Project</vt:lpstr>
      <vt:lpstr>Culture and Language Project</vt:lpstr>
      <vt:lpstr>Culture and Language Project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Rapid Improvement Leader Program</dc:title>
  <dc:creator>Blue, Michael</dc:creator>
  <cp:lastModifiedBy>Blue, Michael</cp:lastModifiedBy>
  <cp:revision>4</cp:revision>
  <dcterms:created xsi:type="dcterms:W3CDTF">2013-07-08T21:49:30Z</dcterms:created>
  <dcterms:modified xsi:type="dcterms:W3CDTF">2013-07-08T22:17:42Z</dcterms:modified>
</cp:coreProperties>
</file>