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0D66C7C-570A-41FC-83EA-E15A302C57EA}" type="datetimeFigureOut">
              <a:rPr lang="en-US" smtClean="0"/>
              <a:t>7/8/2013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3F3940D-AEC9-46D0-89D0-BB20F872F3C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D66C7C-570A-41FC-83EA-E15A302C57EA}"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3940D-AEC9-46D0-89D0-BB20F872F3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D66C7C-570A-41FC-83EA-E15A302C57EA}"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3940D-AEC9-46D0-89D0-BB20F872F3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D66C7C-570A-41FC-83EA-E15A302C57EA}"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3940D-AEC9-46D0-89D0-BB20F872F3C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0D66C7C-570A-41FC-83EA-E15A302C57EA}"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F3940D-AEC9-46D0-89D0-BB20F872F3C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0D66C7C-570A-41FC-83EA-E15A302C57EA}"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F3940D-AEC9-46D0-89D0-BB20F872F3C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0D66C7C-570A-41FC-83EA-E15A302C57EA}" type="datetimeFigureOut">
              <a:rPr lang="en-US" smtClean="0"/>
              <a:t>7/8/2013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F3940D-AEC9-46D0-89D0-BB20F872F3C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B0D66C7C-570A-41FC-83EA-E15A302C57EA}" type="datetimeFigureOut">
              <a:rPr lang="en-US" smtClean="0"/>
              <a:t>7/8/2013</a:t>
            </a:fld>
            <a:endParaRPr lang="en-US"/>
          </a:p>
        </p:txBody>
      </p:sp>
      <p:sp>
        <p:nvSpPr>
          <p:cNvPr id="8" name="Slide Number Placeholder 7"/>
          <p:cNvSpPr>
            <a:spLocks noGrp="1"/>
          </p:cNvSpPr>
          <p:nvPr>
            <p:ph type="sldNum" sz="quarter" idx="11"/>
          </p:nvPr>
        </p:nvSpPr>
        <p:spPr/>
        <p:txBody>
          <a:bodyPr/>
          <a:lstStyle/>
          <a:p>
            <a:fld id="{B3F3940D-AEC9-46D0-89D0-BB20F872F3C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D66C7C-570A-41FC-83EA-E15A302C57EA}" type="datetimeFigureOut">
              <a:rPr lang="en-US" smtClean="0"/>
              <a:t>7/8/2013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F3940D-AEC9-46D0-89D0-BB20F872F3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0D66C7C-570A-41FC-83EA-E15A302C57EA}"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B3F3940D-AEC9-46D0-89D0-BB20F872F3C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B0D66C7C-570A-41FC-83EA-E15A302C57EA}"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F3940D-AEC9-46D0-89D0-BB20F872F3C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B0D66C7C-570A-41FC-83EA-E15A302C57EA}" type="datetimeFigureOut">
              <a:rPr lang="en-US" smtClean="0"/>
              <a:t>7/8/2013</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3F3940D-AEC9-46D0-89D0-BB20F872F3C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Honoring </a:t>
            </a:r>
            <a:br>
              <a:rPr smtClean="0"/>
            </a:br>
            <a:r>
              <a:rPr smtClean="0"/>
              <a:t>our </a:t>
            </a:r>
            <a:br>
              <a:rPr smtClean="0"/>
            </a:br>
            <a:r>
              <a:rPr smtClean="0"/>
              <a:t>Heritage</a:t>
            </a:r>
            <a:endParaRPr lang="en-US" dirty="0"/>
          </a:p>
        </p:txBody>
      </p:sp>
      <p:sp>
        <p:nvSpPr>
          <p:cNvPr id="3" name="Subtitle 2"/>
          <p:cNvSpPr>
            <a:spLocks noGrp="1"/>
          </p:cNvSpPr>
          <p:nvPr>
            <p:ph type="subTitle" idx="1"/>
          </p:nvPr>
        </p:nvSpPr>
        <p:spPr/>
        <p:txBody>
          <a:bodyPr/>
          <a:lstStyle/>
          <a:p>
            <a:r>
              <a:rPr lang="en-US" dirty="0" smtClean="0"/>
              <a:t>San Felipe Pueblo Elementary School</a:t>
            </a:r>
            <a:endParaRPr lang="en-US" dirty="0"/>
          </a:p>
        </p:txBody>
      </p:sp>
      <p:pic>
        <p:nvPicPr>
          <p:cNvPr id="4" name="Picture 3" descr="Thunderbird RED.bmp"/>
          <p:cNvPicPr>
            <a:picLocks noChangeAspect="1"/>
          </p:cNvPicPr>
          <p:nvPr/>
        </p:nvPicPr>
        <p:blipFill>
          <a:blip r:embed="rId2" cstate="print"/>
          <a:stretch>
            <a:fillRect/>
          </a:stretch>
        </p:blipFill>
        <p:spPr>
          <a:xfrm>
            <a:off x="0" y="4466727"/>
            <a:ext cx="3124200" cy="2391273"/>
          </a:xfrm>
          <a:prstGeom prst="rect">
            <a:avLst/>
          </a:prstGeom>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for Project</a:t>
            </a:r>
            <a:endParaRPr lang="en-US" dirty="0"/>
          </a:p>
        </p:txBody>
      </p:sp>
      <p:sp>
        <p:nvSpPr>
          <p:cNvPr id="3" name="Content Placeholder 2"/>
          <p:cNvSpPr>
            <a:spLocks noGrp="1"/>
          </p:cNvSpPr>
          <p:nvPr>
            <p:ph sz="half" idx="1"/>
          </p:nvPr>
        </p:nvSpPr>
        <p:spPr/>
        <p:txBody>
          <a:bodyPr>
            <a:normAutofit fontScale="62500" lnSpcReduction="20000"/>
          </a:bodyPr>
          <a:lstStyle/>
          <a:p>
            <a:r>
              <a:rPr lang="en-US" sz="2900" dirty="0" smtClean="0"/>
              <a:t>Indicator #14 To provide instruction that is relevant to the students of San Felipe Pueblo and Santo Domingo Pueblo and build upon recognizing that the students bring their identity, as </a:t>
            </a:r>
            <a:r>
              <a:rPr lang="en-US" sz="2900" dirty="0" err="1" smtClean="0"/>
              <a:t>Keres</a:t>
            </a:r>
            <a:r>
              <a:rPr lang="en-US" sz="2900" dirty="0" smtClean="0"/>
              <a:t> speakers, </a:t>
            </a:r>
            <a:r>
              <a:rPr lang="en-US" sz="2900" dirty="0" err="1" smtClean="0"/>
              <a:t>Keres</a:t>
            </a:r>
            <a:r>
              <a:rPr lang="en-US" sz="2900" dirty="0" smtClean="0"/>
              <a:t> thinkers, </a:t>
            </a:r>
            <a:r>
              <a:rPr lang="en-US" sz="2900" dirty="0" err="1" smtClean="0"/>
              <a:t>Keres</a:t>
            </a:r>
            <a:r>
              <a:rPr lang="en-US" sz="2900" dirty="0" smtClean="0"/>
              <a:t> living beings, with them every day to school. They do not leave their being as a Native Pueblo </a:t>
            </a:r>
            <a:r>
              <a:rPr lang="en-US" sz="2900" dirty="0" err="1" smtClean="0"/>
              <a:t>Keres</a:t>
            </a:r>
            <a:r>
              <a:rPr lang="en-US" sz="2900" dirty="0" smtClean="0"/>
              <a:t> speaking child at the door of the classroom as they would their backpacks, they live, breath, talk and learn in </a:t>
            </a:r>
            <a:r>
              <a:rPr lang="en-US" sz="2900" dirty="0" err="1" smtClean="0"/>
              <a:t>Keres</a:t>
            </a:r>
            <a:r>
              <a:rPr lang="en-US" sz="2900" dirty="0" smtClean="0"/>
              <a:t> AND in the English language</a:t>
            </a:r>
            <a:r>
              <a:rPr lang="en-US" dirty="0" smtClean="0"/>
              <a:t>.  </a:t>
            </a:r>
          </a:p>
        </p:txBody>
      </p:sp>
      <p:sp>
        <p:nvSpPr>
          <p:cNvPr id="4" name="Content Placeholder 3"/>
          <p:cNvSpPr>
            <a:spLocks noGrp="1"/>
          </p:cNvSpPr>
          <p:nvPr>
            <p:ph sz="half" idx="2"/>
          </p:nvPr>
        </p:nvSpPr>
        <p:spPr/>
        <p:txBody>
          <a:bodyPr>
            <a:noAutofit/>
          </a:bodyPr>
          <a:lstStyle/>
          <a:p>
            <a:r>
              <a:rPr lang="en-US" sz="1600" dirty="0" smtClean="0"/>
              <a:t>Objective 1 - </a:t>
            </a:r>
            <a:r>
              <a:rPr lang="en-US" sz="1600" dirty="0" smtClean="0"/>
              <a:t>The objective is to let students demonstrate “Who they are as Native Pueblo </a:t>
            </a:r>
            <a:r>
              <a:rPr lang="en-US" sz="1600" dirty="0" err="1" smtClean="0"/>
              <a:t>Keres</a:t>
            </a:r>
            <a:r>
              <a:rPr lang="en-US" sz="1600" dirty="0" smtClean="0"/>
              <a:t> speakers” through writing, stories, song, dance, and plays by teachers creating a cultural unit of study.  </a:t>
            </a:r>
          </a:p>
          <a:p>
            <a:r>
              <a:rPr lang="en-US" sz="1600" dirty="0" smtClean="0"/>
              <a:t>Indicator #3 To reflect “What is means to be </a:t>
            </a:r>
            <a:r>
              <a:rPr lang="en-US" sz="1600" dirty="0" err="1" smtClean="0"/>
              <a:t>Keres</a:t>
            </a:r>
            <a:r>
              <a:rPr lang="en-US" sz="1600" dirty="0" smtClean="0"/>
              <a:t>….</a:t>
            </a:r>
            <a:r>
              <a:rPr lang="en-US" sz="1600" dirty="0" err="1" smtClean="0"/>
              <a:t>Katishya</a:t>
            </a:r>
            <a:r>
              <a:rPr lang="en-US" sz="1600" dirty="0" smtClean="0"/>
              <a:t>, </a:t>
            </a:r>
            <a:r>
              <a:rPr lang="en-US" sz="1600" dirty="0" err="1" smtClean="0"/>
              <a:t>Kewa</a:t>
            </a:r>
            <a:r>
              <a:rPr lang="en-US" sz="1600" dirty="0" smtClean="0"/>
              <a:t>” throughout the school thru paintings and drawings done by students.  </a:t>
            </a:r>
          </a:p>
          <a:p>
            <a:r>
              <a:rPr lang="en-US" sz="1600" dirty="0" smtClean="0"/>
              <a:t>Indicator #1 To bring awareness of the culture, customs, and values of San Felipe Pueblo to the non-Indian staff of San Felipe Pueblo Elementary School.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Honoring our Heritage Showcase</a:t>
            </a:r>
            <a:endParaRPr lang="en-US" dirty="0"/>
          </a:p>
        </p:txBody>
      </p:sp>
      <p:pic>
        <p:nvPicPr>
          <p:cNvPr id="5" name="Content Placeholder 4" descr="honoring our heritage.JPG"/>
          <p:cNvPicPr>
            <a:picLocks noGrp="1" noChangeAspect="1"/>
          </p:cNvPicPr>
          <p:nvPr>
            <p:ph sz="half" idx="1"/>
          </p:nvPr>
        </p:nvPicPr>
        <p:blipFill>
          <a:blip r:embed="rId2"/>
          <a:stretch>
            <a:fillRect/>
          </a:stretch>
        </p:blipFill>
        <p:spPr>
          <a:xfrm>
            <a:off x="457200" y="1905000"/>
            <a:ext cx="3657600" cy="3558381"/>
          </a:xfrm>
        </p:spPr>
      </p:pic>
      <p:sp>
        <p:nvSpPr>
          <p:cNvPr id="4" name="Content Placeholder 3"/>
          <p:cNvSpPr>
            <a:spLocks noGrp="1"/>
          </p:cNvSpPr>
          <p:nvPr>
            <p:ph sz="half" idx="2"/>
          </p:nvPr>
        </p:nvSpPr>
        <p:spPr/>
        <p:txBody>
          <a:bodyPr>
            <a:noAutofit/>
          </a:bodyPr>
          <a:lstStyle/>
          <a:p>
            <a:r>
              <a:rPr lang="en-US" sz="1200" dirty="0" smtClean="0"/>
              <a:t>The showcase was a culmination of all the projects that students were involved in at their respective grades.  Teachers submitted a lesson plan that stated the objective of their lessons for the month and they referenced NM CCSS for Language Arts and NM State Benchmarks for English Language Development and Modern, Classical, and Native Languages.  The showcase was followed with a traditional feast.  </a:t>
            </a:r>
          </a:p>
          <a:p>
            <a:r>
              <a:rPr lang="en-US" sz="1200" dirty="0" smtClean="0"/>
              <a:t>The language and culture project brought PRIDE to SFPES and the knowledge that the NM CCSS could still be met utilizing a project based approach to instruction and lesson planning which is what occurred between staff and grade levels to implement the projects.  The language and culture project also initiated conversations amongst all staff regarding this sensitive issue of language and culture and how it relates to the school environment.  The language and culture project is a step towards further conversations and instilling PRIDE for being a </a:t>
            </a:r>
            <a:r>
              <a:rPr lang="en-US" sz="1200" i="1" dirty="0" smtClean="0"/>
              <a:t>Thunderbird</a:t>
            </a:r>
            <a:r>
              <a:rPr lang="en-US" sz="1200" dirty="0" smtClean="0"/>
              <a:t>.</a:t>
            </a:r>
            <a:endParaRPr lang="en-US" sz="1200" dirty="0" smtClean="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39</TotalTime>
  <Words>359</Words>
  <Application>Microsoft Office PowerPoint</Application>
  <PresentationFormat>On-screen Show (4:3)</PresentationFormat>
  <Paragraphs>10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Technic</vt:lpstr>
      <vt:lpstr>Honoring  our  Heritage</vt:lpstr>
      <vt:lpstr>Goal for Project</vt:lpstr>
      <vt:lpstr>Honoring our Heritage Showcase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Honoring  our  Heritage</dc:title>
  <dc:creator>Maxine.Ortizabeyta</dc:creator>
  <cp:lastModifiedBy>Maxine.Ortizabeyta</cp:lastModifiedBy>
  <cp:revision>4</cp:revision>
  <dcterms:created xsi:type="dcterms:W3CDTF">2013-07-08T20:07:14Z</dcterms:created>
  <dcterms:modified xsi:type="dcterms:W3CDTF">2013-07-08T20:46:20Z</dcterms:modified>
</cp:coreProperties>
</file>