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6" r:id="rId2"/>
    <p:sldId id="257" r:id="rId3"/>
    <p:sldId id="259" r:id="rId4"/>
    <p:sldId id="260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63C9260-696E-44BE-8F07-CA6367D35710}" type="datetimeFigureOut">
              <a:rPr lang="en-US" smtClean="0"/>
              <a:t>7/8/2013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B42AA9-B98E-4074-B17D-F62185C02F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4314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1B5F6F-AA1A-4534-9818-D006C189A8D0}" type="datetimeFigureOut">
              <a:rPr lang="en-US" smtClean="0"/>
              <a:t>7/8/2013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C196AB-12CC-4593-8AA8-F10DDBDF66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73457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1B5F6F-AA1A-4534-9818-D006C189A8D0}" type="datetimeFigureOut">
              <a:rPr lang="en-US" smtClean="0"/>
              <a:t>7/8/2013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C196AB-12CC-4593-8AA8-F10DDBDF66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94861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1B5F6F-AA1A-4534-9818-D006C189A8D0}" type="datetimeFigureOut">
              <a:rPr lang="en-US" smtClean="0"/>
              <a:t>7/8/2013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C196AB-12CC-4593-8AA8-F10DDBDF66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28671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1B5F6F-AA1A-4534-9818-D006C189A8D0}" type="datetimeFigureOut">
              <a:rPr lang="en-US" smtClean="0"/>
              <a:t>7/8/2013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C196AB-12CC-4593-8AA8-F10DDBDF66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15301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1B5F6F-AA1A-4534-9818-D006C189A8D0}" type="datetimeFigureOut">
              <a:rPr lang="en-US" smtClean="0"/>
              <a:t>7/8/2013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C196AB-12CC-4593-8AA8-F10DDBDF66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87994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1B5F6F-AA1A-4534-9818-D006C189A8D0}" type="datetimeFigureOut">
              <a:rPr lang="en-US" smtClean="0"/>
              <a:t>7/8/2013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C196AB-12CC-4593-8AA8-F10DDBDF66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95707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1B5F6F-AA1A-4534-9818-D006C189A8D0}" type="datetimeFigureOut">
              <a:rPr lang="en-US" smtClean="0"/>
              <a:t>7/8/2013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C196AB-12CC-4593-8AA8-F10DDBDF66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0005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1B5F6F-AA1A-4534-9818-D006C189A8D0}" type="datetimeFigureOut">
              <a:rPr lang="en-US" smtClean="0"/>
              <a:t>7/8/2013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C196AB-12CC-4593-8AA8-F10DDBDF66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88736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1B5F6F-AA1A-4534-9818-D006C189A8D0}" type="datetimeFigureOut">
              <a:rPr lang="en-US" smtClean="0"/>
              <a:t>7/8/2013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C196AB-12CC-4593-8AA8-F10DDBDF66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28167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1B5F6F-AA1A-4534-9818-D006C189A8D0}" type="datetimeFigureOut">
              <a:rPr lang="en-US" smtClean="0"/>
              <a:t>7/8/2013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C196AB-12CC-4593-8AA8-F10DDBDF66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26712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1B5F6F-AA1A-4534-9818-D006C189A8D0}" type="datetimeFigureOut">
              <a:rPr lang="en-US" smtClean="0"/>
              <a:t>7/8/2013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C196AB-12CC-4593-8AA8-F10DDBDF66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98655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1B5F6F-AA1A-4534-9818-D006C189A8D0}" type="datetimeFigureOut">
              <a:rPr lang="en-US" smtClean="0"/>
              <a:t>7/8/2013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C196AB-12CC-4593-8AA8-F10DDBDF664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26438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Integrating the Common Core State Standards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Santa Rosa Ranch School 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663044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sz="4900" dirty="0" smtClean="0"/>
              <a:t>Project Objective 1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Establish series of Staff Professional Development training on Common Core.</a:t>
            </a:r>
          </a:p>
          <a:p>
            <a:r>
              <a:rPr lang="en-US" dirty="0" smtClean="0"/>
              <a:t>Purchased Common Core State Standards texts, flipcharts, and materials</a:t>
            </a:r>
          </a:p>
          <a:p>
            <a:r>
              <a:rPr lang="en-US" dirty="0" smtClean="0"/>
              <a:t>Set aside half day and full day staff Professional Development</a:t>
            </a:r>
          </a:p>
          <a:p>
            <a:r>
              <a:rPr lang="en-US" dirty="0" smtClean="0"/>
              <a:t>Completed training sessions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29463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Project Objective 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Align school instructional programs (curricula, texts, etc.) to Common Core State Standards. Alignment will expose gaps in school program to Common Core; school will construct an instructional plan to fill the gaps. </a:t>
            </a:r>
          </a:p>
          <a:p>
            <a:r>
              <a:rPr lang="en-US" dirty="0" smtClean="0"/>
              <a:t>Staff aligned school instructional programs</a:t>
            </a:r>
          </a:p>
          <a:p>
            <a:r>
              <a:rPr lang="en-US" dirty="0" smtClean="0"/>
              <a:t>Identified gaps in alignment</a:t>
            </a:r>
          </a:p>
          <a:p>
            <a:r>
              <a:rPr lang="en-US" dirty="0" smtClean="0"/>
              <a:t>Created a plan to address instructional gaps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68587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Project Objective 3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Review Common Core State Standards and map instruction for remainder of school year.</a:t>
            </a:r>
          </a:p>
          <a:p>
            <a:r>
              <a:rPr lang="en-US" dirty="0" smtClean="0"/>
              <a:t>Reviewed school curriculum guide</a:t>
            </a:r>
          </a:p>
          <a:p>
            <a:r>
              <a:rPr lang="en-US" dirty="0" smtClean="0"/>
              <a:t>Established integration of Common Core State Standards </a:t>
            </a:r>
          </a:p>
          <a:p>
            <a:r>
              <a:rPr lang="en-US" dirty="0" smtClean="0"/>
              <a:t>Produced instruction map aligned with Common Core State Standards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567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197</TotalTime>
  <Words>140</Words>
  <Application>Microsoft Office PowerPoint</Application>
  <PresentationFormat>On-screen Show (4:3)</PresentationFormat>
  <Paragraphs>17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Integrating the Common Core State Standards </vt:lpstr>
      <vt:lpstr> Project Objective 1 </vt:lpstr>
      <vt:lpstr>Project Objective 2</vt:lpstr>
      <vt:lpstr>Project Objective 3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Integrating the Common Core State Standards </dc:title>
  <cp:lastModifiedBy>Daniel</cp:lastModifiedBy>
  <cp:revision>4</cp:revision>
  <dcterms:created xsi:type="dcterms:W3CDTF">2013-07-08T20:50:11Z</dcterms:created>
  <dcterms:modified xsi:type="dcterms:W3CDTF">2013-07-09T00:08:06Z</dcterms:modified>
</cp:coreProperties>
</file>