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1F2A859-996E-4A17-BC76-3854085F41CA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339DB78-3CB7-4555-B003-6D89847D15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79060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A59BAA5-5502-4CC4-974D-163AE60344B5}" type="datetimeFigureOut">
              <a:rPr lang="en-US" smtClean="0"/>
              <a:pPr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21E1FFA-46DE-4995-B6D2-1E6544147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7467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Garamond" pitchFamily="18" charset="0"/>
              </a:rPr>
              <a:t>Engaging People—</a:t>
            </a:r>
          </a:p>
          <a:p>
            <a:r>
              <a:rPr lang="en-US" sz="4400" b="1" dirty="0" smtClean="0">
                <a:latin typeface="Garamond" pitchFamily="18" charset="0"/>
              </a:rPr>
              <a:t>Culture and Language </a:t>
            </a:r>
            <a:r>
              <a:rPr lang="en-US" sz="4400" b="1" dirty="0" smtClean="0">
                <a:latin typeface="Garamond" pitchFamily="18" charset="0"/>
              </a:rPr>
              <a:t>Indicators: The </a:t>
            </a:r>
            <a:r>
              <a:rPr lang="en-US" sz="4400" b="1" i="1" dirty="0" smtClean="0">
                <a:latin typeface="Berlin Sans FB Demi" pitchFamily="34" charset="0"/>
              </a:rPr>
              <a:t>Sacred Voices </a:t>
            </a:r>
            <a:r>
              <a:rPr lang="en-US" sz="4400" b="1" dirty="0" smtClean="0">
                <a:latin typeface="Garamond" pitchFamily="18" charset="0"/>
              </a:rPr>
              <a:t>Initiative at Sherman Indian High School</a:t>
            </a:r>
            <a:endParaRPr lang="en-US" sz="4400" b="1" dirty="0">
              <a:latin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3200" y="4724400"/>
            <a:ext cx="6858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“Tripp” Roland W. Doepner, III</a:t>
            </a:r>
          </a:p>
          <a:p>
            <a:r>
              <a:rPr lang="en-US" sz="3200" dirty="0" smtClean="0"/>
              <a:t>Principal</a:t>
            </a:r>
          </a:p>
          <a:p>
            <a:r>
              <a:rPr lang="en-US" sz="3200" dirty="0" smtClean="0"/>
              <a:t>July 2013</a:t>
            </a:r>
            <a:endParaRPr lang="en-US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4244482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33400"/>
            <a:ext cx="7520940" cy="548640"/>
          </a:xfrm>
        </p:spPr>
        <p:txBody>
          <a:bodyPr/>
          <a:lstStyle/>
          <a:p>
            <a:pPr algn="ctr"/>
            <a:r>
              <a:rPr lang="en-US" sz="4000" dirty="0" smtClean="0"/>
              <a:t>Focus on Culture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300172"/>
          </a:xfrm>
        </p:spPr>
        <p:txBody>
          <a:bodyPr>
            <a:normAutofit fontScale="85000" lnSpcReduction="20000"/>
          </a:bodyPr>
          <a:lstStyle/>
          <a:p>
            <a:r>
              <a:rPr lang="en-US" sz="4400" dirty="0" smtClean="0"/>
              <a:t>Reinforces </a:t>
            </a:r>
            <a:r>
              <a:rPr lang="en-US" sz="4400" dirty="0" smtClean="0"/>
              <a:t>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4400" dirty="0" smtClean="0"/>
              <a:t>Content within </a:t>
            </a:r>
            <a:r>
              <a:rPr lang="en-US" sz="4400" dirty="0" smtClean="0"/>
              <a:t>c</a:t>
            </a:r>
            <a:r>
              <a:rPr lang="en-US" sz="4400" dirty="0" smtClean="0"/>
              <a:t>lassrooms </a:t>
            </a:r>
            <a:r>
              <a:rPr lang="en-US" sz="4400" i="1" dirty="0" smtClean="0"/>
              <a:t>whilst</a:t>
            </a:r>
            <a:endParaRPr lang="en-US" sz="4400" i="1" dirty="0"/>
          </a:p>
          <a:p>
            <a:pPr marL="571500" indent="-571500">
              <a:buFont typeface="Arial" pitchFamily="34" charset="0"/>
              <a:buChar char="•"/>
            </a:pPr>
            <a:r>
              <a:rPr lang="en-US" sz="4400" dirty="0" smtClean="0"/>
              <a:t>Drawing </a:t>
            </a:r>
            <a:r>
              <a:rPr lang="en-US" sz="4400" dirty="0" smtClean="0"/>
              <a:t>u</a:t>
            </a:r>
            <a:r>
              <a:rPr lang="en-US" sz="4400" dirty="0" smtClean="0"/>
              <a:t>pon </a:t>
            </a:r>
            <a:r>
              <a:rPr lang="en-US" sz="4400" dirty="0" smtClean="0"/>
              <a:t>s</a:t>
            </a:r>
            <a:r>
              <a:rPr lang="en-US" sz="4400" dirty="0" smtClean="0"/>
              <a:t>tudents’ prior experience with </a:t>
            </a:r>
            <a:r>
              <a:rPr lang="en-US" sz="4400" dirty="0" smtClean="0"/>
              <a:t>e</a:t>
            </a:r>
            <a:r>
              <a:rPr lang="en-US" sz="4400" dirty="0" smtClean="0"/>
              <a:t>xtension </a:t>
            </a:r>
            <a:r>
              <a:rPr lang="en-US" sz="4400" i="1" dirty="0" smtClean="0"/>
              <a:t>while also</a:t>
            </a:r>
            <a:endParaRPr lang="en-US" sz="4400" i="1" dirty="0"/>
          </a:p>
          <a:p>
            <a:pPr marL="571500" indent="-571500">
              <a:buFont typeface="Arial" pitchFamily="34" charset="0"/>
              <a:buChar char="•"/>
            </a:pPr>
            <a:r>
              <a:rPr lang="en-US" sz="4400" dirty="0" smtClean="0"/>
              <a:t>Enlisting local stakeholders while building larger community</a:t>
            </a:r>
            <a:endParaRPr lang="en-US" sz="4400" dirty="0" smtClean="0"/>
          </a:p>
          <a:p>
            <a:pPr marL="0" indent="0"/>
            <a:r>
              <a:rPr lang="en-US" sz="6600" dirty="0" smtClean="0"/>
              <a:t>          </a:t>
            </a:r>
          </a:p>
          <a:p>
            <a:r>
              <a:rPr lang="en-US" sz="6600" dirty="0" smtClean="0"/>
              <a:t>              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620967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310640"/>
          </a:xfrm>
        </p:spPr>
        <p:txBody>
          <a:bodyPr/>
          <a:lstStyle/>
          <a:p>
            <a:pPr algn="ctr"/>
            <a:r>
              <a:rPr lang="en-US" sz="3200" dirty="0" smtClean="0">
                <a:latin typeface="Garamond" pitchFamily="18" charset="0"/>
              </a:rPr>
              <a:t>Key aspects of seeing project through with high success:</a:t>
            </a:r>
            <a:endParaRPr lang="en-US" sz="3200" dirty="0">
              <a:latin typeface="Garamond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37338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US" sz="2200" dirty="0" smtClean="0"/>
              <a:t>Define how success will look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Enlist an “invested confederate” with spirit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Enlist an “invested confederate” with eye to detail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Monitor progress regularly and when opportunity arises outside schedule</a:t>
            </a:r>
            <a:endParaRPr lang="en-US" sz="2200" dirty="0" smtClean="0"/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Be vigilant for resources</a:t>
            </a:r>
            <a:endParaRPr lang="en-US" sz="2200" dirty="0" smtClean="0"/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Repeat the above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/>
              <a:t>Memory jogger or “ticklers</a:t>
            </a:r>
            <a:r>
              <a:rPr lang="en-US" sz="2400" dirty="0" smtClean="0"/>
              <a:t>”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3589553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715</TotalTime>
  <Words>112</Words>
  <Application>Microsoft Office PowerPoint</Application>
  <PresentationFormat>On-screen Show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Angles</vt:lpstr>
      <vt:lpstr>Slide 1</vt:lpstr>
      <vt:lpstr>Focus on Culture </vt:lpstr>
      <vt:lpstr>Key aspects of seeing project through with high success: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Bernadette</dc:creator>
  <cp:lastModifiedBy>roland.doepner</cp:lastModifiedBy>
  <cp:revision>18</cp:revision>
  <cp:lastPrinted>2012-11-15T17:44:46Z</cp:lastPrinted>
  <dcterms:created xsi:type="dcterms:W3CDTF">2012-11-15T04:38:48Z</dcterms:created>
  <dcterms:modified xsi:type="dcterms:W3CDTF">2013-07-09T03:33:23Z</dcterms:modified>
</cp:coreProperties>
</file>