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0" autoAdjust="0"/>
    <p:restoredTop sz="94660"/>
  </p:normalViewPr>
  <p:slideViewPr>
    <p:cSldViewPr>
      <p:cViewPr varScale="1">
        <p:scale>
          <a:sx n="78" d="100"/>
          <a:sy n="78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F03F-0EB7-457F-8649-AC574AFD8EE2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D47-5ABD-43F4-9535-F05134B6E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F03F-0EB7-457F-8649-AC574AFD8EE2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D47-5ABD-43F4-9535-F05134B6E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F03F-0EB7-457F-8649-AC574AFD8EE2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D47-5ABD-43F4-9535-F05134B6E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F03F-0EB7-457F-8649-AC574AFD8EE2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D47-5ABD-43F4-9535-F05134B6E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F03F-0EB7-457F-8649-AC574AFD8EE2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D47-5ABD-43F4-9535-F05134B6E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F03F-0EB7-457F-8649-AC574AFD8EE2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D47-5ABD-43F4-9535-F05134B6E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F03F-0EB7-457F-8649-AC574AFD8EE2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D47-5ABD-43F4-9535-F05134B6E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F03F-0EB7-457F-8649-AC574AFD8EE2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D47-5ABD-43F4-9535-F05134B6E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F03F-0EB7-457F-8649-AC574AFD8EE2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D47-5ABD-43F4-9535-F05134B6E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F03F-0EB7-457F-8649-AC574AFD8EE2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D47-5ABD-43F4-9535-F05134B6E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F03F-0EB7-457F-8649-AC574AFD8EE2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AD47-5ABD-43F4-9535-F05134B6E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BF03F-0EB7-457F-8649-AC574AFD8EE2}" type="datetimeFigureOut">
              <a:rPr lang="en-US" smtClean="0"/>
              <a:pPr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7AD47-5ABD-43F4-9535-F05134B6E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Taos Day School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 Culture Project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8400" y="-1066800"/>
            <a:ext cx="15544800" cy="1165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20130315_09353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20130315_09353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20130315_09353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s://mail-attachment.googleusercontent.com/attachment/u/0/?ui=2&amp;ik=8388fa462e&amp;view=att&amp;th=13fb048d4fd28d33&amp;attid=0.0&amp;disp=inline&amp;safe=1&amp;zw&amp;saduie=AG9B_P_yVBfQcWY2ZmAYGcbZpB0n&amp;sadet=1373066831607&amp;sads=W7fI2-dVQw6YRdaUOOsCMFudk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20130315_0935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44800" cy="1165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Taos Day School </vt:lpstr>
      <vt:lpstr>Slide 2</vt:lpstr>
      <vt:lpstr>Slide 3</vt:lpstr>
      <vt:lpstr>Slide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patricia.kessler</dc:creator>
  <cp:lastModifiedBy>patricia.kessler</cp:lastModifiedBy>
  <cp:revision>3</cp:revision>
  <dcterms:created xsi:type="dcterms:W3CDTF">2013-07-05T23:22:30Z</dcterms:created>
  <dcterms:modified xsi:type="dcterms:W3CDTF">2013-07-08T21:16:13Z</dcterms:modified>
</cp:coreProperties>
</file>