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3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292112-6417-4C5D-A460-A7055D95A371}"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060F3-76DE-4616-B6CE-FE548F65FBCB}"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92112-6417-4C5D-A460-A7055D95A371}"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92112-6417-4C5D-A460-A7055D95A371}"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92112-6417-4C5D-A460-A7055D95A371}"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292112-6417-4C5D-A460-A7055D95A371}"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060F3-76DE-4616-B6CE-FE548F65FBCB}"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292112-6417-4C5D-A460-A7055D95A371}"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292112-6417-4C5D-A460-A7055D95A371}" type="datetimeFigureOut">
              <a:rPr lang="en-US" smtClean="0"/>
              <a:t>7/9/2013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060F3-76DE-4616-B6CE-FE548F65FBCB}"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292112-6417-4C5D-A460-A7055D95A371}" type="datetimeFigureOut">
              <a:rPr lang="en-US" smtClean="0"/>
              <a:t>7/9/2013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292112-6417-4C5D-A460-A7055D95A371}" type="datetimeFigureOut">
              <a:rPr lang="en-US" smtClean="0"/>
              <a:t>7/9/2013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292112-6417-4C5D-A460-A7055D95A371}"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060F3-76DE-4616-B6CE-FE548F65FBCB}"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292112-6417-4C5D-A460-A7055D95A371}"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060F3-76DE-4616-B6CE-FE548F65FB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F1292112-6417-4C5D-A460-A7055D95A371}" type="datetimeFigureOut">
              <a:rPr lang="en-US" smtClean="0"/>
              <a:t>7/9/2013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27C060F3-76DE-4616-B6CE-FE548F65FBCB}"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1904999"/>
          </a:xfrm>
        </p:spPr>
        <p:txBody>
          <a:bodyPr>
            <a:normAutofit/>
          </a:bodyPr>
          <a:lstStyle/>
          <a:p>
            <a:r>
              <a:rPr lang="en-US" sz="3200" dirty="0" err="1" smtClean="0"/>
              <a:t>T’siya</a:t>
            </a:r>
            <a:r>
              <a:rPr lang="en-US" sz="3200" dirty="0" smtClean="0"/>
              <a:t> Day School</a:t>
            </a:r>
            <a:br>
              <a:rPr lang="en-US" sz="3200" dirty="0" smtClean="0"/>
            </a:br>
            <a:r>
              <a:rPr lang="en-US" sz="3200" dirty="0" smtClean="0"/>
              <a:t>Culture and Language Project </a:t>
            </a:r>
            <a:br>
              <a:rPr lang="en-US" sz="3200" dirty="0" smtClean="0"/>
            </a:br>
            <a:r>
              <a:rPr lang="en-US" sz="3200" dirty="0" smtClean="0"/>
              <a:t>Indicators 1, 6, &amp; 13</a:t>
            </a:r>
            <a:endParaRPr lang="en-US" sz="3200" dirty="0"/>
          </a:p>
        </p:txBody>
      </p:sp>
      <p:sp>
        <p:nvSpPr>
          <p:cNvPr id="3" name="Subtitle 2"/>
          <p:cNvSpPr>
            <a:spLocks noGrp="1"/>
          </p:cNvSpPr>
          <p:nvPr>
            <p:ph type="subTitle" idx="1"/>
          </p:nvPr>
        </p:nvSpPr>
        <p:spPr>
          <a:xfrm>
            <a:off x="1219200" y="3581400"/>
            <a:ext cx="6553200" cy="2971800"/>
          </a:xfrm>
        </p:spPr>
        <p:txBody>
          <a:bodyPr>
            <a:normAutofit/>
          </a:bodyPr>
          <a:lstStyle/>
          <a:p>
            <a:r>
              <a:rPr lang="en-US" sz="1600" dirty="0" smtClean="0">
                <a:solidFill>
                  <a:schemeClr val="tx1"/>
                </a:solidFill>
              </a:rPr>
              <a:t>Indicator One</a:t>
            </a:r>
          </a:p>
          <a:p>
            <a:pPr marL="342900" indent="-342900" algn="l"/>
            <a:r>
              <a:rPr lang="en-US" sz="1600" dirty="0" smtClean="0">
                <a:solidFill>
                  <a:schemeClr val="tx1"/>
                </a:solidFill>
              </a:rPr>
              <a:t>The School provides training for all staff on local history, culture, customs and values.</a:t>
            </a:r>
          </a:p>
          <a:p>
            <a:pPr marL="342900" indent="-342900" algn="l"/>
            <a:r>
              <a:rPr lang="en-US" sz="1600" dirty="0" smtClean="0">
                <a:solidFill>
                  <a:schemeClr val="tx1"/>
                </a:solidFill>
              </a:rPr>
              <a:t>Examples:  Whole staff received training from Bilingual Teacher on the Zia Symbol and what it represents.  Staff also received 4 hours of workshops on the history of the Zia people, their culture, customs and values.  </a:t>
            </a:r>
          </a:p>
          <a:p>
            <a:pPr marL="342900" indent="-342900" algn="l"/>
            <a:r>
              <a:rPr lang="en-US" sz="1600" dirty="0" smtClean="0">
                <a:solidFill>
                  <a:schemeClr val="tx1"/>
                </a:solidFill>
              </a:rPr>
              <a:t>Result:  In May the Governor reported to the Principal that the Tribal Council believes the school is headed in the right direction.  Good people who want to understand the Zia people and want to assist in the learning process while valuing their culture and how they do things.</a:t>
            </a:r>
            <a:endParaRPr lang="en-US" sz="16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No One Cares How Much You Know Until They Know How Much You Care</a:t>
            </a:r>
            <a:br>
              <a:rPr lang="en-US" sz="2400" dirty="0" smtClean="0"/>
            </a:br>
            <a:r>
              <a:rPr lang="en-US" sz="2400" dirty="0" smtClean="0"/>
              <a:t>Indicator Six</a:t>
            </a:r>
            <a:endParaRPr lang="en-US" sz="2400" dirty="0"/>
          </a:p>
        </p:txBody>
      </p:sp>
      <p:sp>
        <p:nvSpPr>
          <p:cNvPr id="3" name="Content Placeholder 2"/>
          <p:cNvSpPr>
            <a:spLocks noGrp="1"/>
          </p:cNvSpPr>
          <p:nvPr>
            <p:ph idx="1"/>
          </p:nvPr>
        </p:nvSpPr>
        <p:spPr/>
        <p:txBody>
          <a:bodyPr>
            <a:normAutofit/>
          </a:bodyPr>
          <a:lstStyle/>
          <a:p>
            <a:r>
              <a:rPr lang="en-US" sz="1800" dirty="0" smtClean="0"/>
              <a:t>The school includes tribal elders, speakers, and leaders in planning and providing school events that features Native American culture, customs and values.</a:t>
            </a:r>
          </a:p>
          <a:p>
            <a:r>
              <a:rPr lang="en-US" sz="1800" dirty="0" smtClean="0"/>
              <a:t>Examples:</a:t>
            </a:r>
          </a:p>
          <a:p>
            <a:pPr lvl="1"/>
            <a:r>
              <a:rPr lang="en-US" sz="1400" dirty="0" smtClean="0"/>
              <a:t>Head of Buffalo Clan assisted with the Thanksgiving presentations</a:t>
            </a:r>
          </a:p>
          <a:p>
            <a:pPr lvl="1"/>
            <a:r>
              <a:rPr lang="en-US" sz="1400" dirty="0" smtClean="0"/>
              <a:t>Different elders assisted in the </a:t>
            </a:r>
            <a:r>
              <a:rPr lang="en-US" sz="1400" dirty="0" smtClean="0"/>
              <a:t>Buffalo</a:t>
            </a:r>
            <a:r>
              <a:rPr lang="en-US" sz="1400" dirty="0" smtClean="0"/>
              <a:t> </a:t>
            </a:r>
            <a:r>
              <a:rPr lang="en-US" sz="1400" dirty="0" smtClean="0"/>
              <a:t>Dance during the Christmas Celebration</a:t>
            </a:r>
          </a:p>
          <a:p>
            <a:pPr lvl="1"/>
            <a:r>
              <a:rPr lang="en-US" sz="1400" dirty="0" smtClean="0"/>
              <a:t>Food for all events was properly blessed  by the Governor or his designee.</a:t>
            </a:r>
          </a:p>
          <a:p>
            <a:pPr lvl="1"/>
            <a:r>
              <a:rPr lang="en-US" sz="1400" dirty="0" smtClean="0"/>
              <a:t>Proper Pray and Blessings at all events at the School this past year by tribal elders.</a:t>
            </a:r>
          </a:p>
          <a:p>
            <a:pPr lvl="1"/>
            <a:r>
              <a:rPr lang="en-US" sz="1400" dirty="0" smtClean="0"/>
              <a:t>Elders invited to all celebrations/events.</a:t>
            </a:r>
          </a:p>
          <a:p>
            <a:pPr lvl="1">
              <a:buNone/>
            </a:pPr>
            <a:endParaRPr lang="en-US" sz="1400" dirty="0"/>
          </a:p>
          <a:p>
            <a:pPr lvl="1">
              <a:buNone/>
            </a:pPr>
            <a:r>
              <a:rPr lang="en-US" sz="1400" dirty="0" smtClean="0"/>
              <a:t>Result: </a:t>
            </a:r>
          </a:p>
          <a:p>
            <a:pPr lvl="1">
              <a:buNone/>
            </a:pPr>
            <a:r>
              <a:rPr lang="en-US" sz="1400" dirty="0" smtClean="0"/>
              <a:t>Again, at the conclusion of the school year in May the Governor </a:t>
            </a:r>
            <a:r>
              <a:rPr lang="en-US" sz="1400" dirty="0" smtClean="0"/>
              <a:t>reported </a:t>
            </a:r>
            <a:r>
              <a:rPr lang="en-US" sz="1400" dirty="0" smtClean="0"/>
              <a:t>that the Tribal Council was pleased with T’siya Day School.  Elders are involved with what is going on with the school.  It was reported this wasn’t consistent in the past.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Culture and Language </a:t>
            </a:r>
            <a:r>
              <a:rPr lang="en-US" sz="2400" dirty="0"/>
              <a:t/>
            </a:r>
            <a:br>
              <a:rPr lang="en-US" sz="2400" dirty="0"/>
            </a:br>
            <a:r>
              <a:rPr lang="en-US" sz="2400" dirty="0" err="1" smtClean="0"/>
              <a:t>T’siya</a:t>
            </a:r>
            <a:r>
              <a:rPr lang="en-US" sz="2400" dirty="0" smtClean="0"/>
              <a:t> Day School</a:t>
            </a:r>
            <a:endParaRPr lang="en-US" sz="2400" dirty="0"/>
          </a:p>
        </p:txBody>
      </p:sp>
      <p:sp>
        <p:nvSpPr>
          <p:cNvPr id="3" name="Content Placeholder 2"/>
          <p:cNvSpPr>
            <a:spLocks noGrp="1"/>
          </p:cNvSpPr>
          <p:nvPr>
            <p:ph idx="1"/>
          </p:nvPr>
        </p:nvSpPr>
        <p:spPr/>
        <p:txBody>
          <a:bodyPr>
            <a:normAutofit lnSpcReduction="10000"/>
          </a:bodyPr>
          <a:lstStyle/>
          <a:p>
            <a:r>
              <a:rPr lang="en-US" sz="1800" dirty="0" smtClean="0"/>
              <a:t>All students receive instruction in the basic of the prevailing tribal language and an opportunity to use the language.</a:t>
            </a:r>
          </a:p>
          <a:p>
            <a:r>
              <a:rPr lang="en-US" sz="1800" dirty="0" smtClean="0"/>
              <a:t>Examples</a:t>
            </a:r>
          </a:p>
          <a:p>
            <a:r>
              <a:rPr lang="en-US" sz="1800" dirty="0" smtClean="0"/>
              <a:t>Thanksgiving; students speak introducing themselves, their tribal name and their clan in </a:t>
            </a:r>
            <a:r>
              <a:rPr lang="en-US" sz="1800" dirty="0" err="1" smtClean="0"/>
              <a:t>Keres</a:t>
            </a:r>
            <a:r>
              <a:rPr lang="en-US" sz="1800" dirty="0" smtClean="0"/>
              <a:t>.  It continues at the Christmas exchange.  In Bilingual class this school year they learn basic language.</a:t>
            </a:r>
          </a:p>
          <a:p>
            <a:r>
              <a:rPr lang="en-US" sz="1800" dirty="0" smtClean="0"/>
              <a:t>Results:  In cooperation with the Educational Liaison of the tribe six elders, leaders have been hired and they are working on conversation language with the children.  The classes are at </a:t>
            </a:r>
            <a:r>
              <a:rPr lang="en-US" sz="1800" dirty="0" err="1" smtClean="0"/>
              <a:t>T’siya</a:t>
            </a:r>
            <a:r>
              <a:rPr lang="en-US" sz="1800" dirty="0" smtClean="0"/>
              <a:t> Day School and the Bilingual teacher is now involved.  The next step is to get a volunteer male and work with the students and their families on their language as well as their traditions which is taught in the homes.  The school with the goal set by the Board of Education will build a language program that is blessed and approved by the Governor and Tribal Council.</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2013/14 Culture and Language Project </a:t>
            </a:r>
            <a:br>
              <a:rPr lang="en-US" sz="2400" dirty="0" smtClean="0"/>
            </a:br>
            <a:r>
              <a:rPr lang="en-US" sz="2400" dirty="0" err="1" smtClean="0"/>
              <a:t>T’siya</a:t>
            </a:r>
            <a:r>
              <a:rPr lang="en-US" sz="2400" dirty="0" smtClean="0"/>
              <a:t> Day School</a:t>
            </a:r>
            <a:endParaRPr lang="en-US" sz="2400" dirty="0"/>
          </a:p>
        </p:txBody>
      </p:sp>
      <p:sp>
        <p:nvSpPr>
          <p:cNvPr id="3" name="Content Placeholder 2"/>
          <p:cNvSpPr>
            <a:spLocks noGrp="1"/>
          </p:cNvSpPr>
          <p:nvPr>
            <p:ph idx="1"/>
          </p:nvPr>
        </p:nvSpPr>
        <p:spPr/>
        <p:txBody>
          <a:bodyPr/>
          <a:lstStyle/>
          <a:p>
            <a:r>
              <a:rPr lang="en-US" dirty="0" err="1" smtClean="0"/>
              <a:t>T’siya</a:t>
            </a:r>
            <a:r>
              <a:rPr lang="en-US" dirty="0" smtClean="0"/>
              <a:t> will be servant leaders.</a:t>
            </a:r>
          </a:p>
          <a:p>
            <a:r>
              <a:rPr lang="en-US" dirty="0" smtClean="0"/>
              <a:t>Staff will continue to learn and help students</a:t>
            </a:r>
          </a:p>
          <a:p>
            <a:r>
              <a:rPr lang="en-US" dirty="0" smtClean="0"/>
              <a:t>Governor and Tribal Council and School Board will take the lead in Development of Program</a:t>
            </a:r>
          </a:p>
          <a:p>
            <a:r>
              <a:rPr lang="en-US" dirty="0" smtClean="0"/>
              <a:t>Language will be taught at least twice a week</a:t>
            </a:r>
          </a:p>
          <a:p>
            <a:r>
              <a:rPr lang="en-US" dirty="0" smtClean="0"/>
              <a:t>Monthly activities at school that will embrace the Zia Culture and Language.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53</TotalTime>
  <Words>479</Words>
  <Application>Microsoft Office PowerPoint</Application>
  <PresentationFormat>On-screen Show (4:3)</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NewsPrint</vt:lpstr>
      <vt:lpstr>T’siya Day School Culture and Language Project  Indicators 1, 6, &amp; 13</vt:lpstr>
      <vt:lpstr>No One Cares How Much You Know Until They Know How Much You Care Indicator Six</vt:lpstr>
      <vt:lpstr>Culture and Language  T’siya Day School</vt:lpstr>
      <vt:lpstr>2013/14 Culture and Language Project  T’siya Day School</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T’siya Day School Culture and Language Project</dc:title>
  <dc:creator>gary.tripp</dc:creator>
  <cp:lastModifiedBy>Saiz, Geneva</cp:lastModifiedBy>
  <cp:revision>7</cp:revision>
  <dcterms:created xsi:type="dcterms:W3CDTF">2013-07-08T23:46:35Z</dcterms:created>
  <dcterms:modified xsi:type="dcterms:W3CDTF">2013-07-09T14:15:28Z</dcterms:modified>
</cp:coreProperties>
</file>