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29"/>
  </p:notesMasterIdLst>
  <p:sldIdLst>
    <p:sldId id="256" r:id="rId2"/>
    <p:sldId id="258" r:id="rId3"/>
    <p:sldId id="285" r:id="rId4"/>
    <p:sldId id="260" r:id="rId5"/>
    <p:sldId id="262" r:id="rId6"/>
    <p:sldId id="259" r:id="rId7"/>
    <p:sldId id="261" r:id="rId8"/>
    <p:sldId id="265" r:id="rId9"/>
    <p:sldId id="279" r:id="rId10"/>
    <p:sldId id="263" r:id="rId11"/>
    <p:sldId id="266" r:id="rId12"/>
    <p:sldId id="267" r:id="rId13"/>
    <p:sldId id="268" r:id="rId14"/>
    <p:sldId id="269" r:id="rId15"/>
    <p:sldId id="299" r:id="rId16"/>
    <p:sldId id="273" r:id="rId17"/>
    <p:sldId id="300" r:id="rId18"/>
    <p:sldId id="274" r:id="rId19"/>
    <p:sldId id="301" r:id="rId20"/>
    <p:sldId id="298" r:id="rId21"/>
    <p:sldId id="294" r:id="rId22"/>
    <p:sldId id="295" r:id="rId23"/>
    <p:sldId id="302" r:id="rId24"/>
    <p:sldId id="303" r:id="rId25"/>
    <p:sldId id="296" r:id="rId26"/>
    <p:sldId id="292" r:id="rId27"/>
    <p:sldId id="293" r:id="rId28"/>
  </p:sldIdLst>
  <p:sldSz cx="9144000" cy="5143500" type="screen16x9"/>
  <p:notesSz cx="6858000" cy="9144000"/>
  <p:embeddedFontLst>
    <p:embeddedFont>
      <p:font typeface="Impact" panose="020B0806030902050204" pitchFamily="34" charset="0"/>
      <p:regular r:id="rId30"/>
    </p:embeddedFont>
    <p:embeddedFont>
      <p:font typeface="Calibri" panose="020F0502020204030204" pitchFamily="34" charset="0"/>
      <p:regular r:id="rId31"/>
      <p:bold r:id="rId32"/>
      <p:italic r:id="rId33"/>
      <p:boldItalic r:id="rId34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3415D"/>
    <a:srgbClr val="057931"/>
    <a:srgbClr val="068436"/>
    <a:srgbClr val="EC951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CA65092B-2597-494D-8EAF-E2A2C9422A68}">
  <a:tblStyle styleId="{CA65092B-2597-494D-8EAF-E2A2C9422A68}" styleName="Table_0">
    <a:wholeTbl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insideV>
        </a:tcBdr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88" d="100"/>
          <a:sy n="88" d="100"/>
        </p:scale>
        <p:origin x="792" y="78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font" Target="fonts/font5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4.fntdata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3.fntdata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2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font" Target="fonts/font1.fntdata"/><Relationship Id="rId35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 sz="1100"/>
            </a:lvl1pPr>
            <a:lvl2pPr lvl="1">
              <a:spcBef>
                <a:spcPts val="0"/>
              </a:spcBef>
              <a:defRPr sz="1100"/>
            </a:lvl2pPr>
            <a:lvl3pPr lvl="2">
              <a:spcBef>
                <a:spcPts val="0"/>
              </a:spcBef>
              <a:defRPr sz="1100"/>
            </a:lvl3pPr>
            <a:lvl4pPr lvl="3">
              <a:spcBef>
                <a:spcPts val="0"/>
              </a:spcBef>
              <a:defRPr sz="1100"/>
            </a:lvl4pPr>
            <a:lvl5pPr lvl="4">
              <a:spcBef>
                <a:spcPts val="0"/>
              </a:spcBef>
              <a:defRPr sz="1100"/>
            </a:lvl5pPr>
            <a:lvl6pPr lvl="5">
              <a:spcBef>
                <a:spcPts val="0"/>
              </a:spcBef>
              <a:defRPr sz="1100"/>
            </a:lvl6pPr>
            <a:lvl7pPr lvl="6">
              <a:spcBef>
                <a:spcPts val="0"/>
              </a:spcBef>
              <a:defRPr sz="1100"/>
            </a:lvl7pPr>
            <a:lvl8pPr lvl="7">
              <a:spcBef>
                <a:spcPts val="0"/>
              </a:spcBef>
              <a:defRPr sz="1100"/>
            </a:lvl8pPr>
            <a:lvl9pPr lvl="8">
              <a:spcBef>
                <a:spcPts val="0"/>
              </a:spcBef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567252110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Shape 9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6" name="Shape 9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7244434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Shape 21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6" name="Shape 21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39507054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Shape 22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8" name="Shape 22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87345076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Shape 24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2" name="Shape 24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3992353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" name="Shape 29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3" name="Shape 29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25868607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" name="Shape 34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1" name="Shape 34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57360591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1" name="Shape 35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2" name="Shape 35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50723562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Shape 24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2" name="Shape 24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7497176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Shape 21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6" name="Shape 21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86493657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Shape 12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5" name="Shape 12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06651405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Shape 13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9" name="Shape 13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16970204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Shape 15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7" name="Shape 15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70330875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Shape 13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2" name="Shape 13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0009421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Shape 14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4" name="Shape 14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89186959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Shape 20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3" name="Shape 20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54599950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6" name="Shape 39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7" name="Shape 39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US" dirty="0" smtClean="0"/>
              <a:t>Screen</a:t>
            </a:r>
            <a:r>
              <a:rPr lang="en-US" baseline="0" dirty="0" smtClean="0"/>
              <a:t> is a video to show explaining different modes.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50920587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Shape 17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4" name="Shape 17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882396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hape 9"/>
          <p:cNvSpPr/>
          <p:nvPr/>
        </p:nvSpPr>
        <p:spPr>
          <a:xfrm>
            <a:off x="0" y="4288500"/>
            <a:ext cx="9144000" cy="247500"/>
          </a:xfrm>
          <a:prstGeom prst="rect">
            <a:avLst/>
          </a:prstGeom>
          <a:solidFill>
            <a:srgbClr val="165751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0" name="Shape 10"/>
          <p:cNvSpPr/>
          <p:nvPr/>
        </p:nvSpPr>
        <p:spPr>
          <a:xfrm>
            <a:off x="0" y="0"/>
            <a:ext cx="9144000" cy="530699"/>
          </a:xfrm>
          <a:prstGeom prst="rect">
            <a:avLst/>
          </a:prstGeom>
          <a:solidFill>
            <a:srgbClr val="18637B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>
              <a:solidFill>
                <a:srgbClr val="114454"/>
              </a:solidFill>
            </a:endParaRPr>
          </a:p>
        </p:txBody>
      </p:sp>
      <p:sp>
        <p:nvSpPr>
          <p:cNvPr id="11" name="Shape 11"/>
          <p:cNvSpPr/>
          <p:nvPr/>
        </p:nvSpPr>
        <p:spPr>
          <a:xfrm>
            <a:off x="0" y="500625"/>
            <a:ext cx="9144000" cy="3824100"/>
          </a:xfrm>
          <a:prstGeom prst="rect">
            <a:avLst/>
          </a:prstGeom>
          <a:solidFill>
            <a:srgbClr val="124057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2" name="Shape 12"/>
          <p:cNvSpPr/>
          <p:nvPr/>
        </p:nvSpPr>
        <p:spPr>
          <a:xfrm>
            <a:off x="0" y="4493604"/>
            <a:ext cx="9144000" cy="118200"/>
          </a:xfrm>
          <a:prstGeom prst="rect">
            <a:avLst/>
          </a:prstGeom>
          <a:solidFill>
            <a:srgbClr val="3B8D61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3" name="Shape 13"/>
          <p:cNvSpPr/>
          <p:nvPr/>
        </p:nvSpPr>
        <p:spPr>
          <a:xfrm>
            <a:off x="0" y="4584075"/>
            <a:ext cx="9144000" cy="559499"/>
          </a:xfrm>
          <a:prstGeom prst="rect">
            <a:avLst/>
          </a:prstGeom>
          <a:solidFill>
            <a:srgbClr val="94BF6E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4" name="Shape 14"/>
          <p:cNvSpPr txBox="1">
            <a:spLocks noGrp="1"/>
          </p:cNvSpPr>
          <p:nvPr>
            <p:ph type="ctrTitle"/>
          </p:nvPr>
        </p:nvSpPr>
        <p:spPr>
          <a:xfrm>
            <a:off x="685800" y="2601425"/>
            <a:ext cx="5810400" cy="1159799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>
              <a:spcBef>
                <a:spcPts val="0"/>
              </a:spcBef>
              <a:buSzPct val="100000"/>
              <a:defRPr sz="4800"/>
            </a:lvl1pPr>
            <a:lvl2pPr lvl="1" algn="ctr">
              <a:spcBef>
                <a:spcPts val="0"/>
              </a:spcBef>
              <a:buSzPct val="100000"/>
              <a:defRPr sz="6000"/>
            </a:lvl2pPr>
            <a:lvl3pPr lvl="2" algn="ctr">
              <a:spcBef>
                <a:spcPts val="0"/>
              </a:spcBef>
              <a:buSzPct val="100000"/>
              <a:defRPr sz="6000"/>
            </a:lvl3pPr>
            <a:lvl4pPr lvl="3" algn="ctr">
              <a:spcBef>
                <a:spcPts val="0"/>
              </a:spcBef>
              <a:buSzPct val="100000"/>
              <a:defRPr sz="6000"/>
            </a:lvl4pPr>
            <a:lvl5pPr lvl="4" algn="ctr">
              <a:spcBef>
                <a:spcPts val="0"/>
              </a:spcBef>
              <a:buSzPct val="100000"/>
              <a:defRPr sz="6000"/>
            </a:lvl5pPr>
            <a:lvl6pPr lvl="5" algn="ctr">
              <a:spcBef>
                <a:spcPts val="0"/>
              </a:spcBef>
              <a:buSzPct val="100000"/>
              <a:defRPr sz="6000"/>
            </a:lvl6pPr>
            <a:lvl7pPr lvl="6" algn="ctr">
              <a:spcBef>
                <a:spcPts val="0"/>
              </a:spcBef>
              <a:buSzPct val="100000"/>
              <a:defRPr sz="6000"/>
            </a:lvl7pPr>
            <a:lvl8pPr lvl="7" algn="ctr">
              <a:spcBef>
                <a:spcPts val="0"/>
              </a:spcBef>
              <a:buSzPct val="100000"/>
              <a:defRPr sz="6000"/>
            </a:lvl8pPr>
            <a:lvl9pPr lvl="8" algn="ctr">
              <a:spcBef>
                <a:spcPts val="0"/>
              </a:spcBef>
              <a:buSzPct val="100000"/>
              <a:defRPr sz="60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ub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hape 16"/>
          <p:cNvSpPr txBox="1">
            <a:spLocks noGrp="1"/>
          </p:cNvSpPr>
          <p:nvPr>
            <p:ph type="ctrTitle"/>
          </p:nvPr>
        </p:nvSpPr>
        <p:spPr>
          <a:xfrm>
            <a:off x="4113600" y="2878750"/>
            <a:ext cx="4505699" cy="1159799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 rtl="0">
              <a:spcBef>
                <a:spcPts val="0"/>
              </a:spcBef>
              <a:buClr>
                <a:srgbClr val="114454"/>
              </a:buClr>
              <a:buSzPct val="100000"/>
              <a:defRPr sz="4800">
                <a:solidFill>
                  <a:srgbClr val="114454"/>
                </a:solidFill>
              </a:defRPr>
            </a:lvl1pPr>
            <a:lvl2pPr lvl="1" rtl="0">
              <a:spcBef>
                <a:spcPts val="0"/>
              </a:spcBef>
              <a:buClr>
                <a:srgbClr val="114454"/>
              </a:buClr>
              <a:buSzPct val="100000"/>
              <a:defRPr sz="4800">
                <a:solidFill>
                  <a:srgbClr val="114454"/>
                </a:solidFill>
              </a:defRPr>
            </a:lvl2pPr>
            <a:lvl3pPr lvl="2" rtl="0">
              <a:spcBef>
                <a:spcPts val="0"/>
              </a:spcBef>
              <a:buClr>
                <a:srgbClr val="114454"/>
              </a:buClr>
              <a:buSzPct val="100000"/>
              <a:defRPr sz="4800">
                <a:solidFill>
                  <a:srgbClr val="114454"/>
                </a:solidFill>
              </a:defRPr>
            </a:lvl3pPr>
            <a:lvl4pPr lvl="3" rtl="0">
              <a:spcBef>
                <a:spcPts val="0"/>
              </a:spcBef>
              <a:buClr>
                <a:srgbClr val="114454"/>
              </a:buClr>
              <a:buSzPct val="100000"/>
              <a:defRPr sz="4800">
                <a:solidFill>
                  <a:srgbClr val="114454"/>
                </a:solidFill>
              </a:defRPr>
            </a:lvl4pPr>
            <a:lvl5pPr lvl="4" rtl="0">
              <a:spcBef>
                <a:spcPts val="0"/>
              </a:spcBef>
              <a:buClr>
                <a:srgbClr val="114454"/>
              </a:buClr>
              <a:buSzPct val="100000"/>
              <a:defRPr sz="4800">
                <a:solidFill>
                  <a:srgbClr val="114454"/>
                </a:solidFill>
              </a:defRPr>
            </a:lvl5pPr>
            <a:lvl6pPr lvl="5" rtl="0">
              <a:spcBef>
                <a:spcPts val="0"/>
              </a:spcBef>
              <a:buClr>
                <a:srgbClr val="114454"/>
              </a:buClr>
              <a:buSzPct val="100000"/>
              <a:defRPr sz="4800">
                <a:solidFill>
                  <a:srgbClr val="114454"/>
                </a:solidFill>
              </a:defRPr>
            </a:lvl6pPr>
            <a:lvl7pPr lvl="6" rtl="0">
              <a:spcBef>
                <a:spcPts val="0"/>
              </a:spcBef>
              <a:buClr>
                <a:srgbClr val="114454"/>
              </a:buClr>
              <a:buSzPct val="100000"/>
              <a:defRPr sz="4800">
                <a:solidFill>
                  <a:srgbClr val="114454"/>
                </a:solidFill>
              </a:defRPr>
            </a:lvl7pPr>
            <a:lvl8pPr lvl="7" rtl="0">
              <a:spcBef>
                <a:spcPts val="0"/>
              </a:spcBef>
              <a:buClr>
                <a:srgbClr val="114454"/>
              </a:buClr>
              <a:buSzPct val="100000"/>
              <a:defRPr sz="4800">
                <a:solidFill>
                  <a:srgbClr val="114454"/>
                </a:solidFill>
              </a:defRPr>
            </a:lvl8pPr>
            <a:lvl9pPr lvl="8" rtl="0">
              <a:spcBef>
                <a:spcPts val="0"/>
              </a:spcBef>
              <a:buClr>
                <a:srgbClr val="114454"/>
              </a:buClr>
              <a:buSzPct val="100000"/>
              <a:defRPr sz="4800">
                <a:solidFill>
                  <a:srgbClr val="114454"/>
                </a:solidFill>
              </a:defRPr>
            </a:lvl9pPr>
          </a:lstStyle>
          <a:p>
            <a:endParaRPr/>
          </a:p>
        </p:txBody>
      </p:sp>
      <p:sp>
        <p:nvSpPr>
          <p:cNvPr id="17" name="Shape 17"/>
          <p:cNvSpPr txBox="1">
            <a:spLocks noGrp="1"/>
          </p:cNvSpPr>
          <p:nvPr>
            <p:ph type="subTitle" idx="1"/>
          </p:nvPr>
        </p:nvSpPr>
        <p:spPr>
          <a:xfrm>
            <a:off x="4113600" y="3983050"/>
            <a:ext cx="4505699" cy="784799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rtl="0">
              <a:spcBef>
                <a:spcPts val="0"/>
              </a:spcBef>
              <a:buClr>
                <a:srgbClr val="94BF6E"/>
              </a:buClr>
              <a:buSzPct val="100000"/>
              <a:buNone/>
              <a:defRPr sz="1800" b="1">
                <a:solidFill>
                  <a:srgbClr val="94BF6E"/>
                </a:solidFill>
              </a:defRPr>
            </a:lvl1pPr>
            <a:lvl2pPr lvl="1" rtl="0">
              <a:spcBef>
                <a:spcPts val="0"/>
              </a:spcBef>
              <a:buClr>
                <a:srgbClr val="94BF6E"/>
              </a:buClr>
              <a:buSzPct val="100000"/>
              <a:buNone/>
              <a:defRPr sz="1800" b="1">
                <a:solidFill>
                  <a:srgbClr val="94BF6E"/>
                </a:solidFill>
              </a:defRPr>
            </a:lvl2pPr>
            <a:lvl3pPr lvl="2" rtl="0">
              <a:spcBef>
                <a:spcPts val="0"/>
              </a:spcBef>
              <a:buClr>
                <a:srgbClr val="94BF6E"/>
              </a:buClr>
              <a:buSzPct val="100000"/>
              <a:buNone/>
              <a:defRPr sz="1800" b="1">
                <a:solidFill>
                  <a:srgbClr val="94BF6E"/>
                </a:solidFill>
              </a:defRPr>
            </a:lvl3pPr>
            <a:lvl4pPr lvl="3" rtl="0">
              <a:spcBef>
                <a:spcPts val="0"/>
              </a:spcBef>
              <a:buClr>
                <a:srgbClr val="94BF6E"/>
              </a:buClr>
              <a:buNone/>
              <a:defRPr b="1">
                <a:solidFill>
                  <a:srgbClr val="94BF6E"/>
                </a:solidFill>
              </a:defRPr>
            </a:lvl4pPr>
            <a:lvl5pPr lvl="4" rtl="0">
              <a:spcBef>
                <a:spcPts val="0"/>
              </a:spcBef>
              <a:buClr>
                <a:srgbClr val="94BF6E"/>
              </a:buClr>
              <a:buNone/>
              <a:defRPr b="1">
                <a:solidFill>
                  <a:srgbClr val="94BF6E"/>
                </a:solidFill>
              </a:defRPr>
            </a:lvl5pPr>
            <a:lvl6pPr lvl="5" rtl="0">
              <a:spcBef>
                <a:spcPts val="0"/>
              </a:spcBef>
              <a:buClr>
                <a:srgbClr val="94BF6E"/>
              </a:buClr>
              <a:buNone/>
              <a:defRPr b="1">
                <a:solidFill>
                  <a:srgbClr val="94BF6E"/>
                </a:solidFill>
              </a:defRPr>
            </a:lvl6pPr>
            <a:lvl7pPr lvl="6" rtl="0">
              <a:spcBef>
                <a:spcPts val="0"/>
              </a:spcBef>
              <a:buClr>
                <a:srgbClr val="94BF6E"/>
              </a:buClr>
              <a:buNone/>
              <a:defRPr b="1">
                <a:solidFill>
                  <a:srgbClr val="94BF6E"/>
                </a:solidFill>
              </a:defRPr>
            </a:lvl7pPr>
            <a:lvl8pPr lvl="7" rtl="0">
              <a:spcBef>
                <a:spcPts val="0"/>
              </a:spcBef>
              <a:buClr>
                <a:srgbClr val="94BF6E"/>
              </a:buClr>
              <a:buNone/>
              <a:defRPr b="1">
                <a:solidFill>
                  <a:srgbClr val="94BF6E"/>
                </a:solidFill>
              </a:defRPr>
            </a:lvl8pPr>
            <a:lvl9pPr lvl="8" rtl="0">
              <a:spcBef>
                <a:spcPts val="0"/>
              </a:spcBef>
              <a:buClr>
                <a:srgbClr val="94BF6E"/>
              </a:buClr>
              <a:buNone/>
              <a:defRPr b="1">
                <a:solidFill>
                  <a:srgbClr val="94BF6E"/>
                </a:solidFill>
              </a:defRPr>
            </a:lvl9pPr>
          </a:lstStyle>
          <a:p>
            <a:endParaRPr/>
          </a:p>
        </p:txBody>
      </p:sp>
      <p:sp>
        <p:nvSpPr>
          <p:cNvPr id="18" name="Shape 18"/>
          <p:cNvSpPr/>
          <p:nvPr/>
        </p:nvSpPr>
        <p:spPr>
          <a:xfrm>
            <a:off x="0" y="4288499"/>
            <a:ext cx="3474300" cy="247500"/>
          </a:xfrm>
          <a:prstGeom prst="rect">
            <a:avLst/>
          </a:prstGeom>
          <a:solidFill>
            <a:srgbClr val="165751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9" name="Shape 19"/>
          <p:cNvSpPr/>
          <p:nvPr/>
        </p:nvSpPr>
        <p:spPr>
          <a:xfrm>
            <a:off x="0" y="0"/>
            <a:ext cx="3474300" cy="530699"/>
          </a:xfrm>
          <a:prstGeom prst="rect">
            <a:avLst/>
          </a:prstGeom>
          <a:solidFill>
            <a:srgbClr val="18637B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>
              <a:solidFill>
                <a:srgbClr val="114454"/>
              </a:solidFill>
            </a:endParaRPr>
          </a:p>
        </p:txBody>
      </p:sp>
      <p:sp>
        <p:nvSpPr>
          <p:cNvPr id="20" name="Shape 20"/>
          <p:cNvSpPr/>
          <p:nvPr/>
        </p:nvSpPr>
        <p:spPr>
          <a:xfrm>
            <a:off x="0" y="500625"/>
            <a:ext cx="3474300" cy="3824100"/>
          </a:xfrm>
          <a:prstGeom prst="rect">
            <a:avLst/>
          </a:prstGeom>
          <a:solidFill>
            <a:srgbClr val="124057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1" name="Shape 21"/>
          <p:cNvSpPr/>
          <p:nvPr/>
        </p:nvSpPr>
        <p:spPr>
          <a:xfrm>
            <a:off x="0" y="4493604"/>
            <a:ext cx="3474300" cy="118200"/>
          </a:xfrm>
          <a:prstGeom prst="rect">
            <a:avLst/>
          </a:prstGeom>
          <a:solidFill>
            <a:srgbClr val="3B8D61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2" name="Shape 22"/>
          <p:cNvSpPr/>
          <p:nvPr/>
        </p:nvSpPr>
        <p:spPr>
          <a:xfrm>
            <a:off x="0" y="4584075"/>
            <a:ext cx="3474300" cy="559499"/>
          </a:xfrm>
          <a:prstGeom prst="rect">
            <a:avLst/>
          </a:prstGeom>
          <a:solidFill>
            <a:srgbClr val="94BF6E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Quote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Shape 24"/>
          <p:cNvSpPr/>
          <p:nvPr/>
        </p:nvSpPr>
        <p:spPr>
          <a:xfrm>
            <a:off x="0" y="1148250"/>
            <a:ext cx="9144000" cy="2847000"/>
          </a:xfrm>
          <a:prstGeom prst="rect">
            <a:avLst/>
          </a:prstGeom>
          <a:solidFill>
            <a:srgbClr val="165751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5" name="Shape 25"/>
          <p:cNvSpPr/>
          <p:nvPr/>
        </p:nvSpPr>
        <p:spPr>
          <a:xfrm>
            <a:off x="3398537" y="1599537"/>
            <a:ext cx="2346925" cy="1944425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/>
            <a:r>
              <a:rPr b="0" i="0">
                <a:ln>
                  <a:noFill/>
                </a:ln>
                <a:solidFill>
                  <a:srgbClr val="0E3142">
                    <a:alpha val="20380"/>
                  </a:srgbClr>
                </a:solidFill>
                <a:latin typeface="Impact"/>
              </a:rPr>
              <a:t>“</a:t>
            </a:r>
          </a:p>
        </p:txBody>
      </p:sp>
      <p:sp>
        <p:nvSpPr>
          <p:cNvPr id="26" name="Shape 26"/>
          <p:cNvSpPr/>
          <p:nvPr/>
        </p:nvSpPr>
        <p:spPr>
          <a:xfrm>
            <a:off x="0" y="0"/>
            <a:ext cx="9144000" cy="530699"/>
          </a:xfrm>
          <a:prstGeom prst="rect">
            <a:avLst/>
          </a:prstGeom>
          <a:solidFill>
            <a:srgbClr val="18637B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>
              <a:solidFill>
                <a:srgbClr val="114454"/>
              </a:solidFill>
            </a:endParaRPr>
          </a:p>
        </p:txBody>
      </p:sp>
      <p:sp>
        <p:nvSpPr>
          <p:cNvPr id="27" name="Shape 27"/>
          <p:cNvSpPr/>
          <p:nvPr/>
        </p:nvSpPr>
        <p:spPr>
          <a:xfrm>
            <a:off x="0" y="500624"/>
            <a:ext cx="9144000" cy="732000"/>
          </a:xfrm>
          <a:prstGeom prst="rect">
            <a:avLst/>
          </a:prstGeom>
          <a:solidFill>
            <a:srgbClr val="124057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8" name="Shape 28"/>
          <p:cNvSpPr/>
          <p:nvPr/>
        </p:nvSpPr>
        <p:spPr>
          <a:xfrm>
            <a:off x="0" y="3962800"/>
            <a:ext cx="9144000" cy="370200"/>
          </a:xfrm>
          <a:prstGeom prst="rect">
            <a:avLst/>
          </a:prstGeom>
          <a:solidFill>
            <a:srgbClr val="3B8D61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9" name="Shape 29"/>
          <p:cNvSpPr/>
          <p:nvPr/>
        </p:nvSpPr>
        <p:spPr>
          <a:xfrm>
            <a:off x="0" y="4333125"/>
            <a:ext cx="9144000" cy="810299"/>
          </a:xfrm>
          <a:prstGeom prst="rect">
            <a:avLst/>
          </a:prstGeom>
          <a:solidFill>
            <a:srgbClr val="94BF6E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0" name="Shape 30"/>
          <p:cNvSpPr txBox="1">
            <a:spLocks noGrp="1"/>
          </p:cNvSpPr>
          <p:nvPr>
            <p:ph type="body" idx="1"/>
          </p:nvPr>
        </p:nvSpPr>
        <p:spPr>
          <a:xfrm>
            <a:off x="1556175" y="2300275"/>
            <a:ext cx="6031800" cy="6051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 algn="ctr" rtl="0">
              <a:spcBef>
                <a:spcPts val="0"/>
              </a:spcBef>
              <a:buClr>
                <a:srgbClr val="FFFFFF"/>
              </a:buClr>
              <a:buSzPct val="100000"/>
              <a:defRPr sz="2000">
                <a:solidFill>
                  <a:srgbClr val="FFFFFF"/>
                </a:solidFill>
              </a:defRPr>
            </a:lvl1pPr>
            <a:lvl2pPr lvl="1" algn="ctr" rtl="0">
              <a:spcBef>
                <a:spcPts val="0"/>
              </a:spcBef>
              <a:buClr>
                <a:srgbClr val="FFFFFF"/>
              </a:buClr>
              <a:buSzPct val="100000"/>
              <a:defRPr sz="2000">
                <a:solidFill>
                  <a:srgbClr val="FFFFFF"/>
                </a:solidFill>
              </a:defRPr>
            </a:lvl2pPr>
            <a:lvl3pPr lvl="2" algn="ctr" rtl="0">
              <a:spcBef>
                <a:spcPts val="0"/>
              </a:spcBef>
              <a:buClr>
                <a:srgbClr val="FFFFFF"/>
              </a:buClr>
              <a:buSzPct val="100000"/>
              <a:defRPr sz="2000">
                <a:solidFill>
                  <a:srgbClr val="FFFFFF"/>
                </a:solidFill>
              </a:defRPr>
            </a:lvl3pPr>
            <a:lvl4pPr lvl="3" algn="ctr" rtl="0">
              <a:spcBef>
                <a:spcPts val="0"/>
              </a:spcBef>
              <a:buClr>
                <a:srgbClr val="FFFFFF"/>
              </a:buClr>
              <a:buSzPct val="100000"/>
              <a:defRPr sz="2000">
                <a:solidFill>
                  <a:srgbClr val="FFFFFF"/>
                </a:solidFill>
              </a:defRPr>
            </a:lvl4pPr>
            <a:lvl5pPr lvl="4" algn="ctr" rtl="0">
              <a:spcBef>
                <a:spcPts val="0"/>
              </a:spcBef>
              <a:buClr>
                <a:srgbClr val="FFFFFF"/>
              </a:buClr>
              <a:buSzPct val="100000"/>
              <a:defRPr sz="2000">
                <a:solidFill>
                  <a:srgbClr val="FFFFFF"/>
                </a:solidFill>
              </a:defRPr>
            </a:lvl5pPr>
            <a:lvl6pPr lvl="5" algn="ctr" rtl="0">
              <a:spcBef>
                <a:spcPts val="0"/>
              </a:spcBef>
              <a:buClr>
                <a:srgbClr val="FFFFFF"/>
              </a:buClr>
              <a:buSzPct val="100000"/>
              <a:defRPr sz="2000">
                <a:solidFill>
                  <a:srgbClr val="FFFFFF"/>
                </a:solidFill>
              </a:defRPr>
            </a:lvl6pPr>
            <a:lvl7pPr lvl="6" algn="ctr" rtl="0">
              <a:spcBef>
                <a:spcPts val="0"/>
              </a:spcBef>
              <a:buClr>
                <a:srgbClr val="FFFFFF"/>
              </a:buClr>
              <a:buSzPct val="100000"/>
              <a:defRPr sz="2000">
                <a:solidFill>
                  <a:srgbClr val="FFFFFF"/>
                </a:solidFill>
              </a:defRPr>
            </a:lvl7pPr>
            <a:lvl8pPr lvl="7" algn="ctr" rtl="0">
              <a:spcBef>
                <a:spcPts val="0"/>
              </a:spcBef>
              <a:buClr>
                <a:srgbClr val="FFFFFF"/>
              </a:buClr>
              <a:buSzPct val="100000"/>
              <a:defRPr sz="2000">
                <a:solidFill>
                  <a:srgbClr val="FFFFFF"/>
                </a:solidFill>
              </a:defRPr>
            </a:lvl8pPr>
            <a:lvl9pPr lvl="8" algn="ctr">
              <a:spcBef>
                <a:spcPts val="0"/>
              </a:spcBef>
              <a:buClr>
                <a:srgbClr val="FFFFFF"/>
              </a:buClr>
              <a:buSzPct val="100000"/>
              <a:defRPr sz="2000"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+ 1 column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Shape 32"/>
          <p:cNvSpPr/>
          <p:nvPr/>
        </p:nvSpPr>
        <p:spPr>
          <a:xfrm>
            <a:off x="0" y="0"/>
            <a:ext cx="247200" cy="530699"/>
          </a:xfrm>
          <a:prstGeom prst="rect">
            <a:avLst/>
          </a:prstGeom>
          <a:solidFill>
            <a:srgbClr val="18637B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>
              <a:solidFill>
                <a:srgbClr val="114454"/>
              </a:solidFill>
            </a:endParaRPr>
          </a:p>
        </p:txBody>
      </p:sp>
      <p:sp>
        <p:nvSpPr>
          <p:cNvPr id="33" name="Shape 33"/>
          <p:cNvSpPr/>
          <p:nvPr/>
        </p:nvSpPr>
        <p:spPr>
          <a:xfrm>
            <a:off x="0" y="500625"/>
            <a:ext cx="4572000" cy="1058699"/>
          </a:xfrm>
          <a:prstGeom prst="rect">
            <a:avLst/>
          </a:prstGeom>
          <a:solidFill>
            <a:srgbClr val="124057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4" name="Shape 34"/>
          <p:cNvSpPr/>
          <p:nvPr/>
        </p:nvSpPr>
        <p:spPr>
          <a:xfrm>
            <a:off x="0" y="1553405"/>
            <a:ext cx="247200" cy="1532700"/>
          </a:xfrm>
          <a:prstGeom prst="rect">
            <a:avLst/>
          </a:prstGeom>
          <a:solidFill>
            <a:srgbClr val="165751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5" name="Shape 35"/>
          <p:cNvSpPr/>
          <p:nvPr/>
        </p:nvSpPr>
        <p:spPr>
          <a:xfrm>
            <a:off x="0" y="3086100"/>
            <a:ext cx="247200" cy="605400"/>
          </a:xfrm>
          <a:prstGeom prst="rect">
            <a:avLst/>
          </a:prstGeom>
          <a:solidFill>
            <a:srgbClr val="3B8D61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6" name="Shape 36"/>
          <p:cNvSpPr/>
          <p:nvPr/>
        </p:nvSpPr>
        <p:spPr>
          <a:xfrm>
            <a:off x="0" y="3691500"/>
            <a:ext cx="247200" cy="1451999"/>
          </a:xfrm>
          <a:prstGeom prst="rect">
            <a:avLst/>
          </a:prstGeom>
          <a:solidFill>
            <a:srgbClr val="94BF6E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cxnSp>
        <p:nvCxnSpPr>
          <p:cNvPr id="37" name="Shape 37"/>
          <p:cNvCxnSpPr/>
          <p:nvPr/>
        </p:nvCxnSpPr>
        <p:spPr>
          <a:xfrm>
            <a:off x="1037450" y="809725"/>
            <a:ext cx="0" cy="470700"/>
          </a:xfrm>
          <a:prstGeom prst="straightConnector1">
            <a:avLst/>
          </a:prstGeom>
          <a:noFill/>
          <a:ln w="9525" cap="flat" cmpd="sng">
            <a:solidFill>
              <a:srgbClr val="18637B"/>
            </a:solidFill>
            <a:prstDash val="solid"/>
            <a:round/>
            <a:headEnd type="none" w="lg" len="lg"/>
            <a:tailEnd type="none" w="lg" len="lg"/>
          </a:ln>
        </p:spPr>
      </p:cxnSp>
      <p:sp>
        <p:nvSpPr>
          <p:cNvPr id="38" name="Shape 38"/>
          <p:cNvSpPr txBox="1">
            <a:spLocks noGrp="1"/>
          </p:cNvSpPr>
          <p:nvPr>
            <p:ph type="title"/>
          </p:nvPr>
        </p:nvSpPr>
        <p:spPr>
          <a:xfrm>
            <a:off x="1146025" y="530725"/>
            <a:ext cx="3208799" cy="10287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39" name="Shape 39"/>
          <p:cNvSpPr txBox="1">
            <a:spLocks noGrp="1"/>
          </p:cNvSpPr>
          <p:nvPr>
            <p:ph type="body" idx="1"/>
          </p:nvPr>
        </p:nvSpPr>
        <p:spPr>
          <a:xfrm>
            <a:off x="1146025" y="1767275"/>
            <a:ext cx="7540800" cy="3158699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SzPct val="100000"/>
              <a:defRPr sz="2800"/>
            </a:lvl1pPr>
            <a:lvl2pPr lvl="1">
              <a:spcBef>
                <a:spcPts val="0"/>
              </a:spcBef>
              <a:buSzPct val="100000"/>
              <a:defRPr sz="2800"/>
            </a:lvl2pPr>
            <a:lvl3pPr lvl="2">
              <a:spcBef>
                <a:spcPts val="0"/>
              </a:spcBef>
              <a:buSzPct val="100000"/>
              <a:defRPr sz="2800"/>
            </a:lvl3pPr>
            <a:lvl4pPr lvl="3">
              <a:spcBef>
                <a:spcPts val="0"/>
              </a:spcBef>
              <a:buSzPct val="100000"/>
              <a:defRPr sz="2800"/>
            </a:lvl4pPr>
            <a:lvl5pPr lvl="4">
              <a:spcBef>
                <a:spcPts val="0"/>
              </a:spcBef>
              <a:buSzPct val="100000"/>
              <a:defRPr sz="2800"/>
            </a:lvl5pPr>
            <a:lvl6pPr lvl="5">
              <a:spcBef>
                <a:spcPts val="0"/>
              </a:spcBef>
              <a:buSzPct val="100000"/>
              <a:defRPr sz="2800"/>
            </a:lvl6pPr>
            <a:lvl7pPr lvl="6">
              <a:spcBef>
                <a:spcPts val="0"/>
              </a:spcBef>
              <a:buSzPct val="100000"/>
              <a:defRPr sz="2800"/>
            </a:lvl7pPr>
            <a:lvl8pPr lvl="7">
              <a:spcBef>
                <a:spcPts val="0"/>
              </a:spcBef>
              <a:buSzPct val="100000"/>
              <a:defRPr sz="2800"/>
            </a:lvl8pPr>
            <a:lvl9pPr lvl="8">
              <a:spcBef>
                <a:spcPts val="0"/>
              </a:spcBef>
              <a:buSzPct val="100000"/>
              <a:defRPr sz="2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ColTx">
  <p:cSld name="Title + 2 columns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Shape 41"/>
          <p:cNvSpPr/>
          <p:nvPr/>
        </p:nvSpPr>
        <p:spPr>
          <a:xfrm>
            <a:off x="0" y="0"/>
            <a:ext cx="247200" cy="530699"/>
          </a:xfrm>
          <a:prstGeom prst="rect">
            <a:avLst/>
          </a:prstGeom>
          <a:solidFill>
            <a:srgbClr val="18637B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>
              <a:solidFill>
                <a:srgbClr val="114454"/>
              </a:solidFill>
            </a:endParaRPr>
          </a:p>
        </p:txBody>
      </p:sp>
      <p:sp>
        <p:nvSpPr>
          <p:cNvPr id="42" name="Shape 42"/>
          <p:cNvSpPr/>
          <p:nvPr/>
        </p:nvSpPr>
        <p:spPr>
          <a:xfrm>
            <a:off x="0" y="500625"/>
            <a:ext cx="4572000" cy="1058699"/>
          </a:xfrm>
          <a:prstGeom prst="rect">
            <a:avLst/>
          </a:prstGeom>
          <a:solidFill>
            <a:srgbClr val="124057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43" name="Shape 43"/>
          <p:cNvSpPr/>
          <p:nvPr/>
        </p:nvSpPr>
        <p:spPr>
          <a:xfrm>
            <a:off x="0" y="1553405"/>
            <a:ext cx="247200" cy="1532700"/>
          </a:xfrm>
          <a:prstGeom prst="rect">
            <a:avLst/>
          </a:prstGeom>
          <a:solidFill>
            <a:srgbClr val="165751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44" name="Shape 44"/>
          <p:cNvSpPr/>
          <p:nvPr/>
        </p:nvSpPr>
        <p:spPr>
          <a:xfrm>
            <a:off x="0" y="3086100"/>
            <a:ext cx="247200" cy="605400"/>
          </a:xfrm>
          <a:prstGeom prst="rect">
            <a:avLst/>
          </a:prstGeom>
          <a:solidFill>
            <a:srgbClr val="3B8D61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45" name="Shape 45"/>
          <p:cNvSpPr/>
          <p:nvPr/>
        </p:nvSpPr>
        <p:spPr>
          <a:xfrm>
            <a:off x="0" y="3691500"/>
            <a:ext cx="247200" cy="1451999"/>
          </a:xfrm>
          <a:prstGeom prst="rect">
            <a:avLst/>
          </a:prstGeom>
          <a:solidFill>
            <a:srgbClr val="94BF6E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cxnSp>
        <p:nvCxnSpPr>
          <p:cNvPr id="46" name="Shape 46"/>
          <p:cNvCxnSpPr/>
          <p:nvPr/>
        </p:nvCxnSpPr>
        <p:spPr>
          <a:xfrm>
            <a:off x="1037450" y="809725"/>
            <a:ext cx="0" cy="470700"/>
          </a:xfrm>
          <a:prstGeom prst="straightConnector1">
            <a:avLst/>
          </a:prstGeom>
          <a:noFill/>
          <a:ln w="9525" cap="flat" cmpd="sng">
            <a:solidFill>
              <a:srgbClr val="18637B"/>
            </a:solidFill>
            <a:prstDash val="solid"/>
            <a:round/>
            <a:headEnd type="none" w="lg" len="lg"/>
            <a:tailEnd type="none" w="lg" len="lg"/>
          </a:ln>
        </p:spPr>
      </p:cxnSp>
      <p:sp>
        <p:nvSpPr>
          <p:cNvPr id="47" name="Shape 47"/>
          <p:cNvSpPr txBox="1">
            <a:spLocks noGrp="1"/>
          </p:cNvSpPr>
          <p:nvPr>
            <p:ph type="title"/>
          </p:nvPr>
        </p:nvSpPr>
        <p:spPr>
          <a:xfrm>
            <a:off x="1146025" y="530725"/>
            <a:ext cx="3208799" cy="10287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48" name="Shape 48"/>
          <p:cNvSpPr txBox="1">
            <a:spLocks noGrp="1"/>
          </p:cNvSpPr>
          <p:nvPr>
            <p:ph type="body" idx="1"/>
          </p:nvPr>
        </p:nvSpPr>
        <p:spPr>
          <a:xfrm>
            <a:off x="1146025" y="1767275"/>
            <a:ext cx="3660300" cy="3158699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SzPct val="100000"/>
              <a:defRPr sz="2000"/>
            </a:lvl1pPr>
            <a:lvl2pPr lvl="1">
              <a:spcBef>
                <a:spcPts val="0"/>
              </a:spcBef>
              <a:buSzPct val="100000"/>
              <a:defRPr sz="2000"/>
            </a:lvl2pPr>
            <a:lvl3pPr lvl="2">
              <a:spcBef>
                <a:spcPts val="0"/>
              </a:spcBef>
              <a:buSzPct val="100000"/>
              <a:defRPr sz="2000"/>
            </a:lvl3pPr>
            <a:lvl4pPr lvl="3">
              <a:spcBef>
                <a:spcPts val="0"/>
              </a:spcBef>
              <a:buSzPct val="100000"/>
              <a:defRPr sz="2000"/>
            </a:lvl4pPr>
            <a:lvl5pPr lvl="4">
              <a:spcBef>
                <a:spcPts val="0"/>
              </a:spcBef>
              <a:buSzPct val="100000"/>
              <a:defRPr sz="2000"/>
            </a:lvl5pPr>
            <a:lvl6pPr lvl="5">
              <a:spcBef>
                <a:spcPts val="0"/>
              </a:spcBef>
              <a:buSzPct val="100000"/>
              <a:defRPr sz="2000"/>
            </a:lvl6pPr>
            <a:lvl7pPr lvl="6">
              <a:spcBef>
                <a:spcPts val="0"/>
              </a:spcBef>
              <a:buSzPct val="100000"/>
              <a:defRPr sz="2000"/>
            </a:lvl7pPr>
            <a:lvl8pPr lvl="7">
              <a:spcBef>
                <a:spcPts val="0"/>
              </a:spcBef>
              <a:buSzPct val="100000"/>
              <a:defRPr sz="2000"/>
            </a:lvl8pPr>
            <a:lvl9pPr lvl="8">
              <a:spcBef>
                <a:spcPts val="0"/>
              </a:spcBef>
              <a:buSzPct val="100000"/>
              <a:defRPr sz="2000"/>
            </a:lvl9pPr>
          </a:lstStyle>
          <a:p>
            <a:endParaRPr/>
          </a:p>
        </p:txBody>
      </p:sp>
      <p:sp>
        <p:nvSpPr>
          <p:cNvPr id="49" name="Shape 49"/>
          <p:cNvSpPr txBox="1">
            <a:spLocks noGrp="1"/>
          </p:cNvSpPr>
          <p:nvPr>
            <p:ph type="body" idx="2"/>
          </p:nvPr>
        </p:nvSpPr>
        <p:spPr>
          <a:xfrm>
            <a:off x="5026623" y="1767275"/>
            <a:ext cx="3660300" cy="3158699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SzPct val="100000"/>
              <a:defRPr sz="2000"/>
            </a:lvl1pPr>
            <a:lvl2pPr lvl="1">
              <a:spcBef>
                <a:spcPts val="0"/>
              </a:spcBef>
              <a:buSzPct val="100000"/>
              <a:defRPr sz="2000"/>
            </a:lvl2pPr>
            <a:lvl3pPr lvl="2">
              <a:spcBef>
                <a:spcPts val="0"/>
              </a:spcBef>
              <a:buSzPct val="100000"/>
              <a:defRPr sz="2000"/>
            </a:lvl3pPr>
            <a:lvl4pPr lvl="3">
              <a:spcBef>
                <a:spcPts val="0"/>
              </a:spcBef>
              <a:buSzPct val="100000"/>
              <a:defRPr sz="2000"/>
            </a:lvl4pPr>
            <a:lvl5pPr lvl="4">
              <a:spcBef>
                <a:spcPts val="0"/>
              </a:spcBef>
              <a:buSzPct val="100000"/>
              <a:defRPr sz="2000"/>
            </a:lvl5pPr>
            <a:lvl6pPr lvl="5">
              <a:spcBef>
                <a:spcPts val="0"/>
              </a:spcBef>
              <a:buSzPct val="100000"/>
              <a:defRPr sz="2000"/>
            </a:lvl6pPr>
            <a:lvl7pPr lvl="6">
              <a:spcBef>
                <a:spcPts val="0"/>
              </a:spcBef>
              <a:buSzPct val="100000"/>
              <a:defRPr sz="2000"/>
            </a:lvl7pPr>
            <a:lvl8pPr lvl="7">
              <a:spcBef>
                <a:spcPts val="0"/>
              </a:spcBef>
              <a:buSzPct val="100000"/>
              <a:defRPr sz="2000"/>
            </a:lvl8pPr>
            <a:lvl9pPr lvl="8">
              <a:spcBef>
                <a:spcPts val="0"/>
              </a:spcBef>
              <a:buSzPct val="100000"/>
              <a:defRPr sz="20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+ 3 columns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hape 51"/>
          <p:cNvSpPr/>
          <p:nvPr/>
        </p:nvSpPr>
        <p:spPr>
          <a:xfrm>
            <a:off x="0" y="0"/>
            <a:ext cx="247200" cy="530699"/>
          </a:xfrm>
          <a:prstGeom prst="rect">
            <a:avLst/>
          </a:prstGeom>
          <a:solidFill>
            <a:srgbClr val="18637B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>
              <a:solidFill>
                <a:srgbClr val="114454"/>
              </a:solidFill>
            </a:endParaRPr>
          </a:p>
        </p:txBody>
      </p:sp>
      <p:sp>
        <p:nvSpPr>
          <p:cNvPr id="52" name="Shape 52"/>
          <p:cNvSpPr/>
          <p:nvPr/>
        </p:nvSpPr>
        <p:spPr>
          <a:xfrm>
            <a:off x="0" y="500625"/>
            <a:ext cx="4572000" cy="1058699"/>
          </a:xfrm>
          <a:prstGeom prst="rect">
            <a:avLst/>
          </a:prstGeom>
          <a:solidFill>
            <a:srgbClr val="124057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53" name="Shape 53"/>
          <p:cNvSpPr/>
          <p:nvPr/>
        </p:nvSpPr>
        <p:spPr>
          <a:xfrm>
            <a:off x="0" y="1553405"/>
            <a:ext cx="247200" cy="1532700"/>
          </a:xfrm>
          <a:prstGeom prst="rect">
            <a:avLst/>
          </a:prstGeom>
          <a:solidFill>
            <a:srgbClr val="165751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54" name="Shape 54"/>
          <p:cNvSpPr/>
          <p:nvPr/>
        </p:nvSpPr>
        <p:spPr>
          <a:xfrm>
            <a:off x="0" y="3086100"/>
            <a:ext cx="247200" cy="605400"/>
          </a:xfrm>
          <a:prstGeom prst="rect">
            <a:avLst/>
          </a:prstGeom>
          <a:solidFill>
            <a:srgbClr val="3B8D61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55" name="Shape 55"/>
          <p:cNvSpPr/>
          <p:nvPr/>
        </p:nvSpPr>
        <p:spPr>
          <a:xfrm>
            <a:off x="0" y="3691500"/>
            <a:ext cx="247200" cy="1451999"/>
          </a:xfrm>
          <a:prstGeom prst="rect">
            <a:avLst/>
          </a:prstGeom>
          <a:solidFill>
            <a:srgbClr val="94BF6E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cxnSp>
        <p:nvCxnSpPr>
          <p:cNvPr id="56" name="Shape 56"/>
          <p:cNvCxnSpPr/>
          <p:nvPr/>
        </p:nvCxnSpPr>
        <p:spPr>
          <a:xfrm>
            <a:off x="1037450" y="809725"/>
            <a:ext cx="0" cy="470700"/>
          </a:xfrm>
          <a:prstGeom prst="straightConnector1">
            <a:avLst/>
          </a:prstGeom>
          <a:noFill/>
          <a:ln w="9525" cap="flat" cmpd="sng">
            <a:solidFill>
              <a:srgbClr val="18637B"/>
            </a:solidFill>
            <a:prstDash val="solid"/>
            <a:round/>
            <a:headEnd type="none" w="lg" len="lg"/>
            <a:tailEnd type="none" w="lg" len="lg"/>
          </a:ln>
        </p:spPr>
      </p:cxnSp>
      <p:sp>
        <p:nvSpPr>
          <p:cNvPr id="57" name="Shape 57"/>
          <p:cNvSpPr txBox="1">
            <a:spLocks noGrp="1"/>
          </p:cNvSpPr>
          <p:nvPr>
            <p:ph type="title"/>
          </p:nvPr>
        </p:nvSpPr>
        <p:spPr>
          <a:xfrm>
            <a:off x="1146025" y="530725"/>
            <a:ext cx="3208799" cy="10287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 rtl="0">
              <a:spcBef>
                <a:spcPts val="0"/>
              </a:spcBef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58" name="Shape 58"/>
          <p:cNvSpPr txBox="1">
            <a:spLocks noGrp="1"/>
          </p:cNvSpPr>
          <p:nvPr>
            <p:ph type="body" idx="1"/>
          </p:nvPr>
        </p:nvSpPr>
        <p:spPr>
          <a:xfrm>
            <a:off x="1146025" y="1773300"/>
            <a:ext cx="2409900" cy="3152699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rtl="0">
              <a:spcBef>
                <a:spcPts val="0"/>
              </a:spcBef>
              <a:buSzPct val="100000"/>
              <a:defRPr sz="1800"/>
            </a:lvl1pPr>
            <a:lvl2pPr lvl="1" rtl="0">
              <a:spcBef>
                <a:spcPts val="0"/>
              </a:spcBef>
              <a:buSzPct val="100000"/>
              <a:defRPr sz="1800"/>
            </a:lvl2pPr>
            <a:lvl3pPr lvl="2" rtl="0">
              <a:spcBef>
                <a:spcPts val="0"/>
              </a:spcBef>
              <a:buSzPct val="100000"/>
              <a:defRPr sz="1800"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59" name="Shape 59"/>
          <p:cNvSpPr txBox="1">
            <a:spLocks noGrp="1"/>
          </p:cNvSpPr>
          <p:nvPr>
            <p:ph type="body" idx="2"/>
          </p:nvPr>
        </p:nvSpPr>
        <p:spPr>
          <a:xfrm>
            <a:off x="3679387" y="1773300"/>
            <a:ext cx="2409900" cy="3152699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rtl="0">
              <a:spcBef>
                <a:spcPts val="0"/>
              </a:spcBef>
              <a:buSzPct val="100000"/>
              <a:defRPr sz="1800"/>
            </a:lvl1pPr>
            <a:lvl2pPr lvl="1" rtl="0">
              <a:spcBef>
                <a:spcPts val="0"/>
              </a:spcBef>
              <a:buSzPct val="100000"/>
              <a:defRPr sz="1800"/>
            </a:lvl2pPr>
            <a:lvl3pPr lvl="2" rtl="0">
              <a:spcBef>
                <a:spcPts val="0"/>
              </a:spcBef>
              <a:buSzPct val="100000"/>
              <a:defRPr sz="1800"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60" name="Shape 60"/>
          <p:cNvSpPr txBox="1">
            <a:spLocks noGrp="1"/>
          </p:cNvSpPr>
          <p:nvPr>
            <p:ph type="body" idx="3"/>
          </p:nvPr>
        </p:nvSpPr>
        <p:spPr>
          <a:xfrm>
            <a:off x="6212750" y="1773300"/>
            <a:ext cx="2409900" cy="3152699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rtl="0">
              <a:spcBef>
                <a:spcPts val="0"/>
              </a:spcBef>
              <a:buSzPct val="100000"/>
              <a:defRPr sz="1800"/>
            </a:lvl1pPr>
            <a:lvl2pPr lvl="1" rtl="0">
              <a:spcBef>
                <a:spcPts val="0"/>
              </a:spcBef>
              <a:buSzPct val="100000"/>
              <a:defRPr sz="1800"/>
            </a:lvl2pPr>
            <a:lvl3pPr lvl="2" rtl="0">
              <a:spcBef>
                <a:spcPts val="0"/>
              </a:spcBef>
              <a:buSzPct val="100000"/>
              <a:defRPr sz="1800"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Shape 62"/>
          <p:cNvSpPr/>
          <p:nvPr/>
        </p:nvSpPr>
        <p:spPr>
          <a:xfrm>
            <a:off x="0" y="0"/>
            <a:ext cx="247200" cy="530699"/>
          </a:xfrm>
          <a:prstGeom prst="rect">
            <a:avLst/>
          </a:prstGeom>
          <a:solidFill>
            <a:srgbClr val="18637B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>
              <a:solidFill>
                <a:srgbClr val="114454"/>
              </a:solidFill>
            </a:endParaRPr>
          </a:p>
        </p:txBody>
      </p:sp>
      <p:sp>
        <p:nvSpPr>
          <p:cNvPr id="63" name="Shape 63"/>
          <p:cNvSpPr/>
          <p:nvPr/>
        </p:nvSpPr>
        <p:spPr>
          <a:xfrm>
            <a:off x="0" y="500625"/>
            <a:ext cx="4572000" cy="1058699"/>
          </a:xfrm>
          <a:prstGeom prst="rect">
            <a:avLst/>
          </a:prstGeom>
          <a:solidFill>
            <a:srgbClr val="124057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64" name="Shape 64"/>
          <p:cNvSpPr/>
          <p:nvPr/>
        </p:nvSpPr>
        <p:spPr>
          <a:xfrm>
            <a:off x="0" y="1553405"/>
            <a:ext cx="247200" cy="1532700"/>
          </a:xfrm>
          <a:prstGeom prst="rect">
            <a:avLst/>
          </a:prstGeom>
          <a:solidFill>
            <a:srgbClr val="165751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65" name="Shape 65"/>
          <p:cNvSpPr/>
          <p:nvPr/>
        </p:nvSpPr>
        <p:spPr>
          <a:xfrm>
            <a:off x="0" y="3086100"/>
            <a:ext cx="247200" cy="605400"/>
          </a:xfrm>
          <a:prstGeom prst="rect">
            <a:avLst/>
          </a:prstGeom>
          <a:solidFill>
            <a:srgbClr val="3B8D61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66" name="Shape 66"/>
          <p:cNvSpPr/>
          <p:nvPr/>
        </p:nvSpPr>
        <p:spPr>
          <a:xfrm>
            <a:off x="0" y="3691500"/>
            <a:ext cx="247200" cy="1451999"/>
          </a:xfrm>
          <a:prstGeom prst="rect">
            <a:avLst/>
          </a:prstGeom>
          <a:solidFill>
            <a:srgbClr val="94BF6E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cxnSp>
        <p:nvCxnSpPr>
          <p:cNvPr id="67" name="Shape 67"/>
          <p:cNvCxnSpPr/>
          <p:nvPr/>
        </p:nvCxnSpPr>
        <p:spPr>
          <a:xfrm>
            <a:off x="1037450" y="809725"/>
            <a:ext cx="0" cy="470700"/>
          </a:xfrm>
          <a:prstGeom prst="straightConnector1">
            <a:avLst/>
          </a:prstGeom>
          <a:noFill/>
          <a:ln w="9525" cap="flat" cmpd="sng">
            <a:solidFill>
              <a:srgbClr val="18637B"/>
            </a:solidFill>
            <a:prstDash val="solid"/>
            <a:round/>
            <a:headEnd type="none" w="lg" len="lg"/>
            <a:tailEnd type="none" w="lg" len="lg"/>
          </a:ln>
        </p:spPr>
      </p:cxnSp>
      <p:sp>
        <p:nvSpPr>
          <p:cNvPr id="68" name="Shape 68"/>
          <p:cNvSpPr txBox="1">
            <a:spLocks noGrp="1"/>
          </p:cNvSpPr>
          <p:nvPr>
            <p:ph type="title"/>
          </p:nvPr>
        </p:nvSpPr>
        <p:spPr>
          <a:xfrm>
            <a:off x="1146025" y="530725"/>
            <a:ext cx="3208799" cy="10287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Shape 77"/>
          <p:cNvSpPr/>
          <p:nvPr/>
        </p:nvSpPr>
        <p:spPr>
          <a:xfrm>
            <a:off x="0" y="0"/>
            <a:ext cx="247200" cy="530699"/>
          </a:xfrm>
          <a:prstGeom prst="rect">
            <a:avLst/>
          </a:prstGeom>
          <a:solidFill>
            <a:srgbClr val="18637B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>
              <a:solidFill>
                <a:srgbClr val="114454"/>
              </a:solidFill>
            </a:endParaRPr>
          </a:p>
        </p:txBody>
      </p:sp>
      <p:sp>
        <p:nvSpPr>
          <p:cNvPr id="78" name="Shape 78"/>
          <p:cNvSpPr/>
          <p:nvPr/>
        </p:nvSpPr>
        <p:spPr>
          <a:xfrm>
            <a:off x="0" y="500625"/>
            <a:ext cx="247200" cy="1058699"/>
          </a:xfrm>
          <a:prstGeom prst="rect">
            <a:avLst/>
          </a:prstGeom>
          <a:solidFill>
            <a:srgbClr val="124057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79" name="Shape 79"/>
          <p:cNvSpPr/>
          <p:nvPr/>
        </p:nvSpPr>
        <p:spPr>
          <a:xfrm>
            <a:off x="0" y="1553405"/>
            <a:ext cx="247200" cy="1532700"/>
          </a:xfrm>
          <a:prstGeom prst="rect">
            <a:avLst/>
          </a:prstGeom>
          <a:solidFill>
            <a:srgbClr val="165751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80" name="Shape 80"/>
          <p:cNvSpPr/>
          <p:nvPr/>
        </p:nvSpPr>
        <p:spPr>
          <a:xfrm>
            <a:off x="0" y="3086100"/>
            <a:ext cx="247200" cy="605400"/>
          </a:xfrm>
          <a:prstGeom prst="rect">
            <a:avLst/>
          </a:prstGeom>
          <a:solidFill>
            <a:srgbClr val="3B8D61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81" name="Shape 81"/>
          <p:cNvSpPr/>
          <p:nvPr/>
        </p:nvSpPr>
        <p:spPr>
          <a:xfrm>
            <a:off x="0" y="3691500"/>
            <a:ext cx="247200" cy="1451999"/>
          </a:xfrm>
          <a:prstGeom prst="rect">
            <a:avLst/>
          </a:prstGeom>
          <a:solidFill>
            <a:srgbClr val="94BF6E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Blank style A"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Shape 83"/>
          <p:cNvSpPr/>
          <p:nvPr/>
        </p:nvSpPr>
        <p:spPr>
          <a:xfrm>
            <a:off x="0" y="1148250"/>
            <a:ext cx="9144000" cy="2847000"/>
          </a:xfrm>
          <a:prstGeom prst="rect">
            <a:avLst/>
          </a:prstGeom>
          <a:solidFill>
            <a:srgbClr val="165751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84" name="Shape 84"/>
          <p:cNvSpPr/>
          <p:nvPr/>
        </p:nvSpPr>
        <p:spPr>
          <a:xfrm>
            <a:off x="0" y="0"/>
            <a:ext cx="9144000" cy="530699"/>
          </a:xfrm>
          <a:prstGeom prst="rect">
            <a:avLst/>
          </a:prstGeom>
          <a:solidFill>
            <a:srgbClr val="18637B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>
              <a:solidFill>
                <a:srgbClr val="114454"/>
              </a:solidFill>
            </a:endParaRPr>
          </a:p>
        </p:txBody>
      </p:sp>
      <p:sp>
        <p:nvSpPr>
          <p:cNvPr id="85" name="Shape 85"/>
          <p:cNvSpPr/>
          <p:nvPr/>
        </p:nvSpPr>
        <p:spPr>
          <a:xfrm>
            <a:off x="0" y="500624"/>
            <a:ext cx="9144000" cy="732000"/>
          </a:xfrm>
          <a:prstGeom prst="rect">
            <a:avLst/>
          </a:prstGeom>
          <a:solidFill>
            <a:srgbClr val="124057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86" name="Shape 86"/>
          <p:cNvSpPr/>
          <p:nvPr/>
        </p:nvSpPr>
        <p:spPr>
          <a:xfrm>
            <a:off x="0" y="3962800"/>
            <a:ext cx="9144000" cy="370200"/>
          </a:xfrm>
          <a:prstGeom prst="rect">
            <a:avLst/>
          </a:prstGeom>
          <a:solidFill>
            <a:srgbClr val="3B8D61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87" name="Shape 87"/>
          <p:cNvSpPr/>
          <p:nvPr/>
        </p:nvSpPr>
        <p:spPr>
          <a:xfrm>
            <a:off x="0" y="4333125"/>
            <a:ext cx="9144000" cy="810299"/>
          </a:xfrm>
          <a:prstGeom prst="rect">
            <a:avLst/>
          </a:prstGeom>
          <a:solidFill>
            <a:srgbClr val="94BF6E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>
            <a:spLocks noGrp="1"/>
          </p:cNvSpPr>
          <p:nvPr>
            <p:ph type="title"/>
          </p:nvPr>
        </p:nvSpPr>
        <p:spPr>
          <a:xfrm>
            <a:off x="1146025" y="530725"/>
            <a:ext cx="3208799" cy="1028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lvl="0">
              <a:spcBef>
                <a:spcPts val="0"/>
              </a:spcBef>
              <a:buClr>
                <a:srgbClr val="FFFFFF"/>
              </a:buClr>
              <a:buSzPct val="100000"/>
              <a:buFont typeface="Roboto Slab"/>
              <a:buNone/>
              <a:defRPr sz="1800" b="1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lvl="1">
              <a:spcBef>
                <a:spcPts val="0"/>
              </a:spcBef>
              <a:buClr>
                <a:srgbClr val="FFFFFF"/>
              </a:buClr>
              <a:buSzPct val="100000"/>
              <a:buFont typeface="Roboto Slab"/>
              <a:buNone/>
              <a:defRPr sz="1800" b="1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2pPr>
            <a:lvl3pPr lvl="2">
              <a:spcBef>
                <a:spcPts val="0"/>
              </a:spcBef>
              <a:buClr>
                <a:srgbClr val="FFFFFF"/>
              </a:buClr>
              <a:buSzPct val="100000"/>
              <a:buFont typeface="Roboto Slab"/>
              <a:buNone/>
              <a:defRPr sz="1800" b="1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3pPr>
            <a:lvl4pPr lvl="3">
              <a:spcBef>
                <a:spcPts val="0"/>
              </a:spcBef>
              <a:buClr>
                <a:srgbClr val="FFFFFF"/>
              </a:buClr>
              <a:buSzPct val="100000"/>
              <a:buFont typeface="Roboto Slab"/>
              <a:buNone/>
              <a:defRPr sz="1800" b="1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4pPr>
            <a:lvl5pPr lvl="4">
              <a:spcBef>
                <a:spcPts val="0"/>
              </a:spcBef>
              <a:buClr>
                <a:srgbClr val="FFFFFF"/>
              </a:buClr>
              <a:buSzPct val="100000"/>
              <a:buFont typeface="Roboto Slab"/>
              <a:buNone/>
              <a:defRPr sz="1800" b="1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5pPr>
            <a:lvl6pPr lvl="5">
              <a:spcBef>
                <a:spcPts val="0"/>
              </a:spcBef>
              <a:buClr>
                <a:srgbClr val="FFFFFF"/>
              </a:buClr>
              <a:buSzPct val="100000"/>
              <a:buFont typeface="Roboto Slab"/>
              <a:buNone/>
              <a:defRPr sz="1800" b="1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6pPr>
            <a:lvl7pPr lvl="6">
              <a:spcBef>
                <a:spcPts val="0"/>
              </a:spcBef>
              <a:buClr>
                <a:srgbClr val="FFFFFF"/>
              </a:buClr>
              <a:buSzPct val="100000"/>
              <a:buFont typeface="Roboto Slab"/>
              <a:buNone/>
              <a:defRPr sz="1800" b="1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7pPr>
            <a:lvl8pPr lvl="7">
              <a:spcBef>
                <a:spcPts val="0"/>
              </a:spcBef>
              <a:buClr>
                <a:srgbClr val="FFFFFF"/>
              </a:buClr>
              <a:buSzPct val="100000"/>
              <a:buFont typeface="Roboto Slab"/>
              <a:buNone/>
              <a:defRPr sz="1800" b="1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8pPr>
            <a:lvl9pPr lvl="8">
              <a:spcBef>
                <a:spcPts val="0"/>
              </a:spcBef>
              <a:buClr>
                <a:srgbClr val="FFFFFF"/>
              </a:buClr>
              <a:buSzPct val="100000"/>
              <a:buFont typeface="Roboto Slab"/>
              <a:buNone/>
              <a:defRPr sz="1800" b="1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body" idx="1"/>
          </p:nvPr>
        </p:nvSpPr>
        <p:spPr>
          <a:xfrm>
            <a:off x="1146025" y="1767275"/>
            <a:ext cx="7540800" cy="31586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spcBef>
                <a:spcPts val="600"/>
              </a:spcBef>
              <a:buClr>
                <a:srgbClr val="114454"/>
              </a:buClr>
              <a:buSzPct val="100000"/>
              <a:buFont typeface="Nixie One"/>
              <a:buChar char="▪"/>
              <a:defRPr sz="3000">
                <a:solidFill>
                  <a:srgbClr val="114454"/>
                </a:solidFill>
                <a:latin typeface="Nixie One"/>
                <a:ea typeface="Nixie One"/>
                <a:cs typeface="Nixie One"/>
                <a:sym typeface="Nixie One"/>
              </a:defRPr>
            </a:lvl1pPr>
            <a:lvl2pPr lvl="1">
              <a:spcBef>
                <a:spcPts val="480"/>
              </a:spcBef>
              <a:buClr>
                <a:srgbClr val="114454"/>
              </a:buClr>
              <a:buSzPct val="100000"/>
              <a:buFont typeface="Nixie One"/>
              <a:buChar char="▫"/>
              <a:defRPr sz="2400">
                <a:solidFill>
                  <a:srgbClr val="114454"/>
                </a:solidFill>
                <a:latin typeface="Nixie One"/>
                <a:ea typeface="Nixie One"/>
                <a:cs typeface="Nixie One"/>
                <a:sym typeface="Nixie One"/>
              </a:defRPr>
            </a:lvl2pPr>
            <a:lvl3pPr lvl="2">
              <a:spcBef>
                <a:spcPts val="480"/>
              </a:spcBef>
              <a:buClr>
                <a:srgbClr val="114454"/>
              </a:buClr>
              <a:buSzPct val="100000"/>
              <a:buFont typeface="Nixie One"/>
              <a:defRPr sz="2400">
                <a:solidFill>
                  <a:srgbClr val="114454"/>
                </a:solidFill>
                <a:latin typeface="Nixie One"/>
                <a:ea typeface="Nixie One"/>
                <a:cs typeface="Nixie One"/>
                <a:sym typeface="Nixie One"/>
              </a:defRPr>
            </a:lvl3pPr>
            <a:lvl4pPr lvl="3">
              <a:spcBef>
                <a:spcPts val="360"/>
              </a:spcBef>
              <a:buClr>
                <a:srgbClr val="114454"/>
              </a:buClr>
              <a:buSzPct val="100000"/>
              <a:buFont typeface="Nixie One"/>
              <a:defRPr sz="1800">
                <a:solidFill>
                  <a:srgbClr val="114454"/>
                </a:solidFill>
                <a:latin typeface="Nixie One"/>
                <a:ea typeface="Nixie One"/>
                <a:cs typeface="Nixie One"/>
                <a:sym typeface="Nixie One"/>
              </a:defRPr>
            </a:lvl4pPr>
            <a:lvl5pPr lvl="4">
              <a:spcBef>
                <a:spcPts val="360"/>
              </a:spcBef>
              <a:buClr>
                <a:srgbClr val="114454"/>
              </a:buClr>
              <a:buSzPct val="100000"/>
              <a:buFont typeface="Nixie One"/>
              <a:defRPr sz="1800">
                <a:solidFill>
                  <a:srgbClr val="114454"/>
                </a:solidFill>
                <a:latin typeface="Nixie One"/>
                <a:ea typeface="Nixie One"/>
                <a:cs typeface="Nixie One"/>
                <a:sym typeface="Nixie One"/>
              </a:defRPr>
            </a:lvl5pPr>
            <a:lvl6pPr lvl="5">
              <a:spcBef>
                <a:spcPts val="360"/>
              </a:spcBef>
              <a:buClr>
                <a:srgbClr val="114454"/>
              </a:buClr>
              <a:buSzPct val="100000"/>
              <a:buFont typeface="Nixie One"/>
              <a:defRPr sz="1800">
                <a:solidFill>
                  <a:srgbClr val="114454"/>
                </a:solidFill>
                <a:latin typeface="Nixie One"/>
                <a:ea typeface="Nixie One"/>
                <a:cs typeface="Nixie One"/>
                <a:sym typeface="Nixie One"/>
              </a:defRPr>
            </a:lvl6pPr>
            <a:lvl7pPr lvl="6">
              <a:spcBef>
                <a:spcPts val="360"/>
              </a:spcBef>
              <a:buClr>
                <a:srgbClr val="114454"/>
              </a:buClr>
              <a:buSzPct val="100000"/>
              <a:buFont typeface="Nixie One"/>
              <a:defRPr sz="1800">
                <a:solidFill>
                  <a:srgbClr val="114454"/>
                </a:solidFill>
                <a:latin typeface="Nixie One"/>
                <a:ea typeface="Nixie One"/>
                <a:cs typeface="Nixie One"/>
                <a:sym typeface="Nixie One"/>
              </a:defRPr>
            </a:lvl7pPr>
            <a:lvl8pPr lvl="7">
              <a:spcBef>
                <a:spcPts val="360"/>
              </a:spcBef>
              <a:buClr>
                <a:srgbClr val="114454"/>
              </a:buClr>
              <a:buSzPct val="100000"/>
              <a:buFont typeface="Nixie One"/>
              <a:defRPr sz="1800">
                <a:solidFill>
                  <a:srgbClr val="114454"/>
                </a:solidFill>
                <a:latin typeface="Nixie One"/>
                <a:ea typeface="Nixie One"/>
                <a:cs typeface="Nixie One"/>
                <a:sym typeface="Nixie One"/>
              </a:defRPr>
            </a:lvl8pPr>
            <a:lvl9pPr lvl="8">
              <a:spcBef>
                <a:spcPts val="360"/>
              </a:spcBef>
              <a:buClr>
                <a:srgbClr val="114454"/>
              </a:buClr>
              <a:buSzPct val="100000"/>
              <a:buFont typeface="Nixie One"/>
              <a:defRPr sz="1800">
                <a:solidFill>
                  <a:srgbClr val="114454"/>
                </a:solidFill>
                <a:latin typeface="Nixie One"/>
                <a:ea typeface="Nixie One"/>
                <a:cs typeface="Nixie One"/>
                <a:sym typeface="Nixie One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6" r:id="rId8"/>
    <p:sldLayoutId id="2147483657" r:id="rId9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hyperlink" Target="http://www.adi.org/Testeld/Menu.aspx" TargetMode="Externa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Shape 98"/>
          <p:cNvSpPr txBox="1">
            <a:spLocks noGrp="1"/>
          </p:cNvSpPr>
          <p:nvPr>
            <p:ph type="ctrTitle"/>
          </p:nvPr>
        </p:nvSpPr>
        <p:spPr>
          <a:xfrm>
            <a:off x="685800" y="2601425"/>
            <a:ext cx="7391400" cy="1159799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dirty="0" smtClean="0">
                <a:latin typeface="+mj-lt"/>
              </a:rPr>
              <a:t>Lesson Design Studio</a:t>
            </a:r>
            <a:endParaRPr lang="en" dirty="0">
              <a:latin typeface="+mj-lt"/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7185" y="5934821"/>
            <a:ext cx="1188030" cy="823788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9585" y="6087221"/>
            <a:ext cx="1188030" cy="823788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1985" y="6239621"/>
            <a:ext cx="1188030" cy="823788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4385" y="6392021"/>
            <a:ext cx="1188030" cy="823788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6785" y="6544421"/>
            <a:ext cx="1188030" cy="823788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79185" y="6696821"/>
            <a:ext cx="1188030" cy="823788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1585" y="6849221"/>
            <a:ext cx="1188030" cy="823788"/>
          </a:xfrm>
          <a:prstGeom prst="rect">
            <a:avLst/>
          </a:prstGeom>
        </p:spPr>
      </p:pic>
      <p:pic>
        <p:nvPicPr>
          <p:cNvPr id="2" name="Picture 1" descr="CIL logo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4571860"/>
            <a:ext cx="906258" cy="57164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031585" y="4669971"/>
            <a:ext cx="727965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St. Thomas / St. John School District</a:t>
            </a:r>
            <a:endParaRPr lang="en-US" b="1" dirty="0"/>
          </a:p>
        </p:txBody>
      </p:sp>
      <p:grpSp>
        <p:nvGrpSpPr>
          <p:cNvPr id="22" name="Shape 782"/>
          <p:cNvGrpSpPr/>
          <p:nvPr/>
        </p:nvGrpSpPr>
        <p:grpSpPr>
          <a:xfrm>
            <a:off x="435509" y="327530"/>
            <a:ext cx="869706" cy="1012022"/>
            <a:chOff x="1268550" y="929175"/>
            <a:chExt cx="407950" cy="497475"/>
          </a:xfrm>
        </p:grpSpPr>
        <p:sp>
          <p:nvSpPr>
            <p:cNvPr id="23" name="Shape 783"/>
            <p:cNvSpPr/>
            <p:nvPr/>
          </p:nvSpPr>
          <p:spPr>
            <a:xfrm>
              <a:off x="1268550" y="953550"/>
              <a:ext cx="387250" cy="473100"/>
            </a:xfrm>
            <a:custGeom>
              <a:avLst/>
              <a:gdLst/>
              <a:ahLst/>
              <a:cxnLst/>
              <a:rect l="0" t="0" r="0" b="0"/>
              <a:pathLst>
                <a:path w="15490" h="18924" fill="none" extrusionOk="0">
                  <a:moveTo>
                    <a:pt x="15490" y="17828"/>
                  </a:moveTo>
                  <a:lnTo>
                    <a:pt x="15490" y="17828"/>
                  </a:lnTo>
                  <a:lnTo>
                    <a:pt x="15465" y="17998"/>
                  </a:lnTo>
                  <a:lnTo>
                    <a:pt x="15417" y="18169"/>
                  </a:lnTo>
                  <a:lnTo>
                    <a:pt x="15319" y="18364"/>
                  </a:lnTo>
                  <a:lnTo>
                    <a:pt x="15197" y="18534"/>
                  </a:lnTo>
                  <a:lnTo>
                    <a:pt x="15051" y="18680"/>
                  </a:lnTo>
                  <a:lnTo>
                    <a:pt x="14881" y="18802"/>
                  </a:lnTo>
                  <a:lnTo>
                    <a:pt x="14735" y="18900"/>
                  </a:lnTo>
                  <a:lnTo>
                    <a:pt x="14564" y="18924"/>
                  </a:lnTo>
                  <a:lnTo>
                    <a:pt x="1023" y="18924"/>
                  </a:lnTo>
                  <a:lnTo>
                    <a:pt x="1023" y="18924"/>
                  </a:lnTo>
                  <a:lnTo>
                    <a:pt x="852" y="18900"/>
                  </a:lnTo>
                  <a:lnTo>
                    <a:pt x="682" y="18802"/>
                  </a:lnTo>
                  <a:lnTo>
                    <a:pt x="511" y="18680"/>
                  </a:lnTo>
                  <a:lnTo>
                    <a:pt x="341" y="18534"/>
                  </a:lnTo>
                  <a:lnTo>
                    <a:pt x="219" y="18364"/>
                  </a:lnTo>
                  <a:lnTo>
                    <a:pt x="97" y="18169"/>
                  </a:lnTo>
                  <a:lnTo>
                    <a:pt x="24" y="17998"/>
                  </a:lnTo>
                  <a:lnTo>
                    <a:pt x="0" y="17828"/>
                  </a:lnTo>
                  <a:lnTo>
                    <a:pt x="0" y="877"/>
                  </a:lnTo>
                  <a:lnTo>
                    <a:pt x="0" y="877"/>
                  </a:lnTo>
                  <a:lnTo>
                    <a:pt x="24" y="706"/>
                  </a:lnTo>
                  <a:lnTo>
                    <a:pt x="97" y="560"/>
                  </a:lnTo>
                  <a:lnTo>
                    <a:pt x="195" y="414"/>
                  </a:lnTo>
                  <a:lnTo>
                    <a:pt x="341" y="268"/>
                  </a:lnTo>
                  <a:lnTo>
                    <a:pt x="487" y="171"/>
                  </a:lnTo>
                  <a:lnTo>
                    <a:pt x="658" y="73"/>
                  </a:lnTo>
                  <a:lnTo>
                    <a:pt x="828" y="24"/>
                  </a:lnTo>
                  <a:lnTo>
                    <a:pt x="974" y="0"/>
                  </a:lnTo>
                </a:path>
              </a:pathLst>
            </a:custGeom>
            <a:noFill/>
            <a:ln w="9525" cap="rnd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4" name="Shape 784"/>
            <p:cNvSpPr/>
            <p:nvPr/>
          </p:nvSpPr>
          <p:spPr>
            <a:xfrm>
              <a:off x="1298975" y="929175"/>
              <a:ext cx="377525" cy="462775"/>
            </a:xfrm>
            <a:custGeom>
              <a:avLst/>
              <a:gdLst/>
              <a:ahLst/>
              <a:cxnLst/>
              <a:rect l="0" t="0" r="0" b="0"/>
              <a:pathLst>
                <a:path w="15101" h="18511" fill="none" extrusionOk="0">
                  <a:moveTo>
                    <a:pt x="15101" y="3362"/>
                  </a:moveTo>
                  <a:lnTo>
                    <a:pt x="15101" y="17731"/>
                  </a:lnTo>
                  <a:lnTo>
                    <a:pt x="15101" y="17731"/>
                  </a:lnTo>
                  <a:lnTo>
                    <a:pt x="15076" y="17877"/>
                  </a:lnTo>
                  <a:lnTo>
                    <a:pt x="15028" y="18024"/>
                  </a:lnTo>
                  <a:lnTo>
                    <a:pt x="14979" y="18145"/>
                  </a:lnTo>
                  <a:lnTo>
                    <a:pt x="14882" y="18267"/>
                  </a:lnTo>
                  <a:lnTo>
                    <a:pt x="14760" y="18365"/>
                  </a:lnTo>
                  <a:lnTo>
                    <a:pt x="14614" y="18438"/>
                  </a:lnTo>
                  <a:lnTo>
                    <a:pt x="14468" y="18486"/>
                  </a:lnTo>
                  <a:lnTo>
                    <a:pt x="14321" y="18511"/>
                  </a:lnTo>
                  <a:lnTo>
                    <a:pt x="780" y="18511"/>
                  </a:lnTo>
                  <a:lnTo>
                    <a:pt x="780" y="18511"/>
                  </a:lnTo>
                  <a:lnTo>
                    <a:pt x="634" y="18486"/>
                  </a:lnTo>
                  <a:lnTo>
                    <a:pt x="488" y="18438"/>
                  </a:lnTo>
                  <a:lnTo>
                    <a:pt x="342" y="18365"/>
                  </a:lnTo>
                  <a:lnTo>
                    <a:pt x="220" y="18267"/>
                  </a:lnTo>
                  <a:lnTo>
                    <a:pt x="123" y="18145"/>
                  </a:lnTo>
                  <a:lnTo>
                    <a:pt x="74" y="18024"/>
                  </a:lnTo>
                  <a:lnTo>
                    <a:pt x="25" y="17877"/>
                  </a:lnTo>
                  <a:lnTo>
                    <a:pt x="1" y="17731"/>
                  </a:lnTo>
                  <a:lnTo>
                    <a:pt x="1" y="780"/>
                  </a:lnTo>
                  <a:lnTo>
                    <a:pt x="1" y="780"/>
                  </a:lnTo>
                  <a:lnTo>
                    <a:pt x="25" y="610"/>
                  </a:lnTo>
                  <a:lnTo>
                    <a:pt x="74" y="464"/>
                  </a:lnTo>
                  <a:lnTo>
                    <a:pt x="123" y="342"/>
                  </a:lnTo>
                  <a:lnTo>
                    <a:pt x="220" y="220"/>
                  </a:lnTo>
                  <a:lnTo>
                    <a:pt x="342" y="123"/>
                  </a:lnTo>
                  <a:lnTo>
                    <a:pt x="488" y="50"/>
                  </a:lnTo>
                  <a:lnTo>
                    <a:pt x="634" y="1"/>
                  </a:lnTo>
                  <a:lnTo>
                    <a:pt x="780" y="1"/>
                  </a:lnTo>
                  <a:lnTo>
                    <a:pt x="11740" y="1"/>
                  </a:lnTo>
                </a:path>
              </a:pathLst>
            </a:custGeom>
            <a:noFill/>
            <a:ln w="9525" cap="rnd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5" name="Shape 785"/>
            <p:cNvSpPr/>
            <p:nvPr/>
          </p:nvSpPr>
          <p:spPr>
            <a:xfrm>
              <a:off x="1592450" y="929175"/>
              <a:ext cx="84050" cy="84050"/>
            </a:xfrm>
            <a:custGeom>
              <a:avLst/>
              <a:gdLst/>
              <a:ahLst/>
              <a:cxnLst/>
              <a:rect l="0" t="0" r="0" b="0"/>
              <a:pathLst>
                <a:path w="3362" h="3362" fill="none" extrusionOk="0">
                  <a:moveTo>
                    <a:pt x="1" y="2582"/>
                  </a:moveTo>
                  <a:lnTo>
                    <a:pt x="1" y="1"/>
                  </a:lnTo>
                  <a:lnTo>
                    <a:pt x="3362" y="3362"/>
                  </a:lnTo>
                  <a:lnTo>
                    <a:pt x="780" y="3362"/>
                  </a:lnTo>
                  <a:lnTo>
                    <a:pt x="780" y="3362"/>
                  </a:lnTo>
                  <a:lnTo>
                    <a:pt x="610" y="3337"/>
                  </a:lnTo>
                  <a:lnTo>
                    <a:pt x="464" y="3289"/>
                  </a:lnTo>
                  <a:lnTo>
                    <a:pt x="342" y="3216"/>
                  </a:lnTo>
                  <a:lnTo>
                    <a:pt x="220" y="3118"/>
                  </a:lnTo>
                  <a:lnTo>
                    <a:pt x="123" y="3021"/>
                  </a:lnTo>
                  <a:lnTo>
                    <a:pt x="50" y="2875"/>
                  </a:lnTo>
                  <a:lnTo>
                    <a:pt x="1" y="2729"/>
                  </a:lnTo>
                  <a:lnTo>
                    <a:pt x="1" y="2582"/>
                  </a:lnTo>
                  <a:lnTo>
                    <a:pt x="1" y="2582"/>
                  </a:lnTo>
                  <a:close/>
                </a:path>
              </a:pathLst>
            </a:custGeom>
            <a:noFill/>
            <a:ln w="9525" cap="rnd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</p:grpSp>
      <p:grpSp>
        <p:nvGrpSpPr>
          <p:cNvPr id="26" name="Shape 589"/>
          <p:cNvGrpSpPr/>
          <p:nvPr/>
        </p:nvGrpSpPr>
        <p:grpSpPr>
          <a:xfrm>
            <a:off x="711200" y="789066"/>
            <a:ext cx="369548" cy="274765"/>
            <a:chOff x="5247525" y="3007275"/>
            <a:chExt cx="517575" cy="384825"/>
          </a:xfrm>
        </p:grpSpPr>
        <p:sp>
          <p:nvSpPr>
            <p:cNvPr id="27" name="Shape 590"/>
            <p:cNvSpPr/>
            <p:nvPr/>
          </p:nvSpPr>
          <p:spPr>
            <a:xfrm>
              <a:off x="5247525" y="3007275"/>
              <a:ext cx="348900" cy="348900"/>
            </a:xfrm>
            <a:custGeom>
              <a:avLst/>
              <a:gdLst/>
              <a:ahLst/>
              <a:cxnLst/>
              <a:rect l="0" t="0" r="0" b="0"/>
              <a:pathLst>
                <a:path w="13956" h="13956" fill="none" extrusionOk="0">
                  <a:moveTo>
                    <a:pt x="13323" y="5772"/>
                  </a:moveTo>
                  <a:lnTo>
                    <a:pt x="11861" y="5626"/>
                  </a:lnTo>
                  <a:lnTo>
                    <a:pt x="11861" y="5626"/>
                  </a:lnTo>
                  <a:lnTo>
                    <a:pt x="11788" y="5334"/>
                  </a:lnTo>
                  <a:lnTo>
                    <a:pt x="11667" y="5042"/>
                  </a:lnTo>
                  <a:lnTo>
                    <a:pt x="11545" y="4750"/>
                  </a:lnTo>
                  <a:lnTo>
                    <a:pt x="11399" y="4482"/>
                  </a:lnTo>
                  <a:lnTo>
                    <a:pt x="12300" y="3337"/>
                  </a:lnTo>
                  <a:lnTo>
                    <a:pt x="12300" y="3337"/>
                  </a:lnTo>
                  <a:lnTo>
                    <a:pt x="12373" y="3240"/>
                  </a:lnTo>
                  <a:lnTo>
                    <a:pt x="12422" y="3118"/>
                  </a:lnTo>
                  <a:lnTo>
                    <a:pt x="12446" y="2996"/>
                  </a:lnTo>
                  <a:lnTo>
                    <a:pt x="12446" y="2850"/>
                  </a:lnTo>
                  <a:lnTo>
                    <a:pt x="12422" y="2728"/>
                  </a:lnTo>
                  <a:lnTo>
                    <a:pt x="12397" y="2606"/>
                  </a:lnTo>
                  <a:lnTo>
                    <a:pt x="12324" y="2485"/>
                  </a:lnTo>
                  <a:lnTo>
                    <a:pt x="12251" y="2387"/>
                  </a:lnTo>
                  <a:lnTo>
                    <a:pt x="11569" y="1705"/>
                  </a:lnTo>
                  <a:lnTo>
                    <a:pt x="11569" y="1705"/>
                  </a:lnTo>
                  <a:lnTo>
                    <a:pt x="11472" y="1632"/>
                  </a:lnTo>
                  <a:lnTo>
                    <a:pt x="11350" y="1559"/>
                  </a:lnTo>
                  <a:lnTo>
                    <a:pt x="11228" y="1510"/>
                  </a:lnTo>
                  <a:lnTo>
                    <a:pt x="11106" y="1510"/>
                  </a:lnTo>
                  <a:lnTo>
                    <a:pt x="10960" y="1510"/>
                  </a:lnTo>
                  <a:lnTo>
                    <a:pt x="10838" y="1535"/>
                  </a:lnTo>
                  <a:lnTo>
                    <a:pt x="10717" y="1583"/>
                  </a:lnTo>
                  <a:lnTo>
                    <a:pt x="10619" y="1656"/>
                  </a:lnTo>
                  <a:lnTo>
                    <a:pt x="9475" y="2558"/>
                  </a:lnTo>
                  <a:lnTo>
                    <a:pt x="9475" y="2558"/>
                  </a:lnTo>
                  <a:lnTo>
                    <a:pt x="9207" y="2411"/>
                  </a:lnTo>
                  <a:lnTo>
                    <a:pt x="8914" y="2290"/>
                  </a:lnTo>
                  <a:lnTo>
                    <a:pt x="8622" y="2168"/>
                  </a:lnTo>
                  <a:lnTo>
                    <a:pt x="8330" y="2070"/>
                  </a:lnTo>
                  <a:lnTo>
                    <a:pt x="8159" y="634"/>
                  </a:lnTo>
                  <a:lnTo>
                    <a:pt x="8159" y="634"/>
                  </a:lnTo>
                  <a:lnTo>
                    <a:pt x="8135" y="512"/>
                  </a:lnTo>
                  <a:lnTo>
                    <a:pt x="8086" y="390"/>
                  </a:lnTo>
                  <a:lnTo>
                    <a:pt x="8013" y="293"/>
                  </a:lnTo>
                  <a:lnTo>
                    <a:pt x="7940" y="195"/>
                  </a:lnTo>
                  <a:lnTo>
                    <a:pt x="7818" y="122"/>
                  </a:lnTo>
                  <a:lnTo>
                    <a:pt x="7721" y="49"/>
                  </a:lnTo>
                  <a:lnTo>
                    <a:pt x="7575" y="25"/>
                  </a:lnTo>
                  <a:lnTo>
                    <a:pt x="7453" y="0"/>
                  </a:lnTo>
                  <a:lnTo>
                    <a:pt x="6479" y="0"/>
                  </a:lnTo>
                  <a:lnTo>
                    <a:pt x="6479" y="0"/>
                  </a:lnTo>
                  <a:lnTo>
                    <a:pt x="6357" y="25"/>
                  </a:lnTo>
                  <a:lnTo>
                    <a:pt x="6235" y="49"/>
                  </a:lnTo>
                  <a:lnTo>
                    <a:pt x="6114" y="122"/>
                  </a:lnTo>
                  <a:lnTo>
                    <a:pt x="6016" y="195"/>
                  </a:lnTo>
                  <a:lnTo>
                    <a:pt x="5919" y="293"/>
                  </a:lnTo>
                  <a:lnTo>
                    <a:pt x="5846" y="390"/>
                  </a:lnTo>
                  <a:lnTo>
                    <a:pt x="5797" y="512"/>
                  </a:lnTo>
                  <a:lnTo>
                    <a:pt x="5773" y="634"/>
                  </a:lnTo>
                  <a:lnTo>
                    <a:pt x="5602" y="2070"/>
                  </a:lnTo>
                  <a:lnTo>
                    <a:pt x="5602" y="2070"/>
                  </a:lnTo>
                  <a:lnTo>
                    <a:pt x="5310" y="2168"/>
                  </a:lnTo>
                  <a:lnTo>
                    <a:pt x="5018" y="2290"/>
                  </a:lnTo>
                  <a:lnTo>
                    <a:pt x="4750" y="2411"/>
                  </a:lnTo>
                  <a:lnTo>
                    <a:pt x="4482" y="2558"/>
                  </a:lnTo>
                  <a:lnTo>
                    <a:pt x="3337" y="1656"/>
                  </a:lnTo>
                  <a:lnTo>
                    <a:pt x="3337" y="1656"/>
                  </a:lnTo>
                  <a:lnTo>
                    <a:pt x="3215" y="1583"/>
                  </a:lnTo>
                  <a:lnTo>
                    <a:pt x="3094" y="1535"/>
                  </a:lnTo>
                  <a:lnTo>
                    <a:pt x="2972" y="1510"/>
                  </a:lnTo>
                  <a:lnTo>
                    <a:pt x="2850" y="1510"/>
                  </a:lnTo>
                  <a:lnTo>
                    <a:pt x="2728" y="1510"/>
                  </a:lnTo>
                  <a:lnTo>
                    <a:pt x="2582" y="1559"/>
                  </a:lnTo>
                  <a:lnTo>
                    <a:pt x="2485" y="1632"/>
                  </a:lnTo>
                  <a:lnTo>
                    <a:pt x="2387" y="1705"/>
                  </a:lnTo>
                  <a:lnTo>
                    <a:pt x="1705" y="2387"/>
                  </a:lnTo>
                  <a:lnTo>
                    <a:pt x="1705" y="2387"/>
                  </a:lnTo>
                  <a:lnTo>
                    <a:pt x="1608" y="2485"/>
                  </a:lnTo>
                  <a:lnTo>
                    <a:pt x="1559" y="2606"/>
                  </a:lnTo>
                  <a:lnTo>
                    <a:pt x="1511" y="2728"/>
                  </a:lnTo>
                  <a:lnTo>
                    <a:pt x="1486" y="2850"/>
                  </a:lnTo>
                  <a:lnTo>
                    <a:pt x="1486" y="2996"/>
                  </a:lnTo>
                  <a:lnTo>
                    <a:pt x="1511" y="3118"/>
                  </a:lnTo>
                  <a:lnTo>
                    <a:pt x="1559" y="3240"/>
                  </a:lnTo>
                  <a:lnTo>
                    <a:pt x="1632" y="3337"/>
                  </a:lnTo>
                  <a:lnTo>
                    <a:pt x="2533" y="4482"/>
                  </a:lnTo>
                  <a:lnTo>
                    <a:pt x="2533" y="4482"/>
                  </a:lnTo>
                  <a:lnTo>
                    <a:pt x="2387" y="4750"/>
                  </a:lnTo>
                  <a:lnTo>
                    <a:pt x="2266" y="5042"/>
                  </a:lnTo>
                  <a:lnTo>
                    <a:pt x="2168" y="5334"/>
                  </a:lnTo>
                  <a:lnTo>
                    <a:pt x="2071" y="5626"/>
                  </a:lnTo>
                  <a:lnTo>
                    <a:pt x="634" y="5772"/>
                  </a:lnTo>
                  <a:lnTo>
                    <a:pt x="634" y="5772"/>
                  </a:lnTo>
                  <a:lnTo>
                    <a:pt x="512" y="5821"/>
                  </a:lnTo>
                  <a:lnTo>
                    <a:pt x="390" y="5870"/>
                  </a:lnTo>
                  <a:lnTo>
                    <a:pt x="268" y="5943"/>
                  </a:lnTo>
                  <a:lnTo>
                    <a:pt x="171" y="6016"/>
                  </a:lnTo>
                  <a:lnTo>
                    <a:pt x="98" y="6138"/>
                  </a:lnTo>
                  <a:lnTo>
                    <a:pt x="49" y="6235"/>
                  </a:lnTo>
                  <a:lnTo>
                    <a:pt x="1" y="6381"/>
                  </a:lnTo>
                  <a:lnTo>
                    <a:pt x="1" y="6503"/>
                  </a:lnTo>
                  <a:lnTo>
                    <a:pt x="1" y="7453"/>
                  </a:lnTo>
                  <a:lnTo>
                    <a:pt x="1" y="7453"/>
                  </a:lnTo>
                  <a:lnTo>
                    <a:pt x="1" y="7599"/>
                  </a:lnTo>
                  <a:lnTo>
                    <a:pt x="49" y="7721"/>
                  </a:lnTo>
                  <a:lnTo>
                    <a:pt x="98" y="7843"/>
                  </a:lnTo>
                  <a:lnTo>
                    <a:pt x="171" y="7940"/>
                  </a:lnTo>
                  <a:lnTo>
                    <a:pt x="268" y="8037"/>
                  </a:lnTo>
                  <a:lnTo>
                    <a:pt x="390" y="8111"/>
                  </a:lnTo>
                  <a:lnTo>
                    <a:pt x="512" y="8159"/>
                  </a:lnTo>
                  <a:lnTo>
                    <a:pt x="634" y="8184"/>
                  </a:lnTo>
                  <a:lnTo>
                    <a:pt x="2071" y="8354"/>
                  </a:lnTo>
                  <a:lnTo>
                    <a:pt x="2071" y="8354"/>
                  </a:lnTo>
                  <a:lnTo>
                    <a:pt x="2168" y="8646"/>
                  </a:lnTo>
                  <a:lnTo>
                    <a:pt x="2266" y="8914"/>
                  </a:lnTo>
                  <a:lnTo>
                    <a:pt x="2387" y="9206"/>
                  </a:lnTo>
                  <a:lnTo>
                    <a:pt x="2533" y="9474"/>
                  </a:lnTo>
                  <a:lnTo>
                    <a:pt x="1632" y="10619"/>
                  </a:lnTo>
                  <a:lnTo>
                    <a:pt x="1632" y="10619"/>
                  </a:lnTo>
                  <a:lnTo>
                    <a:pt x="1559" y="10741"/>
                  </a:lnTo>
                  <a:lnTo>
                    <a:pt x="1511" y="10863"/>
                  </a:lnTo>
                  <a:lnTo>
                    <a:pt x="1486" y="10984"/>
                  </a:lnTo>
                  <a:lnTo>
                    <a:pt x="1486" y="11106"/>
                  </a:lnTo>
                  <a:lnTo>
                    <a:pt x="1511" y="11228"/>
                  </a:lnTo>
                  <a:lnTo>
                    <a:pt x="1559" y="11350"/>
                  </a:lnTo>
                  <a:lnTo>
                    <a:pt x="1608" y="11472"/>
                  </a:lnTo>
                  <a:lnTo>
                    <a:pt x="1705" y="11569"/>
                  </a:lnTo>
                  <a:lnTo>
                    <a:pt x="2387" y="12251"/>
                  </a:lnTo>
                  <a:lnTo>
                    <a:pt x="2387" y="12251"/>
                  </a:lnTo>
                  <a:lnTo>
                    <a:pt x="2485" y="12348"/>
                  </a:lnTo>
                  <a:lnTo>
                    <a:pt x="2582" y="12397"/>
                  </a:lnTo>
                  <a:lnTo>
                    <a:pt x="2728" y="12446"/>
                  </a:lnTo>
                  <a:lnTo>
                    <a:pt x="2850" y="12470"/>
                  </a:lnTo>
                  <a:lnTo>
                    <a:pt x="2972" y="12470"/>
                  </a:lnTo>
                  <a:lnTo>
                    <a:pt x="3094" y="12421"/>
                  </a:lnTo>
                  <a:lnTo>
                    <a:pt x="3215" y="12373"/>
                  </a:lnTo>
                  <a:lnTo>
                    <a:pt x="3337" y="12324"/>
                  </a:lnTo>
                  <a:lnTo>
                    <a:pt x="4482" y="11423"/>
                  </a:lnTo>
                  <a:lnTo>
                    <a:pt x="4482" y="11423"/>
                  </a:lnTo>
                  <a:lnTo>
                    <a:pt x="4750" y="11545"/>
                  </a:lnTo>
                  <a:lnTo>
                    <a:pt x="5018" y="11691"/>
                  </a:lnTo>
                  <a:lnTo>
                    <a:pt x="5310" y="11788"/>
                  </a:lnTo>
                  <a:lnTo>
                    <a:pt x="5602" y="11886"/>
                  </a:lnTo>
                  <a:lnTo>
                    <a:pt x="5773" y="13322"/>
                  </a:lnTo>
                  <a:lnTo>
                    <a:pt x="5773" y="13322"/>
                  </a:lnTo>
                  <a:lnTo>
                    <a:pt x="5797" y="13444"/>
                  </a:lnTo>
                  <a:lnTo>
                    <a:pt x="5846" y="13566"/>
                  </a:lnTo>
                  <a:lnTo>
                    <a:pt x="5919" y="13688"/>
                  </a:lnTo>
                  <a:lnTo>
                    <a:pt x="6016" y="13785"/>
                  </a:lnTo>
                  <a:lnTo>
                    <a:pt x="6114" y="13858"/>
                  </a:lnTo>
                  <a:lnTo>
                    <a:pt x="6235" y="13907"/>
                  </a:lnTo>
                  <a:lnTo>
                    <a:pt x="6357" y="13956"/>
                  </a:lnTo>
                  <a:lnTo>
                    <a:pt x="6479" y="13956"/>
                  </a:lnTo>
                  <a:lnTo>
                    <a:pt x="7453" y="13956"/>
                  </a:lnTo>
                  <a:lnTo>
                    <a:pt x="7453" y="13956"/>
                  </a:lnTo>
                  <a:lnTo>
                    <a:pt x="7575" y="13956"/>
                  </a:lnTo>
                  <a:lnTo>
                    <a:pt x="7721" y="13907"/>
                  </a:lnTo>
                  <a:lnTo>
                    <a:pt x="7818" y="13858"/>
                  </a:lnTo>
                  <a:lnTo>
                    <a:pt x="7940" y="13785"/>
                  </a:lnTo>
                  <a:lnTo>
                    <a:pt x="8013" y="13688"/>
                  </a:lnTo>
                  <a:lnTo>
                    <a:pt x="8086" y="13566"/>
                  </a:lnTo>
                  <a:lnTo>
                    <a:pt x="8135" y="13444"/>
                  </a:lnTo>
                  <a:lnTo>
                    <a:pt x="8159" y="13322"/>
                  </a:lnTo>
                  <a:lnTo>
                    <a:pt x="8330" y="11886"/>
                  </a:lnTo>
                  <a:lnTo>
                    <a:pt x="8330" y="11886"/>
                  </a:lnTo>
                  <a:lnTo>
                    <a:pt x="8622" y="11788"/>
                  </a:lnTo>
                  <a:lnTo>
                    <a:pt x="8914" y="11691"/>
                  </a:lnTo>
                  <a:lnTo>
                    <a:pt x="9207" y="11545"/>
                  </a:lnTo>
                  <a:lnTo>
                    <a:pt x="9475" y="11423"/>
                  </a:lnTo>
                  <a:lnTo>
                    <a:pt x="10619" y="12324"/>
                  </a:lnTo>
                  <a:lnTo>
                    <a:pt x="10619" y="12324"/>
                  </a:lnTo>
                  <a:lnTo>
                    <a:pt x="10717" y="12373"/>
                  </a:lnTo>
                  <a:lnTo>
                    <a:pt x="10838" y="12421"/>
                  </a:lnTo>
                  <a:lnTo>
                    <a:pt x="10960" y="12470"/>
                  </a:lnTo>
                  <a:lnTo>
                    <a:pt x="11106" y="12470"/>
                  </a:lnTo>
                  <a:lnTo>
                    <a:pt x="11228" y="12446"/>
                  </a:lnTo>
                  <a:lnTo>
                    <a:pt x="11350" y="12397"/>
                  </a:lnTo>
                  <a:lnTo>
                    <a:pt x="11472" y="12348"/>
                  </a:lnTo>
                  <a:lnTo>
                    <a:pt x="11569" y="12251"/>
                  </a:lnTo>
                  <a:lnTo>
                    <a:pt x="12251" y="11569"/>
                  </a:lnTo>
                  <a:lnTo>
                    <a:pt x="12251" y="11569"/>
                  </a:lnTo>
                  <a:lnTo>
                    <a:pt x="12324" y="11472"/>
                  </a:lnTo>
                  <a:lnTo>
                    <a:pt x="12397" y="11350"/>
                  </a:lnTo>
                  <a:lnTo>
                    <a:pt x="12422" y="11228"/>
                  </a:lnTo>
                  <a:lnTo>
                    <a:pt x="12446" y="11106"/>
                  </a:lnTo>
                  <a:lnTo>
                    <a:pt x="12446" y="10984"/>
                  </a:lnTo>
                  <a:lnTo>
                    <a:pt x="12422" y="10863"/>
                  </a:lnTo>
                  <a:lnTo>
                    <a:pt x="12373" y="10741"/>
                  </a:lnTo>
                  <a:lnTo>
                    <a:pt x="12300" y="10619"/>
                  </a:lnTo>
                  <a:lnTo>
                    <a:pt x="11399" y="9474"/>
                  </a:lnTo>
                  <a:lnTo>
                    <a:pt x="11399" y="9474"/>
                  </a:lnTo>
                  <a:lnTo>
                    <a:pt x="11545" y="9206"/>
                  </a:lnTo>
                  <a:lnTo>
                    <a:pt x="11667" y="8914"/>
                  </a:lnTo>
                  <a:lnTo>
                    <a:pt x="11788" y="8646"/>
                  </a:lnTo>
                  <a:lnTo>
                    <a:pt x="11861" y="8354"/>
                  </a:lnTo>
                  <a:lnTo>
                    <a:pt x="13323" y="8184"/>
                  </a:lnTo>
                  <a:lnTo>
                    <a:pt x="13323" y="8184"/>
                  </a:lnTo>
                  <a:lnTo>
                    <a:pt x="13444" y="8159"/>
                  </a:lnTo>
                  <a:lnTo>
                    <a:pt x="13566" y="8111"/>
                  </a:lnTo>
                  <a:lnTo>
                    <a:pt x="13664" y="8037"/>
                  </a:lnTo>
                  <a:lnTo>
                    <a:pt x="13761" y="7940"/>
                  </a:lnTo>
                  <a:lnTo>
                    <a:pt x="13834" y="7843"/>
                  </a:lnTo>
                  <a:lnTo>
                    <a:pt x="13907" y="7721"/>
                  </a:lnTo>
                  <a:lnTo>
                    <a:pt x="13932" y="7599"/>
                  </a:lnTo>
                  <a:lnTo>
                    <a:pt x="13956" y="7453"/>
                  </a:lnTo>
                  <a:lnTo>
                    <a:pt x="13956" y="6503"/>
                  </a:lnTo>
                  <a:lnTo>
                    <a:pt x="13956" y="6503"/>
                  </a:lnTo>
                  <a:lnTo>
                    <a:pt x="13932" y="6381"/>
                  </a:lnTo>
                  <a:lnTo>
                    <a:pt x="13907" y="6235"/>
                  </a:lnTo>
                  <a:lnTo>
                    <a:pt x="13834" y="6138"/>
                  </a:lnTo>
                  <a:lnTo>
                    <a:pt x="13761" y="6016"/>
                  </a:lnTo>
                  <a:lnTo>
                    <a:pt x="13664" y="5943"/>
                  </a:lnTo>
                  <a:lnTo>
                    <a:pt x="13566" y="5870"/>
                  </a:lnTo>
                  <a:lnTo>
                    <a:pt x="13444" y="5821"/>
                  </a:lnTo>
                  <a:lnTo>
                    <a:pt x="13323" y="5772"/>
                  </a:lnTo>
                  <a:lnTo>
                    <a:pt x="13323" y="5772"/>
                  </a:lnTo>
                  <a:close/>
                  <a:moveTo>
                    <a:pt x="8573" y="8598"/>
                  </a:moveTo>
                  <a:lnTo>
                    <a:pt x="8573" y="8598"/>
                  </a:lnTo>
                  <a:lnTo>
                    <a:pt x="8403" y="8744"/>
                  </a:lnTo>
                  <a:lnTo>
                    <a:pt x="8232" y="8890"/>
                  </a:lnTo>
                  <a:lnTo>
                    <a:pt x="8038" y="8987"/>
                  </a:lnTo>
                  <a:lnTo>
                    <a:pt x="7818" y="9085"/>
                  </a:lnTo>
                  <a:lnTo>
                    <a:pt x="7624" y="9158"/>
                  </a:lnTo>
                  <a:lnTo>
                    <a:pt x="7404" y="9206"/>
                  </a:lnTo>
                  <a:lnTo>
                    <a:pt x="7185" y="9231"/>
                  </a:lnTo>
                  <a:lnTo>
                    <a:pt x="6966" y="9255"/>
                  </a:lnTo>
                  <a:lnTo>
                    <a:pt x="6747" y="9231"/>
                  </a:lnTo>
                  <a:lnTo>
                    <a:pt x="6528" y="9206"/>
                  </a:lnTo>
                  <a:lnTo>
                    <a:pt x="6333" y="9158"/>
                  </a:lnTo>
                  <a:lnTo>
                    <a:pt x="6114" y="9085"/>
                  </a:lnTo>
                  <a:lnTo>
                    <a:pt x="5919" y="8987"/>
                  </a:lnTo>
                  <a:lnTo>
                    <a:pt x="5724" y="8890"/>
                  </a:lnTo>
                  <a:lnTo>
                    <a:pt x="5529" y="8744"/>
                  </a:lnTo>
                  <a:lnTo>
                    <a:pt x="5359" y="8598"/>
                  </a:lnTo>
                  <a:lnTo>
                    <a:pt x="5359" y="8598"/>
                  </a:lnTo>
                  <a:lnTo>
                    <a:pt x="5212" y="8427"/>
                  </a:lnTo>
                  <a:lnTo>
                    <a:pt x="5066" y="8232"/>
                  </a:lnTo>
                  <a:lnTo>
                    <a:pt x="4969" y="8037"/>
                  </a:lnTo>
                  <a:lnTo>
                    <a:pt x="4871" y="7843"/>
                  </a:lnTo>
                  <a:lnTo>
                    <a:pt x="4798" y="7623"/>
                  </a:lnTo>
                  <a:lnTo>
                    <a:pt x="4750" y="7404"/>
                  </a:lnTo>
                  <a:lnTo>
                    <a:pt x="4701" y="7209"/>
                  </a:lnTo>
                  <a:lnTo>
                    <a:pt x="4701" y="6990"/>
                  </a:lnTo>
                  <a:lnTo>
                    <a:pt x="4701" y="6771"/>
                  </a:lnTo>
                  <a:lnTo>
                    <a:pt x="4750" y="6552"/>
                  </a:lnTo>
                  <a:lnTo>
                    <a:pt x="4798" y="6333"/>
                  </a:lnTo>
                  <a:lnTo>
                    <a:pt x="4871" y="6138"/>
                  </a:lnTo>
                  <a:lnTo>
                    <a:pt x="4969" y="5919"/>
                  </a:lnTo>
                  <a:lnTo>
                    <a:pt x="5066" y="5724"/>
                  </a:lnTo>
                  <a:lnTo>
                    <a:pt x="5212" y="5553"/>
                  </a:lnTo>
                  <a:lnTo>
                    <a:pt x="5359" y="5383"/>
                  </a:lnTo>
                  <a:lnTo>
                    <a:pt x="5359" y="5383"/>
                  </a:lnTo>
                  <a:lnTo>
                    <a:pt x="5529" y="5212"/>
                  </a:lnTo>
                  <a:lnTo>
                    <a:pt x="5724" y="5091"/>
                  </a:lnTo>
                  <a:lnTo>
                    <a:pt x="5919" y="4969"/>
                  </a:lnTo>
                  <a:lnTo>
                    <a:pt x="6114" y="4871"/>
                  </a:lnTo>
                  <a:lnTo>
                    <a:pt x="6333" y="4798"/>
                  </a:lnTo>
                  <a:lnTo>
                    <a:pt x="6528" y="4750"/>
                  </a:lnTo>
                  <a:lnTo>
                    <a:pt x="6747" y="4725"/>
                  </a:lnTo>
                  <a:lnTo>
                    <a:pt x="6966" y="4701"/>
                  </a:lnTo>
                  <a:lnTo>
                    <a:pt x="7185" y="4725"/>
                  </a:lnTo>
                  <a:lnTo>
                    <a:pt x="7404" y="4750"/>
                  </a:lnTo>
                  <a:lnTo>
                    <a:pt x="7624" y="4798"/>
                  </a:lnTo>
                  <a:lnTo>
                    <a:pt x="7818" y="4871"/>
                  </a:lnTo>
                  <a:lnTo>
                    <a:pt x="8038" y="4969"/>
                  </a:lnTo>
                  <a:lnTo>
                    <a:pt x="8232" y="5091"/>
                  </a:lnTo>
                  <a:lnTo>
                    <a:pt x="8403" y="5212"/>
                  </a:lnTo>
                  <a:lnTo>
                    <a:pt x="8573" y="5383"/>
                  </a:lnTo>
                  <a:lnTo>
                    <a:pt x="8573" y="5383"/>
                  </a:lnTo>
                  <a:lnTo>
                    <a:pt x="8744" y="5553"/>
                  </a:lnTo>
                  <a:lnTo>
                    <a:pt x="8866" y="5724"/>
                  </a:lnTo>
                  <a:lnTo>
                    <a:pt x="8987" y="5919"/>
                  </a:lnTo>
                  <a:lnTo>
                    <a:pt x="9085" y="6138"/>
                  </a:lnTo>
                  <a:lnTo>
                    <a:pt x="9158" y="6333"/>
                  </a:lnTo>
                  <a:lnTo>
                    <a:pt x="9207" y="6552"/>
                  </a:lnTo>
                  <a:lnTo>
                    <a:pt x="9231" y="6771"/>
                  </a:lnTo>
                  <a:lnTo>
                    <a:pt x="9231" y="6990"/>
                  </a:lnTo>
                  <a:lnTo>
                    <a:pt x="9231" y="7209"/>
                  </a:lnTo>
                  <a:lnTo>
                    <a:pt x="9207" y="7404"/>
                  </a:lnTo>
                  <a:lnTo>
                    <a:pt x="9158" y="7623"/>
                  </a:lnTo>
                  <a:lnTo>
                    <a:pt x="9085" y="7843"/>
                  </a:lnTo>
                  <a:lnTo>
                    <a:pt x="8987" y="8037"/>
                  </a:lnTo>
                  <a:lnTo>
                    <a:pt x="8866" y="8232"/>
                  </a:lnTo>
                  <a:lnTo>
                    <a:pt x="8744" y="8427"/>
                  </a:lnTo>
                  <a:lnTo>
                    <a:pt x="8573" y="8598"/>
                  </a:lnTo>
                  <a:lnTo>
                    <a:pt x="8573" y="8598"/>
                  </a:lnTo>
                  <a:close/>
                </a:path>
              </a:pathLst>
            </a:custGeom>
            <a:noFill/>
            <a:ln w="9525" cap="rnd" cmpd="sng">
              <a:solidFill>
                <a:srgbClr val="EC9514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>
                <a:solidFill>
                  <a:srgbClr val="EC9514"/>
                </a:solidFill>
              </a:endParaRPr>
            </a:p>
          </p:txBody>
        </p:sp>
        <p:sp>
          <p:nvSpPr>
            <p:cNvPr id="28" name="Shape 591"/>
            <p:cNvSpPr/>
            <p:nvPr/>
          </p:nvSpPr>
          <p:spPr>
            <a:xfrm>
              <a:off x="5566575" y="3193575"/>
              <a:ext cx="198525" cy="198525"/>
            </a:xfrm>
            <a:custGeom>
              <a:avLst/>
              <a:gdLst/>
              <a:ahLst/>
              <a:cxnLst/>
              <a:rect l="0" t="0" r="0" b="0"/>
              <a:pathLst>
                <a:path w="7941" h="7941" fill="none" extrusionOk="0">
                  <a:moveTo>
                    <a:pt x="7258" y="2144"/>
                  </a:moveTo>
                  <a:lnTo>
                    <a:pt x="6138" y="2388"/>
                  </a:lnTo>
                  <a:lnTo>
                    <a:pt x="6138" y="2388"/>
                  </a:lnTo>
                  <a:lnTo>
                    <a:pt x="6016" y="2217"/>
                  </a:lnTo>
                  <a:lnTo>
                    <a:pt x="5870" y="2071"/>
                  </a:lnTo>
                  <a:lnTo>
                    <a:pt x="6260" y="975"/>
                  </a:lnTo>
                  <a:lnTo>
                    <a:pt x="6260" y="975"/>
                  </a:lnTo>
                  <a:lnTo>
                    <a:pt x="6284" y="902"/>
                  </a:lnTo>
                  <a:lnTo>
                    <a:pt x="6284" y="829"/>
                  </a:lnTo>
                  <a:lnTo>
                    <a:pt x="6260" y="683"/>
                  </a:lnTo>
                  <a:lnTo>
                    <a:pt x="6162" y="561"/>
                  </a:lnTo>
                  <a:lnTo>
                    <a:pt x="6114" y="488"/>
                  </a:lnTo>
                  <a:lnTo>
                    <a:pt x="6065" y="464"/>
                  </a:lnTo>
                  <a:lnTo>
                    <a:pt x="5553" y="196"/>
                  </a:lnTo>
                  <a:lnTo>
                    <a:pt x="5553" y="196"/>
                  </a:lnTo>
                  <a:lnTo>
                    <a:pt x="5480" y="171"/>
                  </a:lnTo>
                  <a:lnTo>
                    <a:pt x="5407" y="171"/>
                  </a:lnTo>
                  <a:lnTo>
                    <a:pt x="5261" y="171"/>
                  </a:lnTo>
                  <a:lnTo>
                    <a:pt x="5115" y="244"/>
                  </a:lnTo>
                  <a:lnTo>
                    <a:pt x="5066" y="293"/>
                  </a:lnTo>
                  <a:lnTo>
                    <a:pt x="5018" y="342"/>
                  </a:lnTo>
                  <a:lnTo>
                    <a:pt x="4384" y="1316"/>
                  </a:lnTo>
                  <a:lnTo>
                    <a:pt x="4384" y="1316"/>
                  </a:lnTo>
                  <a:lnTo>
                    <a:pt x="4165" y="1292"/>
                  </a:lnTo>
                  <a:lnTo>
                    <a:pt x="3970" y="1292"/>
                  </a:lnTo>
                  <a:lnTo>
                    <a:pt x="3483" y="244"/>
                  </a:lnTo>
                  <a:lnTo>
                    <a:pt x="3483" y="244"/>
                  </a:lnTo>
                  <a:lnTo>
                    <a:pt x="3435" y="171"/>
                  </a:lnTo>
                  <a:lnTo>
                    <a:pt x="3386" y="123"/>
                  </a:lnTo>
                  <a:lnTo>
                    <a:pt x="3264" y="50"/>
                  </a:lnTo>
                  <a:lnTo>
                    <a:pt x="3118" y="1"/>
                  </a:lnTo>
                  <a:lnTo>
                    <a:pt x="3045" y="1"/>
                  </a:lnTo>
                  <a:lnTo>
                    <a:pt x="2972" y="25"/>
                  </a:lnTo>
                  <a:lnTo>
                    <a:pt x="2436" y="196"/>
                  </a:lnTo>
                  <a:lnTo>
                    <a:pt x="2436" y="196"/>
                  </a:lnTo>
                  <a:lnTo>
                    <a:pt x="2363" y="220"/>
                  </a:lnTo>
                  <a:lnTo>
                    <a:pt x="2290" y="269"/>
                  </a:lnTo>
                  <a:lnTo>
                    <a:pt x="2192" y="391"/>
                  </a:lnTo>
                  <a:lnTo>
                    <a:pt x="2144" y="537"/>
                  </a:lnTo>
                  <a:lnTo>
                    <a:pt x="2144" y="610"/>
                  </a:lnTo>
                  <a:lnTo>
                    <a:pt x="2144" y="683"/>
                  </a:lnTo>
                  <a:lnTo>
                    <a:pt x="2387" y="1828"/>
                  </a:lnTo>
                  <a:lnTo>
                    <a:pt x="2387" y="1828"/>
                  </a:lnTo>
                  <a:lnTo>
                    <a:pt x="2217" y="1949"/>
                  </a:lnTo>
                  <a:lnTo>
                    <a:pt x="2071" y="2095"/>
                  </a:lnTo>
                  <a:lnTo>
                    <a:pt x="999" y="1681"/>
                  </a:lnTo>
                  <a:lnTo>
                    <a:pt x="999" y="1681"/>
                  </a:lnTo>
                  <a:lnTo>
                    <a:pt x="926" y="1681"/>
                  </a:lnTo>
                  <a:lnTo>
                    <a:pt x="829" y="1657"/>
                  </a:lnTo>
                  <a:lnTo>
                    <a:pt x="682" y="1706"/>
                  </a:lnTo>
                  <a:lnTo>
                    <a:pt x="561" y="1779"/>
                  </a:lnTo>
                  <a:lnTo>
                    <a:pt x="512" y="1828"/>
                  </a:lnTo>
                  <a:lnTo>
                    <a:pt x="463" y="1901"/>
                  </a:lnTo>
                  <a:lnTo>
                    <a:pt x="220" y="2388"/>
                  </a:lnTo>
                  <a:lnTo>
                    <a:pt x="220" y="2388"/>
                  </a:lnTo>
                  <a:lnTo>
                    <a:pt x="195" y="2461"/>
                  </a:lnTo>
                  <a:lnTo>
                    <a:pt x="171" y="2534"/>
                  </a:lnTo>
                  <a:lnTo>
                    <a:pt x="195" y="2704"/>
                  </a:lnTo>
                  <a:lnTo>
                    <a:pt x="244" y="2826"/>
                  </a:lnTo>
                  <a:lnTo>
                    <a:pt x="293" y="2899"/>
                  </a:lnTo>
                  <a:lnTo>
                    <a:pt x="366" y="2948"/>
                  </a:lnTo>
                  <a:lnTo>
                    <a:pt x="1340" y="3581"/>
                  </a:lnTo>
                  <a:lnTo>
                    <a:pt x="1340" y="3581"/>
                  </a:lnTo>
                  <a:lnTo>
                    <a:pt x="1316" y="3776"/>
                  </a:lnTo>
                  <a:lnTo>
                    <a:pt x="1291" y="3995"/>
                  </a:lnTo>
                  <a:lnTo>
                    <a:pt x="244" y="4482"/>
                  </a:lnTo>
                  <a:lnTo>
                    <a:pt x="244" y="4482"/>
                  </a:lnTo>
                  <a:lnTo>
                    <a:pt x="195" y="4507"/>
                  </a:lnTo>
                  <a:lnTo>
                    <a:pt x="122" y="4555"/>
                  </a:lnTo>
                  <a:lnTo>
                    <a:pt x="49" y="4701"/>
                  </a:lnTo>
                  <a:lnTo>
                    <a:pt x="0" y="4848"/>
                  </a:lnTo>
                  <a:lnTo>
                    <a:pt x="25" y="4921"/>
                  </a:lnTo>
                  <a:lnTo>
                    <a:pt x="25" y="4994"/>
                  </a:lnTo>
                  <a:lnTo>
                    <a:pt x="220" y="5530"/>
                  </a:lnTo>
                  <a:lnTo>
                    <a:pt x="220" y="5530"/>
                  </a:lnTo>
                  <a:lnTo>
                    <a:pt x="244" y="5578"/>
                  </a:lnTo>
                  <a:lnTo>
                    <a:pt x="293" y="5651"/>
                  </a:lnTo>
                  <a:lnTo>
                    <a:pt x="390" y="5749"/>
                  </a:lnTo>
                  <a:lnTo>
                    <a:pt x="536" y="5797"/>
                  </a:lnTo>
                  <a:lnTo>
                    <a:pt x="609" y="5797"/>
                  </a:lnTo>
                  <a:lnTo>
                    <a:pt x="682" y="5797"/>
                  </a:lnTo>
                  <a:lnTo>
                    <a:pt x="1827" y="5554"/>
                  </a:lnTo>
                  <a:lnTo>
                    <a:pt x="1827" y="5554"/>
                  </a:lnTo>
                  <a:lnTo>
                    <a:pt x="1949" y="5724"/>
                  </a:lnTo>
                  <a:lnTo>
                    <a:pt x="2095" y="5870"/>
                  </a:lnTo>
                  <a:lnTo>
                    <a:pt x="1705" y="6966"/>
                  </a:lnTo>
                  <a:lnTo>
                    <a:pt x="1705" y="6966"/>
                  </a:lnTo>
                  <a:lnTo>
                    <a:pt x="1681" y="7040"/>
                  </a:lnTo>
                  <a:lnTo>
                    <a:pt x="1681" y="7113"/>
                  </a:lnTo>
                  <a:lnTo>
                    <a:pt x="1705" y="7259"/>
                  </a:lnTo>
                  <a:lnTo>
                    <a:pt x="1778" y="7380"/>
                  </a:lnTo>
                  <a:lnTo>
                    <a:pt x="1851" y="7429"/>
                  </a:lnTo>
                  <a:lnTo>
                    <a:pt x="1900" y="7478"/>
                  </a:lnTo>
                  <a:lnTo>
                    <a:pt x="2412" y="7721"/>
                  </a:lnTo>
                  <a:lnTo>
                    <a:pt x="2412" y="7721"/>
                  </a:lnTo>
                  <a:lnTo>
                    <a:pt x="2485" y="7770"/>
                  </a:lnTo>
                  <a:lnTo>
                    <a:pt x="2558" y="7770"/>
                  </a:lnTo>
                  <a:lnTo>
                    <a:pt x="2704" y="7770"/>
                  </a:lnTo>
                  <a:lnTo>
                    <a:pt x="2850" y="7697"/>
                  </a:lnTo>
                  <a:lnTo>
                    <a:pt x="2899" y="7648"/>
                  </a:lnTo>
                  <a:lnTo>
                    <a:pt x="2947" y="7600"/>
                  </a:lnTo>
                  <a:lnTo>
                    <a:pt x="3581" y="6625"/>
                  </a:lnTo>
                  <a:lnTo>
                    <a:pt x="3581" y="6625"/>
                  </a:lnTo>
                  <a:lnTo>
                    <a:pt x="3800" y="6650"/>
                  </a:lnTo>
                  <a:lnTo>
                    <a:pt x="3995" y="6650"/>
                  </a:lnTo>
                  <a:lnTo>
                    <a:pt x="4482" y="7697"/>
                  </a:lnTo>
                  <a:lnTo>
                    <a:pt x="4482" y="7697"/>
                  </a:lnTo>
                  <a:lnTo>
                    <a:pt x="4531" y="7770"/>
                  </a:lnTo>
                  <a:lnTo>
                    <a:pt x="4579" y="7819"/>
                  </a:lnTo>
                  <a:lnTo>
                    <a:pt x="4701" y="7892"/>
                  </a:lnTo>
                  <a:lnTo>
                    <a:pt x="4847" y="7941"/>
                  </a:lnTo>
                  <a:lnTo>
                    <a:pt x="4920" y="7941"/>
                  </a:lnTo>
                  <a:lnTo>
                    <a:pt x="4993" y="7916"/>
                  </a:lnTo>
                  <a:lnTo>
                    <a:pt x="5529" y="7746"/>
                  </a:lnTo>
                  <a:lnTo>
                    <a:pt x="5529" y="7746"/>
                  </a:lnTo>
                  <a:lnTo>
                    <a:pt x="5602" y="7721"/>
                  </a:lnTo>
                  <a:lnTo>
                    <a:pt x="5651" y="7673"/>
                  </a:lnTo>
                  <a:lnTo>
                    <a:pt x="5748" y="7551"/>
                  </a:lnTo>
                  <a:lnTo>
                    <a:pt x="5821" y="7405"/>
                  </a:lnTo>
                  <a:lnTo>
                    <a:pt x="5821" y="7332"/>
                  </a:lnTo>
                  <a:lnTo>
                    <a:pt x="5821" y="7259"/>
                  </a:lnTo>
                  <a:lnTo>
                    <a:pt x="5578" y="6114"/>
                  </a:lnTo>
                  <a:lnTo>
                    <a:pt x="5578" y="6114"/>
                  </a:lnTo>
                  <a:lnTo>
                    <a:pt x="5724" y="5992"/>
                  </a:lnTo>
                  <a:lnTo>
                    <a:pt x="5894" y="5846"/>
                  </a:lnTo>
                  <a:lnTo>
                    <a:pt x="6966" y="6260"/>
                  </a:lnTo>
                  <a:lnTo>
                    <a:pt x="6966" y="6260"/>
                  </a:lnTo>
                  <a:lnTo>
                    <a:pt x="7039" y="6260"/>
                  </a:lnTo>
                  <a:lnTo>
                    <a:pt x="7112" y="6285"/>
                  </a:lnTo>
                  <a:lnTo>
                    <a:pt x="7258" y="6236"/>
                  </a:lnTo>
                  <a:lnTo>
                    <a:pt x="7404" y="6163"/>
                  </a:lnTo>
                  <a:lnTo>
                    <a:pt x="7453" y="6114"/>
                  </a:lnTo>
                  <a:lnTo>
                    <a:pt x="7502" y="6041"/>
                  </a:lnTo>
                  <a:lnTo>
                    <a:pt x="7745" y="5530"/>
                  </a:lnTo>
                  <a:lnTo>
                    <a:pt x="7745" y="5530"/>
                  </a:lnTo>
                  <a:lnTo>
                    <a:pt x="7770" y="5481"/>
                  </a:lnTo>
                  <a:lnTo>
                    <a:pt x="7794" y="5383"/>
                  </a:lnTo>
                  <a:lnTo>
                    <a:pt x="7770" y="5237"/>
                  </a:lnTo>
                  <a:lnTo>
                    <a:pt x="7697" y="5115"/>
                  </a:lnTo>
                  <a:lnTo>
                    <a:pt x="7648" y="5042"/>
                  </a:lnTo>
                  <a:lnTo>
                    <a:pt x="7599" y="4994"/>
                  </a:lnTo>
                  <a:lnTo>
                    <a:pt x="6625" y="4360"/>
                  </a:lnTo>
                  <a:lnTo>
                    <a:pt x="6625" y="4360"/>
                  </a:lnTo>
                  <a:lnTo>
                    <a:pt x="6649" y="4166"/>
                  </a:lnTo>
                  <a:lnTo>
                    <a:pt x="6649" y="3946"/>
                  </a:lnTo>
                  <a:lnTo>
                    <a:pt x="7697" y="3459"/>
                  </a:lnTo>
                  <a:lnTo>
                    <a:pt x="7697" y="3459"/>
                  </a:lnTo>
                  <a:lnTo>
                    <a:pt x="7770" y="3435"/>
                  </a:lnTo>
                  <a:lnTo>
                    <a:pt x="7843" y="3386"/>
                  </a:lnTo>
                  <a:lnTo>
                    <a:pt x="7916" y="3240"/>
                  </a:lnTo>
                  <a:lnTo>
                    <a:pt x="7940" y="3094"/>
                  </a:lnTo>
                  <a:lnTo>
                    <a:pt x="7940" y="3021"/>
                  </a:lnTo>
                  <a:lnTo>
                    <a:pt x="7940" y="2948"/>
                  </a:lnTo>
                  <a:lnTo>
                    <a:pt x="7745" y="2412"/>
                  </a:lnTo>
                  <a:lnTo>
                    <a:pt x="7745" y="2412"/>
                  </a:lnTo>
                  <a:lnTo>
                    <a:pt x="7721" y="2339"/>
                  </a:lnTo>
                  <a:lnTo>
                    <a:pt x="7672" y="2290"/>
                  </a:lnTo>
                  <a:lnTo>
                    <a:pt x="7551" y="2193"/>
                  </a:lnTo>
                  <a:lnTo>
                    <a:pt x="7429" y="2144"/>
                  </a:lnTo>
                  <a:lnTo>
                    <a:pt x="7356" y="2144"/>
                  </a:lnTo>
                  <a:lnTo>
                    <a:pt x="7258" y="2144"/>
                  </a:lnTo>
                  <a:lnTo>
                    <a:pt x="7258" y="2144"/>
                  </a:lnTo>
                  <a:close/>
                  <a:moveTo>
                    <a:pt x="5480" y="4726"/>
                  </a:moveTo>
                  <a:lnTo>
                    <a:pt x="5480" y="4726"/>
                  </a:lnTo>
                  <a:lnTo>
                    <a:pt x="5383" y="4872"/>
                  </a:lnTo>
                  <a:lnTo>
                    <a:pt x="5286" y="4994"/>
                  </a:lnTo>
                  <a:lnTo>
                    <a:pt x="5188" y="5140"/>
                  </a:lnTo>
                  <a:lnTo>
                    <a:pt x="5066" y="5237"/>
                  </a:lnTo>
                  <a:lnTo>
                    <a:pt x="4945" y="5335"/>
                  </a:lnTo>
                  <a:lnTo>
                    <a:pt x="4798" y="5432"/>
                  </a:lnTo>
                  <a:lnTo>
                    <a:pt x="4652" y="5505"/>
                  </a:lnTo>
                  <a:lnTo>
                    <a:pt x="4506" y="5554"/>
                  </a:lnTo>
                  <a:lnTo>
                    <a:pt x="4360" y="5603"/>
                  </a:lnTo>
                  <a:lnTo>
                    <a:pt x="4190" y="5627"/>
                  </a:lnTo>
                  <a:lnTo>
                    <a:pt x="4043" y="5651"/>
                  </a:lnTo>
                  <a:lnTo>
                    <a:pt x="3873" y="5627"/>
                  </a:lnTo>
                  <a:lnTo>
                    <a:pt x="3702" y="5627"/>
                  </a:lnTo>
                  <a:lnTo>
                    <a:pt x="3556" y="5578"/>
                  </a:lnTo>
                  <a:lnTo>
                    <a:pt x="3386" y="5530"/>
                  </a:lnTo>
                  <a:lnTo>
                    <a:pt x="3240" y="5456"/>
                  </a:lnTo>
                  <a:lnTo>
                    <a:pt x="3240" y="5456"/>
                  </a:lnTo>
                  <a:lnTo>
                    <a:pt x="3094" y="5383"/>
                  </a:lnTo>
                  <a:lnTo>
                    <a:pt x="2947" y="5286"/>
                  </a:lnTo>
                  <a:lnTo>
                    <a:pt x="2826" y="5164"/>
                  </a:lnTo>
                  <a:lnTo>
                    <a:pt x="2704" y="5067"/>
                  </a:lnTo>
                  <a:lnTo>
                    <a:pt x="2606" y="4921"/>
                  </a:lnTo>
                  <a:lnTo>
                    <a:pt x="2533" y="4799"/>
                  </a:lnTo>
                  <a:lnTo>
                    <a:pt x="2460" y="4653"/>
                  </a:lnTo>
                  <a:lnTo>
                    <a:pt x="2387" y="4507"/>
                  </a:lnTo>
                  <a:lnTo>
                    <a:pt x="2363" y="4336"/>
                  </a:lnTo>
                  <a:lnTo>
                    <a:pt x="2314" y="4190"/>
                  </a:lnTo>
                  <a:lnTo>
                    <a:pt x="2314" y="4020"/>
                  </a:lnTo>
                  <a:lnTo>
                    <a:pt x="2314" y="3873"/>
                  </a:lnTo>
                  <a:lnTo>
                    <a:pt x="2339" y="3703"/>
                  </a:lnTo>
                  <a:lnTo>
                    <a:pt x="2363" y="3532"/>
                  </a:lnTo>
                  <a:lnTo>
                    <a:pt x="2412" y="3386"/>
                  </a:lnTo>
                  <a:lnTo>
                    <a:pt x="2485" y="3216"/>
                  </a:lnTo>
                  <a:lnTo>
                    <a:pt x="2485" y="3216"/>
                  </a:lnTo>
                  <a:lnTo>
                    <a:pt x="2582" y="3070"/>
                  </a:lnTo>
                  <a:lnTo>
                    <a:pt x="2680" y="2948"/>
                  </a:lnTo>
                  <a:lnTo>
                    <a:pt x="2777" y="2802"/>
                  </a:lnTo>
                  <a:lnTo>
                    <a:pt x="2899" y="2704"/>
                  </a:lnTo>
                  <a:lnTo>
                    <a:pt x="3020" y="2607"/>
                  </a:lnTo>
                  <a:lnTo>
                    <a:pt x="3167" y="2509"/>
                  </a:lnTo>
                  <a:lnTo>
                    <a:pt x="3313" y="2436"/>
                  </a:lnTo>
                  <a:lnTo>
                    <a:pt x="3459" y="2388"/>
                  </a:lnTo>
                  <a:lnTo>
                    <a:pt x="3605" y="2339"/>
                  </a:lnTo>
                  <a:lnTo>
                    <a:pt x="3775" y="2315"/>
                  </a:lnTo>
                  <a:lnTo>
                    <a:pt x="3922" y="2290"/>
                  </a:lnTo>
                  <a:lnTo>
                    <a:pt x="4092" y="2315"/>
                  </a:lnTo>
                  <a:lnTo>
                    <a:pt x="4263" y="2315"/>
                  </a:lnTo>
                  <a:lnTo>
                    <a:pt x="4409" y="2363"/>
                  </a:lnTo>
                  <a:lnTo>
                    <a:pt x="4579" y="2412"/>
                  </a:lnTo>
                  <a:lnTo>
                    <a:pt x="4725" y="2485"/>
                  </a:lnTo>
                  <a:lnTo>
                    <a:pt x="4725" y="2485"/>
                  </a:lnTo>
                  <a:lnTo>
                    <a:pt x="4871" y="2558"/>
                  </a:lnTo>
                  <a:lnTo>
                    <a:pt x="5018" y="2656"/>
                  </a:lnTo>
                  <a:lnTo>
                    <a:pt x="5139" y="2777"/>
                  </a:lnTo>
                  <a:lnTo>
                    <a:pt x="5261" y="2875"/>
                  </a:lnTo>
                  <a:lnTo>
                    <a:pt x="5359" y="3021"/>
                  </a:lnTo>
                  <a:lnTo>
                    <a:pt x="5432" y="3143"/>
                  </a:lnTo>
                  <a:lnTo>
                    <a:pt x="5505" y="3289"/>
                  </a:lnTo>
                  <a:lnTo>
                    <a:pt x="5578" y="3435"/>
                  </a:lnTo>
                  <a:lnTo>
                    <a:pt x="5602" y="3605"/>
                  </a:lnTo>
                  <a:lnTo>
                    <a:pt x="5626" y="3752"/>
                  </a:lnTo>
                  <a:lnTo>
                    <a:pt x="5651" y="3922"/>
                  </a:lnTo>
                  <a:lnTo>
                    <a:pt x="5651" y="4068"/>
                  </a:lnTo>
                  <a:lnTo>
                    <a:pt x="5626" y="4239"/>
                  </a:lnTo>
                  <a:lnTo>
                    <a:pt x="5602" y="4409"/>
                  </a:lnTo>
                  <a:lnTo>
                    <a:pt x="5553" y="4555"/>
                  </a:lnTo>
                  <a:lnTo>
                    <a:pt x="5480" y="4726"/>
                  </a:lnTo>
                  <a:lnTo>
                    <a:pt x="5480" y="4726"/>
                  </a:lnTo>
                  <a:close/>
                </a:path>
              </a:pathLst>
            </a:custGeom>
            <a:noFill/>
            <a:ln w="9525" cap="rnd" cmpd="sng">
              <a:solidFill>
                <a:srgbClr val="FFFF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Shape 177"/>
          <p:cNvSpPr txBox="1">
            <a:spLocks noGrp="1"/>
          </p:cNvSpPr>
          <p:nvPr>
            <p:ph type="title"/>
          </p:nvPr>
        </p:nvSpPr>
        <p:spPr>
          <a:xfrm>
            <a:off x="1146025" y="530725"/>
            <a:ext cx="3208799" cy="10287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dirty="0" smtClean="0">
                <a:latin typeface="+mj-lt"/>
              </a:rPr>
              <a:t>Student-directed small group</a:t>
            </a:r>
            <a:endParaRPr lang="en" dirty="0">
              <a:latin typeface="+mj-lt"/>
            </a:endParaRPr>
          </a:p>
        </p:txBody>
      </p:sp>
      <p:sp>
        <p:nvSpPr>
          <p:cNvPr id="178" name="Shape 178"/>
          <p:cNvSpPr txBox="1">
            <a:spLocks noGrp="1"/>
          </p:cNvSpPr>
          <p:nvPr>
            <p:ph type="body" idx="2"/>
          </p:nvPr>
        </p:nvSpPr>
        <p:spPr>
          <a:xfrm>
            <a:off x="4744044" y="530725"/>
            <a:ext cx="4187685" cy="4519256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342900" indent="-342900"/>
            <a: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Groups are heterogeneous and fluid</a:t>
            </a:r>
          </a:p>
          <a:p>
            <a:pPr marL="342900" indent="-342900"/>
            <a: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Students 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develop personal responsibility for learning</a:t>
            </a:r>
          </a:p>
          <a:p>
            <a:pPr marL="342900" indent="-342900"/>
            <a: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Small groups provide opportunities 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for cooperative </a:t>
            </a:r>
            <a: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learning</a:t>
            </a:r>
          </a:p>
          <a:p>
            <a:pPr marL="342900" indent="-342900"/>
            <a: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Teacher structures the group by:</a:t>
            </a:r>
          </a:p>
          <a:p>
            <a:pPr marL="822960" lvl="4" indent="-342900">
              <a:buFont typeface="Arial" panose="020B0604020202020204" pitchFamily="34" charset="0"/>
              <a:buChar char="•"/>
            </a:pPr>
            <a: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Naming group leader</a:t>
            </a:r>
          </a:p>
          <a:p>
            <a:pPr marL="822960" lvl="4" indent="-342900">
              <a:buFont typeface="Arial" panose="020B0604020202020204" pitchFamily="34" charset="0"/>
              <a:buChar char="•"/>
            </a:pPr>
            <a: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Providing explicit instructions</a:t>
            </a:r>
          </a:p>
          <a:p>
            <a:pPr marL="822960" lvl="4" indent="-342900">
              <a:buFont typeface="Arial" panose="020B0604020202020204" pitchFamily="34" charset="0"/>
              <a:buChar char="•"/>
            </a:pPr>
            <a: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Guiding students to set group norms</a:t>
            </a:r>
          </a:p>
          <a:p>
            <a:pPr marL="822960" lvl="4" indent="-342900">
              <a:buFont typeface="Arial" panose="020B0604020202020204" pitchFamily="34" charset="0"/>
              <a:buChar char="•"/>
            </a:pPr>
            <a: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Setting goal for group to accomplish</a:t>
            </a: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36"/>
          <a:stretch/>
        </p:blipFill>
        <p:spPr>
          <a:xfrm>
            <a:off x="221443" y="1554586"/>
            <a:ext cx="4334228" cy="3584075"/>
          </a:xfrm>
          <a:prstGeom prst="rect">
            <a:avLst/>
          </a:prstGeom>
        </p:spPr>
      </p:pic>
      <p:grpSp>
        <p:nvGrpSpPr>
          <p:cNvPr id="13" name="Shape 564"/>
          <p:cNvGrpSpPr/>
          <p:nvPr/>
        </p:nvGrpSpPr>
        <p:grpSpPr>
          <a:xfrm>
            <a:off x="428732" y="637015"/>
            <a:ext cx="119130" cy="270427"/>
            <a:chOff x="4747025" y="2332025"/>
            <a:chExt cx="166850" cy="378750"/>
          </a:xfrm>
        </p:grpSpPr>
        <p:sp>
          <p:nvSpPr>
            <p:cNvPr id="14" name="Shape 565"/>
            <p:cNvSpPr/>
            <p:nvPr/>
          </p:nvSpPr>
          <p:spPr>
            <a:xfrm>
              <a:off x="4747025" y="2427025"/>
              <a:ext cx="166850" cy="283750"/>
            </a:xfrm>
            <a:custGeom>
              <a:avLst/>
              <a:gdLst/>
              <a:ahLst/>
              <a:cxnLst/>
              <a:rect l="0" t="0" r="0" b="0"/>
              <a:pathLst>
                <a:path w="6674" h="11350" fill="none" extrusionOk="0">
                  <a:moveTo>
                    <a:pt x="4019" y="0"/>
                  </a:moveTo>
                  <a:lnTo>
                    <a:pt x="4019" y="0"/>
                  </a:lnTo>
                  <a:lnTo>
                    <a:pt x="3873" y="73"/>
                  </a:lnTo>
                  <a:lnTo>
                    <a:pt x="3703" y="122"/>
                  </a:lnTo>
                  <a:lnTo>
                    <a:pt x="3508" y="171"/>
                  </a:lnTo>
                  <a:lnTo>
                    <a:pt x="3337" y="171"/>
                  </a:lnTo>
                  <a:lnTo>
                    <a:pt x="3337" y="171"/>
                  </a:lnTo>
                  <a:lnTo>
                    <a:pt x="3167" y="171"/>
                  </a:lnTo>
                  <a:lnTo>
                    <a:pt x="2996" y="146"/>
                  </a:lnTo>
                  <a:lnTo>
                    <a:pt x="2826" y="73"/>
                  </a:lnTo>
                  <a:lnTo>
                    <a:pt x="2655" y="24"/>
                  </a:lnTo>
                  <a:lnTo>
                    <a:pt x="2655" y="24"/>
                  </a:lnTo>
                  <a:lnTo>
                    <a:pt x="2412" y="24"/>
                  </a:lnTo>
                  <a:lnTo>
                    <a:pt x="2168" y="97"/>
                  </a:lnTo>
                  <a:lnTo>
                    <a:pt x="1949" y="171"/>
                  </a:lnTo>
                  <a:lnTo>
                    <a:pt x="1706" y="317"/>
                  </a:lnTo>
                  <a:lnTo>
                    <a:pt x="1486" y="487"/>
                  </a:lnTo>
                  <a:lnTo>
                    <a:pt x="1243" y="682"/>
                  </a:lnTo>
                  <a:lnTo>
                    <a:pt x="1048" y="926"/>
                  </a:lnTo>
                  <a:lnTo>
                    <a:pt x="853" y="1193"/>
                  </a:lnTo>
                  <a:lnTo>
                    <a:pt x="658" y="1510"/>
                  </a:lnTo>
                  <a:lnTo>
                    <a:pt x="512" y="1851"/>
                  </a:lnTo>
                  <a:lnTo>
                    <a:pt x="366" y="2216"/>
                  </a:lnTo>
                  <a:lnTo>
                    <a:pt x="244" y="2630"/>
                  </a:lnTo>
                  <a:lnTo>
                    <a:pt x="123" y="3093"/>
                  </a:lnTo>
                  <a:lnTo>
                    <a:pt x="49" y="3580"/>
                  </a:lnTo>
                  <a:lnTo>
                    <a:pt x="1" y="4092"/>
                  </a:lnTo>
                  <a:lnTo>
                    <a:pt x="1" y="4652"/>
                  </a:lnTo>
                  <a:lnTo>
                    <a:pt x="1" y="4652"/>
                  </a:lnTo>
                  <a:lnTo>
                    <a:pt x="1" y="4774"/>
                  </a:lnTo>
                  <a:lnTo>
                    <a:pt x="25" y="4895"/>
                  </a:lnTo>
                  <a:lnTo>
                    <a:pt x="74" y="4993"/>
                  </a:lnTo>
                  <a:lnTo>
                    <a:pt x="147" y="5090"/>
                  </a:lnTo>
                  <a:lnTo>
                    <a:pt x="220" y="5163"/>
                  </a:lnTo>
                  <a:lnTo>
                    <a:pt x="317" y="5236"/>
                  </a:lnTo>
                  <a:lnTo>
                    <a:pt x="415" y="5261"/>
                  </a:lnTo>
                  <a:lnTo>
                    <a:pt x="537" y="5285"/>
                  </a:lnTo>
                  <a:lnTo>
                    <a:pt x="537" y="5285"/>
                  </a:lnTo>
                  <a:lnTo>
                    <a:pt x="658" y="5261"/>
                  </a:lnTo>
                  <a:lnTo>
                    <a:pt x="756" y="5236"/>
                  </a:lnTo>
                  <a:lnTo>
                    <a:pt x="853" y="5163"/>
                  </a:lnTo>
                  <a:lnTo>
                    <a:pt x="926" y="5090"/>
                  </a:lnTo>
                  <a:lnTo>
                    <a:pt x="999" y="4993"/>
                  </a:lnTo>
                  <a:lnTo>
                    <a:pt x="1024" y="4895"/>
                  </a:lnTo>
                  <a:lnTo>
                    <a:pt x="1048" y="4774"/>
                  </a:lnTo>
                  <a:lnTo>
                    <a:pt x="1072" y="4652"/>
                  </a:lnTo>
                  <a:lnTo>
                    <a:pt x="1072" y="4652"/>
                  </a:lnTo>
                  <a:lnTo>
                    <a:pt x="1097" y="4189"/>
                  </a:lnTo>
                  <a:lnTo>
                    <a:pt x="1145" y="3726"/>
                  </a:lnTo>
                  <a:lnTo>
                    <a:pt x="1218" y="3312"/>
                  </a:lnTo>
                  <a:lnTo>
                    <a:pt x="1316" y="2923"/>
                  </a:lnTo>
                  <a:lnTo>
                    <a:pt x="1438" y="2582"/>
                  </a:lnTo>
                  <a:lnTo>
                    <a:pt x="1535" y="2338"/>
                  </a:lnTo>
                  <a:lnTo>
                    <a:pt x="1633" y="2168"/>
                  </a:lnTo>
                  <a:lnTo>
                    <a:pt x="1681" y="2143"/>
                  </a:lnTo>
                  <a:lnTo>
                    <a:pt x="1706" y="2143"/>
                  </a:lnTo>
                  <a:lnTo>
                    <a:pt x="1706" y="2143"/>
                  </a:lnTo>
                  <a:lnTo>
                    <a:pt x="1730" y="2241"/>
                  </a:lnTo>
                  <a:lnTo>
                    <a:pt x="1730" y="2509"/>
                  </a:lnTo>
                  <a:lnTo>
                    <a:pt x="1681" y="3483"/>
                  </a:lnTo>
                  <a:lnTo>
                    <a:pt x="1608" y="4822"/>
                  </a:lnTo>
                  <a:lnTo>
                    <a:pt x="1486" y="6357"/>
                  </a:lnTo>
                  <a:lnTo>
                    <a:pt x="1243" y="9231"/>
                  </a:lnTo>
                  <a:lnTo>
                    <a:pt x="1145" y="10521"/>
                  </a:lnTo>
                  <a:lnTo>
                    <a:pt x="1145" y="10521"/>
                  </a:lnTo>
                  <a:lnTo>
                    <a:pt x="1145" y="10668"/>
                  </a:lnTo>
                  <a:lnTo>
                    <a:pt x="1145" y="10814"/>
                  </a:lnTo>
                  <a:lnTo>
                    <a:pt x="1194" y="10935"/>
                  </a:lnTo>
                  <a:lnTo>
                    <a:pt x="1267" y="11057"/>
                  </a:lnTo>
                  <a:lnTo>
                    <a:pt x="1340" y="11155"/>
                  </a:lnTo>
                  <a:lnTo>
                    <a:pt x="1462" y="11252"/>
                  </a:lnTo>
                  <a:lnTo>
                    <a:pt x="1584" y="11325"/>
                  </a:lnTo>
                  <a:lnTo>
                    <a:pt x="1706" y="11349"/>
                  </a:lnTo>
                  <a:lnTo>
                    <a:pt x="1706" y="11349"/>
                  </a:lnTo>
                  <a:lnTo>
                    <a:pt x="1827" y="11349"/>
                  </a:lnTo>
                  <a:lnTo>
                    <a:pt x="1827" y="11349"/>
                  </a:lnTo>
                  <a:lnTo>
                    <a:pt x="1949" y="11349"/>
                  </a:lnTo>
                  <a:lnTo>
                    <a:pt x="2071" y="11325"/>
                  </a:lnTo>
                  <a:lnTo>
                    <a:pt x="2168" y="11252"/>
                  </a:lnTo>
                  <a:lnTo>
                    <a:pt x="2266" y="11179"/>
                  </a:lnTo>
                  <a:lnTo>
                    <a:pt x="2339" y="11106"/>
                  </a:lnTo>
                  <a:lnTo>
                    <a:pt x="2412" y="11008"/>
                  </a:lnTo>
                  <a:lnTo>
                    <a:pt x="2461" y="10887"/>
                  </a:lnTo>
                  <a:lnTo>
                    <a:pt x="2509" y="10765"/>
                  </a:lnTo>
                  <a:lnTo>
                    <a:pt x="3045" y="7014"/>
                  </a:lnTo>
                  <a:lnTo>
                    <a:pt x="3045" y="7014"/>
                  </a:lnTo>
                  <a:lnTo>
                    <a:pt x="3045" y="6966"/>
                  </a:lnTo>
                  <a:lnTo>
                    <a:pt x="3094" y="6868"/>
                  </a:lnTo>
                  <a:lnTo>
                    <a:pt x="3143" y="6819"/>
                  </a:lnTo>
                  <a:lnTo>
                    <a:pt x="3191" y="6771"/>
                  </a:lnTo>
                  <a:lnTo>
                    <a:pt x="3264" y="6746"/>
                  </a:lnTo>
                  <a:lnTo>
                    <a:pt x="3337" y="6722"/>
                  </a:lnTo>
                  <a:lnTo>
                    <a:pt x="3337" y="6722"/>
                  </a:lnTo>
                  <a:lnTo>
                    <a:pt x="3410" y="6746"/>
                  </a:lnTo>
                  <a:lnTo>
                    <a:pt x="3484" y="6771"/>
                  </a:lnTo>
                  <a:lnTo>
                    <a:pt x="3532" y="6819"/>
                  </a:lnTo>
                  <a:lnTo>
                    <a:pt x="3581" y="6868"/>
                  </a:lnTo>
                  <a:lnTo>
                    <a:pt x="3630" y="6966"/>
                  </a:lnTo>
                  <a:lnTo>
                    <a:pt x="3630" y="7014"/>
                  </a:lnTo>
                  <a:lnTo>
                    <a:pt x="4165" y="10765"/>
                  </a:lnTo>
                  <a:lnTo>
                    <a:pt x="4165" y="10765"/>
                  </a:lnTo>
                  <a:lnTo>
                    <a:pt x="4214" y="10887"/>
                  </a:lnTo>
                  <a:lnTo>
                    <a:pt x="4263" y="11008"/>
                  </a:lnTo>
                  <a:lnTo>
                    <a:pt x="4336" y="11106"/>
                  </a:lnTo>
                  <a:lnTo>
                    <a:pt x="4409" y="11179"/>
                  </a:lnTo>
                  <a:lnTo>
                    <a:pt x="4506" y="11252"/>
                  </a:lnTo>
                  <a:lnTo>
                    <a:pt x="4604" y="11325"/>
                  </a:lnTo>
                  <a:lnTo>
                    <a:pt x="4726" y="11349"/>
                  </a:lnTo>
                  <a:lnTo>
                    <a:pt x="4847" y="11349"/>
                  </a:lnTo>
                  <a:lnTo>
                    <a:pt x="4847" y="11349"/>
                  </a:lnTo>
                  <a:lnTo>
                    <a:pt x="4969" y="11349"/>
                  </a:lnTo>
                  <a:lnTo>
                    <a:pt x="4969" y="11349"/>
                  </a:lnTo>
                  <a:lnTo>
                    <a:pt x="5091" y="11325"/>
                  </a:lnTo>
                  <a:lnTo>
                    <a:pt x="5213" y="11252"/>
                  </a:lnTo>
                  <a:lnTo>
                    <a:pt x="5334" y="11155"/>
                  </a:lnTo>
                  <a:lnTo>
                    <a:pt x="5408" y="11057"/>
                  </a:lnTo>
                  <a:lnTo>
                    <a:pt x="5481" y="10935"/>
                  </a:lnTo>
                  <a:lnTo>
                    <a:pt x="5529" y="10814"/>
                  </a:lnTo>
                  <a:lnTo>
                    <a:pt x="5529" y="10668"/>
                  </a:lnTo>
                  <a:lnTo>
                    <a:pt x="5529" y="10521"/>
                  </a:lnTo>
                  <a:lnTo>
                    <a:pt x="5529" y="10521"/>
                  </a:lnTo>
                  <a:lnTo>
                    <a:pt x="5188" y="6381"/>
                  </a:lnTo>
                  <a:lnTo>
                    <a:pt x="4994" y="3507"/>
                  </a:lnTo>
                  <a:lnTo>
                    <a:pt x="4945" y="2533"/>
                  </a:lnTo>
                  <a:lnTo>
                    <a:pt x="4945" y="2241"/>
                  </a:lnTo>
                  <a:lnTo>
                    <a:pt x="4969" y="2143"/>
                  </a:lnTo>
                  <a:lnTo>
                    <a:pt x="4969" y="2143"/>
                  </a:lnTo>
                  <a:lnTo>
                    <a:pt x="4994" y="2143"/>
                  </a:lnTo>
                  <a:lnTo>
                    <a:pt x="5042" y="2168"/>
                  </a:lnTo>
                  <a:lnTo>
                    <a:pt x="5140" y="2314"/>
                  </a:lnTo>
                  <a:lnTo>
                    <a:pt x="5237" y="2557"/>
                  </a:lnTo>
                  <a:lnTo>
                    <a:pt x="5334" y="2898"/>
                  </a:lnTo>
                  <a:lnTo>
                    <a:pt x="5432" y="3288"/>
                  </a:lnTo>
                  <a:lnTo>
                    <a:pt x="5529" y="3726"/>
                  </a:lnTo>
                  <a:lnTo>
                    <a:pt x="5578" y="4189"/>
                  </a:lnTo>
                  <a:lnTo>
                    <a:pt x="5602" y="4652"/>
                  </a:lnTo>
                  <a:lnTo>
                    <a:pt x="5602" y="4652"/>
                  </a:lnTo>
                  <a:lnTo>
                    <a:pt x="5627" y="4774"/>
                  </a:lnTo>
                  <a:lnTo>
                    <a:pt x="5651" y="4895"/>
                  </a:lnTo>
                  <a:lnTo>
                    <a:pt x="5675" y="4993"/>
                  </a:lnTo>
                  <a:lnTo>
                    <a:pt x="5749" y="5090"/>
                  </a:lnTo>
                  <a:lnTo>
                    <a:pt x="5822" y="5163"/>
                  </a:lnTo>
                  <a:lnTo>
                    <a:pt x="5919" y="5236"/>
                  </a:lnTo>
                  <a:lnTo>
                    <a:pt x="6016" y="5261"/>
                  </a:lnTo>
                  <a:lnTo>
                    <a:pt x="6138" y="5285"/>
                  </a:lnTo>
                  <a:lnTo>
                    <a:pt x="6138" y="5285"/>
                  </a:lnTo>
                  <a:lnTo>
                    <a:pt x="6260" y="5261"/>
                  </a:lnTo>
                  <a:lnTo>
                    <a:pt x="6357" y="5236"/>
                  </a:lnTo>
                  <a:lnTo>
                    <a:pt x="6455" y="5163"/>
                  </a:lnTo>
                  <a:lnTo>
                    <a:pt x="6528" y="5090"/>
                  </a:lnTo>
                  <a:lnTo>
                    <a:pt x="6601" y="4993"/>
                  </a:lnTo>
                  <a:lnTo>
                    <a:pt x="6650" y="4895"/>
                  </a:lnTo>
                  <a:lnTo>
                    <a:pt x="6674" y="4774"/>
                  </a:lnTo>
                  <a:lnTo>
                    <a:pt x="6674" y="4652"/>
                  </a:lnTo>
                  <a:lnTo>
                    <a:pt x="6674" y="4652"/>
                  </a:lnTo>
                  <a:lnTo>
                    <a:pt x="6674" y="4092"/>
                  </a:lnTo>
                  <a:lnTo>
                    <a:pt x="6625" y="3556"/>
                  </a:lnTo>
                  <a:lnTo>
                    <a:pt x="6552" y="3069"/>
                  </a:lnTo>
                  <a:lnTo>
                    <a:pt x="6455" y="2630"/>
                  </a:lnTo>
                  <a:lnTo>
                    <a:pt x="6357" y="2216"/>
                  </a:lnTo>
                  <a:lnTo>
                    <a:pt x="6211" y="1827"/>
                  </a:lnTo>
                  <a:lnTo>
                    <a:pt x="6065" y="1486"/>
                  </a:lnTo>
                  <a:lnTo>
                    <a:pt x="5895" y="1169"/>
                  </a:lnTo>
                  <a:lnTo>
                    <a:pt x="5700" y="901"/>
                  </a:lnTo>
                  <a:lnTo>
                    <a:pt x="5505" y="658"/>
                  </a:lnTo>
                  <a:lnTo>
                    <a:pt x="5286" y="463"/>
                  </a:lnTo>
                  <a:lnTo>
                    <a:pt x="5042" y="292"/>
                  </a:lnTo>
                  <a:lnTo>
                    <a:pt x="4799" y="171"/>
                  </a:lnTo>
                  <a:lnTo>
                    <a:pt x="4555" y="73"/>
                  </a:lnTo>
                  <a:lnTo>
                    <a:pt x="4287" y="24"/>
                  </a:lnTo>
                  <a:lnTo>
                    <a:pt x="4019" y="0"/>
                  </a:lnTo>
                  <a:lnTo>
                    <a:pt x="4019" y="0"/>
                  </a:lnTo>
                  <a:close/>
                </a:path>
              </a:pathLst>
            </a:custGeom>
            <a:noFill/>
            <a:ln w="9525" cap="rnd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5" name="Shape 566"/>
            <p:cNvSpPr/>
            <p:nvPr/>
          </p:nvSpPr>
          <p:spPr>
            <a:xfrm>
              <a:off x="4792100" y="2332025"/>
              <a:ext cx="76725" cy="84050"/>
            </a:xfrm>
            <a:custGeom>
              <a:avLst/>
              <a:gdLst/>
              <a:ahLst/>
              <a:cxnLst/>
              <a:rect l="0" t="0" r="0" b="0"/>
              <a:pathLst>
                <a:path w="3069" h="3362" fill="none" extrusionOk="0">
                  <a:moveTo>
                    <a:pt x="0" y="1511"/>
                  </a:moveTo>
                  <a:lnTo>
                    <a:pt x="0" y="1511"/>
                  </a:lnTo>
                  <a:lnTo>
                    <a:pt x="24" y="1340"/>
                  </a:lnTo>
                  <a:lnTo>
                    <a:pt x="49" y="1170"/>
                  </a:lnTo>
                  <a:lnTo>
                    <a:pt x="73" y="1024"/>
                  </a:lnTo>
                  <a:lnTo>
                    <a:pt x="122" y="877"/>
                  </a:lnTo>
                  <a:lnTo>
                    <a:pt x="195" y="756"/>
                  </a:lnTo>
                  <a:lnTo>
                    <a:pt x="268" y="634"/>
                  </a:lnTo>
                  <a:lnTo>
                    <a:pt x="365" y="512"/>
                  </a:lnTo>
                  <a:lnTo>
                    <a:pt x="463" y="415"/>
                  </a:lnTo>
                  <a:lnTo>
                    <a:pt x="682" y="220"/>
                  </a:lnTo>
                  <a:lnTo>
                    <a:pt x="950" y="98"/>
                  </a:lnTo>
                  <a:lnTo>
                    <a:pt x="1218" y="25"/>
                  </a:lnTo>
                  <a:lnTo>
                    <a:pt x="1534" y="1"/>
                  </a:lnTo>
                  <a:lnTo>
                    <a:pt x="1534" y="1"/>
                  </a:lnTo>
                  <a:lnTo>
                    <a:pt x="1851" y="25"/>
                  </a:lnTo>
                  <a:lnTo>
                    <a:pt x="2119" y="98"/>
                  </a:lnTo>
                  <a:lnTo>
                    <a:pt x="2387" y="220"/>
                  </a:lnTo>
                  <a:lnTo>
                    <a:pt x="2606" y="415"/>
                  </a:lnTo>
                  <a:lnTo>
                    <a:pt x="2703" y="512"/>
                  </a:lnTo>
                  <a:lnTo>
                    <a:pt x="2801" y="634"/>
                  </a:lnTo>
                  <a:lnTo>
                    <a:pt x="2874" y="756"/>
                  </a:lnTo>
                  <a:lnTo>
                    <a:pt x="2947" y="877"/>
                  </a:lnTo>
                  <a:lnTo>
                    <a:pt x="2996" y="1024"/>
                  </a:lnTo>
                  <a:lnTo>
                    <a:pt x="3020" y="1170"/>
                  </a:lnTo>
                  <a:lnTo>
                    <a:pt x="3044" y="1340"/>
                  </a:lnTo>
                  <a:lnTo>
                    <a:pt x="3069" y="1511"/>
                  </a:lnTo>
                  <a:lnTo>
                    <a:pt x="3069" y="1511"/>
                  </a:lnTo>
                  <a:lnTo>
                    <a:pt x="3044" y="1681"/>
                  </a:lnTo>
                  <a:lnTo>
                    <a:pt x="3020" y="1852"/>
                  </a:lnTo>
                  <a:lnTo>
                    <a:pt x="2947" y="2193"/>
                  </a:lnTo>
                  <a:lnTo>
                    <a:pt x="2801" y="2509"/>
                  </a:lnTo>
                  <a:lnTo>
                    <a:pt x="2606" y="2777"/>
                  </a:lnTo>
                  <a:lnTo>
                    <a:pt x="2509" y="2899"/>
                  </a:lnTo>
                  <a:lnTo>
                    <a:pt x="2387" y="3021"/>
                  </a:lnTo>
                  <a:lnTo>
                    <a:pt x="2265" y="3118"/>
                  </a:lnTo>
                  <a:lnTo>
                    <a:pt x="2119" y="3191"/>
                  </a:lnTo>
                  <a:lnTo>
                    <a:pt x="1997" y="3264"/>
                  </a:lnTo>
                  <a:lnTo>
                    <a:pt x="1851" y="3313"/>
                  </a:lnTo>
                  <a:lnTo>
                    <a:pt x="1681" y="3337"/>
                  </a:lnTo>
                  <a:lnTo>
                    <a:pt x="1534" y="3362"/>
                  </a:lnTo>
                  <a:lnTo>
                    <a:pt x="1534" y="3362"/>
                  </a:lnTo>
                  <a:lnTo>
                    <a:pt x="1388" y="3337"/>
                  </a:lnTo>
                  <a:lnTo>
                    <a:pt x="1218" y="3313"/>
                  </a:lnTo>
                  <a:lnTo>
                    <a:pt x="1072" y="3264"/>
                  </a:lnTo>
                  <a:lnTo>
                    <a:pt x="950" y="3191"/>
                  </a:lnTo>
                  <a:lnTo>
                    <a:pt x="804" y="3118"/>
                  </a:lnTo>
                  <a:lnTo>
                    <a:pt x="682" y="3021"/>
                  </a:lnTo>
                  <a:lnTo>
                    <a:pt x="560" y="2899"/>
                  </a:lnTo>
                  <a:lnTo>
                    <a:pt x="463" y="2777"/>
                  </a:lnTo>
                  <a:lnTo>
                    <a:pt x="268" y="2509"/>
                  </a:lnTo>
                  <a:lnTo>
                    <a:pt x="122" y="2193"/>
                  </a:lnTo>
                  <a:lnTo>
                    <a:pt x="49" y="1852"/>
                  </a:lnTo>
                  <a:lnTo>
                    <a:pt x="24" y="1681"/>
                  </a:lnTo>
                  <a:lnTo>
                    <a:pt x="0" y="1511"/>
                  </a:lnTo>
                  <a:lnTo>
                    <a:pt x="0" y="1511"/>
                  </a:lnTo>
                  <a:close/>
                </a:path>
              </a:pathLst>
            </a:custGeom>
            <a:noFill/>
            <a:ln w="9525" cap="rnd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</p:grpSp>
      <p:grpSp>
        <p:nvGrpSpPr>
          <p:cNvPr id="16" name="Shape 564"/>
          <p:cNvGrpSpPr/>
          <p:nvPr/>
        </p:nvGrpSpPr>
        <p:grpSpPr>
          <a:xfrm>
            <a:off x="669841" y="772228"/>
            <a:ext cx="119130" cy="270427"/>
            <a:chOff x="4747025" y="2332025"/>
            <a:chExt cx="166850" cy="378750"/>
          </a:xfrm>
        </p:grpSpPr>
        <p:sp>
          <p:nvSpPr>
            <p:cNvPr id="17" name="Shape 565"/>
            <p:cNvSpPr/>
            <p:nvPr/>
          </p:nvSpPr>
          <p:spPr>
            <a:xfrm>
              <a:off x="4747025" y="2427025"/>
              <a:ext cx="166850" cy="283750"/>
            </a:xfrm>
            <a:custGeom>
              <a:avLst/>
              <a:gdLst/>
              <a:ahLst/>
              <a:cxnLst/>
              <a:rect l="0" t="0" r="0" b="0"/>
              <a:pathLst>
                <a:path w="6674" h="11350" fill="none" extrusionOk="0">
                  <a:moveTo>
                    <a:pt x="4019" y="0"/>
                  </a:moveTo>
                  <a:lnTo>
                    <a:pt x="4019" y="0"/>
                  </a:lnTo>
                  <a:lnTo>
                    <a:pt x="3873" y="73"/>
                  </a:lnTo>
                  <a:lnTo>
                    <a:pt x="3703" y="122"/>
                  </a:lnTo>
                  <a:lnTo>
                    <a:pt x="3508" y="171"/>
                  </a:lnTo>
                  <a:lnTo>
                    <a:pt x="3337" y="171"/>
                  </a:lnTo>
                  <a:lnTo>
                    <a:pt x="3337" y="171"/>
                  </a:lnTo>
                  <a:lnTo>
                    <a:pt x="3167" y="171"/>
                  </a:lnTo>
                  <a:lnTo>
                    <a:pt x="2996" y="146"/>
                  </a:lnTo>
                  <a:lnTo>
                    <a:pt x="2826" y="73"/>
                  </a:lnTo>
                  <a:lnTo>
                    <a:pt x="2655" y="24"/>
                  </a:lnTo>
                  <a:lnTo>
                    <a:pt x="2655" y="24"/>
                  </a:lnTo>
                  <a:lnTo>
                    <a:pt x="2412" y="24"/>
                  </a:lnTo>
                  <a:lnTo>
                    <a:pt x="2168" y="97"/>
                  </a:lnTo>
                  <a:lnTo>
                    <a:pt x="1949" y="171"/>
                  </a:lnTo>
                  <a:lnTo>
                    <a:pt x="1706" y="317"/>
                  </a:lnTo>
                  <a:lnTo>
                    <a:pt x="1486" y="487"/>
                  </a:lnTo>
                  <a:lnTo>
                    <a:pt x="1243" y="682"/>
                  </a:lnTo>
                  <a:lnTo>
                    <a:pt x="1048" y="926"/>
                  </a:lnTo>
                  <a:lnTo>
                    <a:pt x="853" y="1193"/>
                  </a:lnTo>
                  <a:lnTo>
                    <a:pt x="658" y="1510"/>
                  </a:lnTo>
                  <a:lnTo>
                    <a:pt x="512" y="1851"/>
                  </a:lnTo>
                  <a:lnTo>
                    <a:pt x="366" y="2216"/>
                  </a:lnTo>
                  <a:lnTo>
                    <a:pt x="244" y="2630"/>
                  </a:lnTo>
                  <a:lnTo>
                    <a:pt x="123" y="3093"/>
                  </a:lnTo>
                  <a:lnTo>
                    <a:pt x="49" y="3580"/>
                  </a:lnTo>
                  <a:lnTo>
                    <a:pt x="1" y="4092"/>
                  </a:lnTo>
                  <a:lnTo>
                    <a:pt x="1" y="4652"/>
                  </a:lnTo>
                  <a:lnTo>
                    <a:pt x="1" y="4652"/>
                  </a:lnTo>
                  <a:lnTo>
                    <a:pt x="1" y="4774"/>
                  </a:lnTo>
                  <a:lnTo>
                    <a:pt x="25" y="4895"/>
                  </a:lnTo>
                  <a:lnTo>
                    <a:pt x="74" y="4993"/>
                  </a:lnTo>
                  <a:lnTo>
                    <a:pt x="147" y="5090"/>
                  </a:lnTo>
                  <a:lnTo>
                    <a:pt x="220" y="5163"/>
                  </a:lnTo>
                  <a:lnTo>
                    <a:pt x="317" y="5236"/>
                  </a:lnTo>
                  <a:lnTo>
                    <a:pt x="415" y="5261"/>
                  </a:lnTo>
                  <a:lnTo>
                    <a:pt x="537" y="5285"/>
                  </a:lnTo>
                  <a:lnTo>
                    <a:pt x="537" y="5285"/>
                  </a:lnTo>
                  <a:lnTo>
                    <a:pt x="658" y="5261"/>
                  </a:lnTo>
                  <a:lnTo>
                    <a:pt x="756" y="5236"/>
                  </a:lnTo>
                  <a:lnTo>
                    <a:pt x="853" y="5163"/>
                  </a:lnTo>
                  <a:lnTo>
                    <a:pt x="926" y="5090"/>
                  </a:lnTo>
                  <a:lnTo>
                    <a:pt x="999" y="4993"/>
                  </a:lnTo>
                  <a:lnTo>
                    <a:pt x="1024" y="4895"/>
                  </a:lnTo>
                  <a:lnTo>
                    <a:pt x="1048" y="4774"/>
                  </a:lnTo>
                  <a:lnTo>
                    <a:pt x="1072" y="4652"/>
                  </a:lnTo>
                  <a:lnTo>
                    <a:pt x="1072" y="4652"/>
                  </a:lnTo>
                  <a:lnTo>
                    <a:pt x="1097" y="4189"/>
                  </a:lnTo>
                  <a:lnTo>
                    <a:pt x="1145" y="3726"/>
                  </a:lnTo>
                  <a:lnTo>
                    <a:pt x="1218" y="3312"/>
                  </a:lnTo>
                  <a:lnTo>
                    <a:pt x="1316" y="2923"/>
                  </a:lnTo>
                  <a:lnTo>
                    <a:pt x="1438" y="2582"/>
                  </a:lnTo>
                  <a:lnTo>
                    <a:pt x="1535" y="2338"/>
                  </a:lnTo>
                  <a:lnTo>
                    <a:pt x="1633" y="2168"/>
                  </a:lnTo>
                  <a:lnTo>
                    <a:pt x="1681" y="2143"/>
                  </a:lnTo>
                  <a:lnTo>
                    <a:pt x="1706" y="2143"/>
                  </a:lnTo>
                  <a:lnTo>
                    <a:pt x="1706" y="2143"/>
                  </a:lnTo>
                  <a:lnTo>
                    <a:pt x="1730" y="2241"/>
                  </a:lnTo>
                  <a:lnTo>
                    <a:pt x="1730" y="2509"/>
                  </a:lnTo>
                  <a:lnTo>
                    <a:pt x="1681" y="3483"/>
                  </a:lnTo>
                  <a:lnTo>
                    <a:pt x="1608" y="4822"/>
                  </a:lnTo>
                  <a:lnTo>
                    <a:pt x="1486" y="6357"/>
                  </a:lnTo>
                  <a:lnTo>
                    <a:pt x="1243" y="9231"/>
                  </a:lnTo>
                  <a:lnTo>
                    <a:pt x="1145" y="10521"/>
                  </a:lnTo>
                  <a:lnTo>
                    <a:pt x="1145" y="10521"/>
                  </a:lnTo>
                  <a:lnTo>
                    <a:pt x="1145" y="10668"/>
                  </a:lnTo>
                  <a:lnTo>
                    <a:pt x="1145" y="10814"/>
                  </a:lnTo>
                  <a:lnTo>
                    <a:pt x="1194" y="10935"/>
                  </a:lnTo>
                  <a:lnTo>
                    <a:pt x="1267" y="11057"/>
                  </a:lnTo>
                  <a:lnTo>
                    <a:pt x="1340" y="11155"/>
                  </a:lnTo>
                  <a:lnTo>
                    <a:pt x="1462" y="11252"/>
                  </a:lnTo>
                  <a:lnTo>
                    <a:pt x="1584" y="11325"/>
                  </a:lnTo>
                  <a:lnTo>
                    <a:pt x="1706" y="11349"/>
                  </a:lnTo>
                  <a:lnTo>
                    <a:pt x="1706" y="11349"/>
                  </a:lnTo>
                  <a:lnTo>
                    <a:pt x="1827" y="11349"/>
                  </a:lnTo>
                  <a:lnTo>
                    <a:pt x="1827" y="11349"/>
                  </a:lnTo>
                  <a:lnTo>
                    <a:pt x="1949" y="11349"/>
                  </a:lnTo>
                  <a:lnTo>
                    <a:pt x="2071" y="11325"/>
                  </a:lnTo>
                  <a:lnTo>
                    <a:pt x="2168" y="11252"/>
                  </a:lnTo>
                  <a:lnTo>
                    <a:pt x="2266" y="11179"/>
                  </a:lnTo>
                  <a:lnTo>
                    <a:pt x="2339" y="11106"/>
                  </a:lnTo>
                  <a:lnTo>
                    <a:pt x="2412" y="11008"/>
                  </a:lnTo>
                  <a:lnTo>
                    <a:pt x="2461" y="10887"/>
                  </a:lnTo>
                  <a:lnTo>
                    <a:pt x="2509" y="10765"/>
                  </a:lnTo>
                  <a:lnTo>
                    <a:pt x="3045" y="7014"/>
                  </a:lnTo>
                  <a:lnTo>
                    <a:pt x="3045" y="7014"/>
                  </a:lnTo>
                  <a:lnTo>
                    <a:pt x="3045" y="6966"/>
                  </a:lnTo>
                  <a:lnTo>
                    <a:pt x="3094" y="6868"/>
                  </a:lnTo>
                  <a:lnTo>
                    <a:pt x="3143" y="6819"/>
                  </a:lnTo>
                  <a:lnTo>
                    <a:pt x="3191" y="6771"/>
                  </a:lnTo>
                  <a:lnTo>
                    <a:pt x="3264" y="6746"/>
                  </a:lnTo>
                  <a:lnTo>
                    <a:pt x="3337" y="6722"/>
                  </a:lnTo>
                  <a:lnTo>
                    <a:pt x="3337" y="6722"/>
                  </a:lnTo>
                  <a:lnTo>
                    <a:pt x="3410" y="6746"/>
                  </a:lnTo>
                  <a:lnTo>
                    <a:pt x="3484" y="6771"/>
                  </a:lnTo>
                  <a:lnTo>
                    <a:pt x="3532" y="6819"/>
                  </a:lnTo>
                  <a:lnTo>
                    <a:pt x="3581" y="6868"/>
                  </a:lnTo>
                  <a:lnTo>
                    <a:pt x="3630" y="6966"/>
                  </a:lnTo>
                  <a:lnTo>
                    <a:pt x="3630" y="7014"/>
                  </a:lnTo>
                  <a:lnTo>
                    <a:pt x="4165" y="10765"/>
                  </a:lnTo>
                  <a:lnTo>
                    <a:pt x="4165" y="10765"/>
                  </a:lnTo>
                  <a:lnTo>
                    <a:pt x="4214" y="10887"/>
                  </a:lnTo>
                  <a:lnTo>
                    <a:pt x="4263" y="11008"/>
                  </a:lnTo>
                  <a:lnTo>
                    <a:pt x="4336" y="11106"/>
                  </a:lnTo>
                  <a:lnTo>
                    <a:pt x="4409" y="11179"/>
                  </a:lnTo>
                  <a:lnTo>
                    <a:pt x="4506" y="11252"/>
                  </a:lnTo>
                  <a:lnTo>
                    <a:pt x="4604" y="11325"/>
                  </a:lnTo>
                  <a:lnTo>
                    <a:pt x="4726" y="11349"/>
                  </a:lnTo>
                  <a:lnTo>
                    <a:pt x="4847" y="11349"/>
                  </a:lnTo>
                  <a:lnTo>
                    <a:pt x="4847" y="11349"/>
                  </a:lnTo>
                  <a:lnTo>
                    <a:pt x="4969" y="11349"/>
                  </a:lnTo>
                  <a:lnTo>
                    <a:pt x="4969" y="11349"/>
                  </a:lnTo>
                  <a:lnTo>
                    <a:pt x="5091" y="11325"/>
                  </a:lnTo>
                  <a:lnTo>
                    <a:pt x="5213" y="11252"/>
                  </a:lnTo>
                  <a:lnTo>
                    <a:pt x="5334" y="11155"/>
                  </a:lnTo>
                  <a:lnTo>
                    <a:pt x="5408" y="11057"/>
                  </a:lnTo>
                  <a:lnTo>
                    <a:pt x="5481" y="10935"/>
                  </a:lnTo>
                  <a:lnTo>
                    <a:pt x="5529" y="10814"/>
                  </a:lnTo>
                  <a:lnTo>
                    <a:pt x="5529" y="10668"/>
                  </a:lnTo>
                  <a:lnTo>
                    <a:pt x="5529" y="10521"/>
                  </a:lnTo>
                  <a:lnTo>
                    <a:pt x="5529" y="10521"/>
                  </a:lnTo>
                  <a:lnTo>
                    <a:pt x="5188" y="6381"/>
                  </a:lnTo>
                  <a:lnTo>
                    <a:pt x="4994" y="3507"/>
                  </a:lnTo>
                  <a:lnTo>
                    <a:pt x="4945" y="2533"/>
                  </a:lnTo>
                  <a:lnTo>
                    <a:pt x="4945" y="2241"/>
                  </a:lnTo>
                  <a:lnTo>
                    <a:pt x="4969" y="2143"/>
                  </a:lnTo>
                  <a:lnTo>
                    <a:pt x="4969" y="2143"/>
                  </a:lnTo>
                  <a:lnTo>
                    <a:pt x="4994" y="2143"/>
                  </a:lnTo>
                  <a:lnTo>
                    <a:pt x="5042" y="2168"/>
                  </a:lnTo>
                  <a:lnTo>
                    <a:pt x="5140" y="2314"/>
                  </a:lnTo>
                  <a:lnTo>
                    <a:pt x="5237" y="2557"/>
                  </a:lnTo>
                  <a:lnTo>
                    <a:pt x="5334" y="2898"/>
                  </a:lnTo>
                  <a:lnTo>
                    <a:pt x="5432" y="3288"/>
                  </a:lnTo>
                  <a:lnTo>
                    <a:pt x="5529" y="3726"/>
                  </a:lnTo>
                  <a:lnTo>
                    <a:pt x="5578" y="4189"/>
                  </a:lnTo>
                  <a:lnTo>
                    <a:pt x="5602" y="4652"/>
                  </a:lnTo>
                  <a:lnTo>
                    <a:pt x="5602" y="4652"/>
                  </a:lnTo>
                  <a:lnTo>
                    <a:pt x="5627" y="4774"/>
                  </a:lnTo>
                  <a:lnTo>
                    <a:pt x="5651" y="4895"/>
                  </a:lnTo>
                  <a:lnTo>
                    <a:pt x="5675" y="4993"/>
                  </a:lnTo>
                  <a:lnTo>
                    <a:pt x="5749" y="5090"/>
                  </a:lnTo>
                  <a:lnTo>
                    <a:pt x="5822" y="5163"/>
                  </a:lnTo>
                  <a:lnTo>
                    <a:pt x="5919" y="5236"/>
                  </a:lnTo>
                  <a:lnTo>
                    <a:pt x="6016" y="5261"/>
                  </a:lnTo>
                  <a:lnTo>
                    <a:pt x="6138" y="5285"/>
                  </a:lnTo>
                  <a:lnTo>
                    <a:pt x="6138" y="5285"/>
                  </a:lnTo>
                  <a:lnTo>
                    <a:pt x="6260" y="5261"/>
                  </a:lnTo>
                  <a:lnTo>
                    <a:pt x="6357" y="5236"/>
                  </a:lnTo>
                  <a:lnTo>
                    <a:pt x="6455" y="5163"/>
                  </a:lnTo>
                  <a:lnTo>
                    <a:pt x="6528" y="5090"/>
                  </a:lnTo>
                  <a:lnTo>
                    <a:pt x="6601" y="4993"/>
                  </a:lnTo>
                  <a:lnTo>
                    <a:pt x="6650" y="4895"/>
                  </a:lnTo>
                  <a:lnTo>
                    <a:pt x="6674" y="4774"/>
                  </a:lnTo>
                  <a:lnTo>
                    <a:pt x="6674" y="4652"/>
                  </a:lnTo>
                  <a:lnTo>
                    <a:pt x="6674" y="4652"/>
                  </a:lnTo>
                  <a:lnTo>
                    <a:pt x="6674" y="4092"/>
                  </a:lnTo>
                  <a:lnTo>
                    <a:pt x="6625" y="3556"/>
                  </a:lnTo>
                  <a:lnTo>
                    <a:pt x="6552" y="3069"/>
                  </a:lnTo>
                  <a:lnTo>
                    <a:pt x="6455" y="2630"/>
                  </a:lnTo>
                  <a:lnTo>
                    <a:pt x="6357" y="2216"/>
                  </a:lnTo>
                  <a:lnTo>
                    <a:pt x="6211" y="1827"/>
                  </a:lnTo>
                  <a:lnTo>
                    <a:pt x="6065" y="1486"/>
                  </a:lnTo>
                  <a:lnTo>
                    <a:pt x="5895" y="1169"/>
                  </a:lnTo>
                  <a:lnTo>
                    <a:pt x="5700" y="901"/>
                  </a:lnTo>
                  <a:lnTo>
                    <a:pt x="5505" y="658"/>
                  </a:lnTo>
                  <a:lnTo>
                    <a:pt x="5286" y="463"/>
                  </a:lnTo>
                  <a:lnTo>
                    <a:pt x="5042" y="292"/>
                  </a:lnTo>
                  <a:lnTo>
                    <a:pt x="4799" y="171"/>
                  </a:lnTo>
                  <a:lnTo>
                    <a:pt x="4555" y="73"/>
                  </a:lnTo>
                  <a:lnTo>
                    <a:pt x="4287" y="24"/>
                  </a:lnTo>
                  <a:lnTo>
                    <a:pt x="4019" y="0"/>
                  </a:lnTo>
                  <a:lnTo>
                    <a:pt x="4019" y="0"/>
                  </a:lnTo>
                  <a:close/>
                </a:path>
              </a:pathLst>
            </a:custGeom>
            <a:noFill/>
            <a:ln w="9525" cap="rnd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8" name="Shape 566"/>
            <p:cNvSpPr/>
            <p:nvPr/>
          </p:nvSpPr>
          <p:spPr>
            <a:xfrm>
              <a:off x="4792100" y="2332025"/>
              <a:ext cx="76725" cy="84050"/>
            </a:xfrm>
            <a:custGeom>
              <a:avLst/>
              <a:gdLst/>
              <a:ahLst/>
              <a:cxnLst/>
              <a:rect l="0" t="0" r="0" b="0"/>
              <a:pathLst>
                <a:path w="3069" h="3362" fill="none" extrusionOk="0">
                  <a:moveTo>
                    <a:pt x="0" y="1511"/>
                  </a:moveTo>
                  <a:lnTo>
                    <a:pt x="0" y="1511"/>
                  </a:lnTo>
                  <a:lnTo>
                    <a:pt x="24" y="1340"/>
                  </a:lnTo>
                  <a:lnTo>
                    <a:pt x="49" y="1170"/>
                  </a:lnTo>
                  <a:lnTo>
                    <a:pt x="73" y="1024"/>
                  </a:lnTo>
                  <a:lnTo>
                    <a:pt x="122" y="877"/>
                  </a:lnTo>
                  <a:lnTo>
                    <a:pt x="195" y="756"/>
                  </a:lnTo>
                  <a:lnTo>
                    <a:pt x="268" y="634"/>
                  </a:lnTo>
                  <a:lnTo>
                    <a:pt x="365" y="512"/>
                  </a:lnTo>
                  <a:lnTo>
                    <a:pt x="463" y="415"/>
                  </a:lnTo>
                  <a:lnTo>
                    <a:pt x="682" y="220"/>
                  </a:lnTo>
                  <a:lnTo>
                    <a:pt x="950" y="98"/>
                  </a:lnTo>
                  <a:lnTo>
                    <a:pt x="1218" y="25"/>
                  </a:lnTo>
                  <a:lnTo>
                    <a:pt x="1534" y="1"/>
                  </a:lnTo>
                  <a:lnTo>
                    <a:pt x="1534" y="1"/>
                  </a:lnTo>
                  <a:lnTo>
                    <a:pt x="1851" y="25"/>
                  </a:lnTo>
                  <a:lnTo>
                    <a:pt x="2119" y="98"/>
                  </a:lnTo>
                  <a:lnTo>
                    <a:pt x="2387" y="220"/>
                  </a:lnTo>
                  <a:lnTo>
                    <a:pt x="2606" y="415"/>
                  </a:lnTo>
                  <a:lnTo>
                    <a:pt x="2703" y="512"/>
                  </a:lnTo>
                  <a:lnTo>
                    <a:pt x="2801" y="634"/>
                  </a:lnTo>
                  <a:lnTo>
                    <a:pt x="2874" y="756"/>
                  </a:lnTo>
                  <a:lnTo>
                    <a:pt x="2947" y="877"/>
                  </a:lnTo>
                  <a:lnTo>
                    <a:pt x="2996" y="1024"/>
                  </a:lnTo>
                  <a:lnTo>
                    <a:pt x="3020" y="1170"/>
                  </a:lnTo>
                  <a:lnTo>
                    <a:pt x="3044" y="1340"/>
                  </a:lnTo>
                  <a:lnTo>
                    <a:pt x="3069" y="1511"/>
                  </a:lnTo>
                  <a:lnTo>
                    <a:pt x="3069" y="1511"/>
                  </a:lnTo>
                  <a:lnTo>
                    <a:pt x="3044" y="1681"/>
                  </a:lnTo>
                  <a:lnTo>
                    <a:pt x="3020" y="1852"/>
                  </a:lnTo>
                  <a:lnTo>
                    <a:pt x="2947" y="2193"/>
                  </a:lnTo>
                  <a:lnTo>
                    <a:pt x="2801" y="2509"/>
                  </a:lnTo>
                  <a:lnTo>
                    <a:pt x="2606" y="2777"/>
                  </a:lnTo>
                  <a:lnTo>
                    <a:pt x="2509" y="2899"/>
                  </a:lnTo>
                  <a:lnTo>
                    <a:pt x="2387" y="3021"/>
                  </a:lnTo>
                  <a:lnTo>
                    <a:pt x="2265" y="3118"/>
                  </a:lnTo>
                  <a:lnTo>
                    <a:pt x="2119" y="3191"/>
                  </a:lnTo>
                  <a:lnTo>
                    <a:pt x="1997" y="3264"/>
                  </a:lnTo>
                  <a:lnTo>
                    <a:pt x="1851" y="3313"/>
                  </a:lnTo>
                  <a:lnTo>
                    <a:pt x="1681" y="3337"/>
                  </a:lnTo>
                  <a:lnTo>
                    <a:pt x="1534" y="3362"/>
                  </a:lnTo>
                  <a:lnTo>
                    <a:pt x="1534" y="3362"/>
                  </a:lnTo>
                  <a:lnTo>
                    <a:pt x="1388" y="3337"/>
                  </a:lnTo>
                  <a:lnTo>
                    <a:pt x="1218" y="3313"/>
                  </a:lnTo>
                  <a:lnTo>
                    <a:pt x="1072" y="3264"/>
                  </a:lnTo>
                  <a:lnTo>
                    <a:pt x="950" y="3191"/>
                  </a:lnTo>
                  <a:lnTo>
                    <a:pt x="804" y="3118"/>
                  </a:lnTo>
                  <a:lnTo>
                    <a:pt x="682" y="3021"/>
                  </a:lnTo>
                  <a:lnTo>
                    <a:pt x="560" y="2899"/>
                  </a:lnTo>
                  <a:lnTo>
                    <a:pt x="463" y="2777"/>
                  </a:lnTo>
                  <a:lnTo>
                    <a:pt x="268" y="2509"/>
                  </a:lnTo>
                  <a:lnTo>
                    <a:pt x="122" y="2193"/>
                  </a:lnTo>
                  <a:lnTo>
                    <a:pt x="49" y="1852"/>
                  </a:lnTo>
                  <a:lnTo>
                    <a:pt x="24" y="1681"/>
                  </a:lnTo>
                  <a:lnTo>
                    <a:pt x="0" y="1511"/>
                  </a:lnTo>
                  <a:lnTo>
                    <a:pt x="0" y="1511"/>
                  </a:lnTo>
                  <a:close/>
                </a:path>
              </a:pathLst>
            </a:custGeom>
            <a:noFill/>
            <a:ln w="9525" cap="rnd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</p:grpSp>
      <p:grpSp>
        <p:nvGrpSpPr>
          <p:cNvPr id="19" name="Shape 564"/>
          <p:cNvGrpSpPr/>
          <p:nvPr/>
        </p:nvGrpSpPr>
        <p:grpSpPr>
          <a:xfrm>
            <a:off x="215005" y="840058"/>
            <a:ext cx="119130" cy="270427"/>
            <a:chOff x="4747025" y="2332025"/>
            <a:chExt cx="166850" cy="378750"/>
          </a:xfrm>
        </p:grpSpPr>
        <p:sp>
          <p:nvSpPr>
            <p:cNvPr id="20" name="Shape 565"/>
            <p:cNvSpPr/>
            <p:nvPr/>
          </p:nvSpPr>
          <p:spPr>
            <a:xfrm>
              <a:off x="4747025" y="2427025"/>
              <a:ext cx="166850" cy="283750"/>
            </a:xfrm>
            <a:custGeom>
              <a:avLst/>
              <a:gdLst/>
              <a:ahLst/>
              <a:cxnLst/>
              <a:rect l="0" t="0" r="0" b="0"/>
              <a:pathLst>
                <a:path w="6674" h="11350" fill="none" extrusionOk="0">
                  <a:moveTo>
                    <a:pt x="4019" y="0"/>
                  </a:moveTo>
                  <a:lnTo>
                    <a:pt x="4019" y="0"/>
                  </a:lnTo>
                  <a:lnTo>
                    <a:pt x="3873" y="73"/>
                  </a:lnTo>
                  <a:lnTo>
                    <a:pt x="3703" y="122"/>
                  </a:lnTo>
                  <a:lnTo>
                    <a:pt x="3508" y="171"/>
                  </a:lnTo>
                  <a:lnTo>
                    <a:pt x="3337" y="171"/>
                  </a:lnTo>
                  <a:lnTo>
                    <a:pt x="3337" y="171"/>
                  </a:lnTo>
                  <a:lnTo>
                    <a:pt x="3167" y="171"/>
                  </a:lnTo>
                  <a:lnTo>
                    <a:pt x="2996" y="146"/>
                  </a:lnTo>
                  <a:lnTo>
                    <a:pt x="2826" y="73"/>
                  </a:lnTo>
                  <a:lnTo>
                    <a:pt x="2655" y="24"/>
                  </a:lnTo>
                  <a:lnTo>
                    <a:pt x="2655" y="24"/>
                  </a:lnTo>
                  <a:lnTo>
                    <a:pt x="2412" y="24"/>
                  </a:lnTo>
                  <a:lnTo>
                    <a:pt x="2168" y="97"/>
                  </a:lnTo>
                  <a:lnTo>
                    <a:pt x="1949" y="171"/>
                  </a:lnTo>
                  <a:lnTo>
                    <a:pt x="1706" y="317"/>
                  </a:lnTo>
                  <a:lnTo>
                    <a:pt x="1486" y="487"/>
                  </a:lnTo>
                  <a:lnTo>
                    <a:pt x="1243" y="682"/>
                  </a:lnTo>
                  <a:lnTo>
                    <a:pt x="1048" y="926"/>
                  </a:lnTo>
                  <a:lnTo>
                    <a:pt x="853" y="1193"/>
                  </a:lnTo>
                  <a:lnTo>
                    <a:pt x="658" y="1510"/>
                  </a:lnTo>
                  <a:lnTo>
                    <a:pt x="512" y="1851"/>
                  </a:lnTo>
                  <a:lnTo>
                    <a:pt x="366" y="2216"/>
                  </a:lnTo>
                  <a:lnTo>
                    <a:pt x="244" y="2630"/>
                  </a:lnTo>
                  <a:lnTo>
                    <a:pt x="123" y="3093"/>
                  </a:lnTo>
                  <a:lnTo>
                    <a:pt x="49" y="3580"/>
                  </a:lnTo>
                  <a:lnTo>
                    <a:pt x="1" y="4092"/>
                  </a:lnTo>
                  <a:lnTo>
                    <a:pt x="1" y="4652"/>
                  </a:lnTo>
                  <a:lnTo>
                    <a:pt x="1" y="4652"/>
                  </a:lnTo>
                  <a:lnTo>
                    <a:pt x="1" y="4774"/>
                  </a:lnTo>
                  <a:lnTo>
                    <a:pt x="25" y="4895"/>
                  </a:lnTo>
                  <a:lnTo>
                    <a:pt x="74" y="4993"/>
                  </a:lnTo>
                  <a:lnTo>
                    <a:pt x="147" y="5090"/>
                  </a:lnTo>
                  <a:lnTo>
                    <a:pt x="220" y="5163"/>
                  </a:lnTo>
                  <a:lnTo>
                    <a:pt x="317" y="5236"/>
                  </a:lnTo>
                  <a:lnTo>
                    <a:pt x="415" y="5261"/>
                  </a:lnTo>
                  <a:lnTo>
                    <a:pt x="537" y="5285"/>
                  </a:lnTo>
                  <a:lnTo>
                    <a:pt x="537" y="5285"/>
                  </a:lnTo>
                  <a:lnTo>
                    <a:pt x="658" y="5261"/>
                  </a:lnTo>
                  <a:lnTo>
                    <a:pt x="756" y="5236"/>
                  </a:lnTo>
                  <a:lnTo>
                    <a:pt x="853" y="5163"/>
                  </a:lnTo>
                  <a:lnTo>
                    <a:pt x="926" y="5090"/>
                  </a:lnTo>
                  <a:lnTo>
                    <a:pt x="999" y="4993"/>
                  </a:lnTo>
                  <a:lnTo>
                    <a:pt x="1024" y="4895"/>
                  </a:lnTo>
                  <a:lnTo>
                    <a:pt x="1048" y="4774"/>
                  </a:lnTo>
                  <a:lnTo>
                    <a:pt x="1072" y="4652"/>
                  </a:lnTo>
                  <a:lnTo>
                    <a:pt x="1072" y="4652"/>
                  </a:lnTo>
                  <a:lnTo>
                    <a:pt x="1097" y="4189"/>
                  </a:lnTo>
                  <a:lnTo>
                    <a:pt x="1145" y="3726"/>
                  </a:lnTo>
                  <a:lnTo>
                    <a:pt x="1218" y="3312"/>
                  </a:lnTo>
                  <a:lnTo>
                    <a:pt x="1316" y="2923"/>
                  </a:lnTo>
                  <a:lnTo>
                    <a:pt x="1438" y="2582"/>
                  </a:lnTo>
                  <a:lnTo>
                    <a:pt x="1535" y="2338"/>
                  </a:lnTo>
                  <a:lnTo>
                    <a:pt x="1633" y="2168"/>
                  </a:lnTo>
                  <a:lnTo>
                    <a:pt x="1681" y="2143"/>
                  </a:lnTo>
                  <a:lnTo>
                    <a:pt x="1706" y="2143"/>
                  </a:lnTo>
                  <a:lnTo>
                    <a:pt x="1706" y="2143"/>
                  </a:lnTo>
                  <a:lnTo>
                    <a:pt x="1730" y="2241"/>
                  </a:lnTo>
                  <a:lnTo>
                    <a:pt x="1730" y="2509"/>
                  </a:lnTo>
                  <a:lnTo>
                    <a:pt x="1681" y="3483"/>
                  </a:lnTo>
                  <a:lnTo>
                    <a:pt x="1608" y="4822"/>
                  </a:lnTo>
                  <a:lnTo>
                    <a:pt x="1486" y="6357"/>
                  </a:lnTo>
                  <a:lnTo>
                    <a:pt x="1243" y="9231"/>
                  </a:lnTo>
                  <a:lnTo>
                    <a:pt x="1145" y="10521"/>
                  </a:lnTo>
                  <a:lnTo>
                    <a:pt x="1145" y="10521"/>
                  </a:lnTo>
                  <a:lnTo>
                    <a:pt x="1145" y="10668"/>
                  </a:lnTo>
                  <a:lnTo>
                    <a:pt x="1145" y="10814"/>
                  </a:lnTo>
                  <a:lnTo>
                    <a:pt x="1194" y="10935"/>
                  </a:lnTo>
                  <a:lnTo>
                    <a:pt x="1267" y="11057"/>
                  </a:lnTo>
                  <a:lnTo>
                    <a:pt x="1340" y="11155"/>
                  </a:lnTo>
                  <a:lnTo>
                    <a:pt x="1462" y="11252"/>
                  </a:lnTo>
                  <a:lnTo>
                    <a:pt x="1584" y="11325"/>
                  </a:lnTo>
                  <a:lnTo>
                    <a:pt x="1706" y="11349"/>
                  </a:lnTo>
                  <a:lnTo>
                    <a:pt x="1706" y="11349"/>
                  </a:lnTo>
                  <a:lnTo>
                    <a:pt x="1827" y="11349"/>
                  </a:lnTo>
                  <a:lnTo>
                    <a:pt x="1827" y="11349"/>
                  </a:lnTo>
                  <a:lnTo>
                    <a:pt x="1949" y="11349"/>
                  </a:lnTo>
                  <a:lnTo>
                    <a:pt x="2071" y="11325"/>
                  </a:lnTo>
                  <a:lnTo>
                    <a:pt x="2168" y="11252"/>
                  </a:lnTo>
                  <a:lnTo>
                    <a:pt x="2266" y="11179"/>
                  </a:lnTo>
                  <a:lnTo>
                    <a:pt x="2339" y="11106"/>
                  </a:lnTo>
                  <a:lnTo>
                    <a:pt x="2412" y="11008"/>
                  </a:lnTo>
                  <a:lnTo>
                    <a:pt x="2461" y="10887"/>
                  </a:lnTo>
                  <a:lnTo>
                    <a:pt x="2509" y="10765"/>
                  </a:lnTo>
                  <a:lnTo>
                    <a:pt x="3045" y="7014"/>
                  </a:lnTo>
                  <a:lnTo>
                    <a:pt x="3045" y="7014"/>
                  </a:lnTo>
                  <a:lnTo>
                    <a:pt x="3045" y="6966"/>
                  </a:lnTo>
                  <a:lnTo>
                    <a:pt x="3094" y="6868"/>
                  </a:lnTo>
                  <a:lnTo>
                    <a:pt x="3143" y="6819"/>
                  </a:lnTo>
                  <a:lnTo>
                    <a:pt x="3191" y="6771"/>
                  </a:lnTo>
                  <a:lnTo>
                    <a:pt x="3264" y="6746"/>
                  </a:lnTo>
                  <a:lnTo>
                    <a:pt x="3337" y="6722"/>
                  </a:lnTo>
                  <a:lnTo>
                    <a:pt x="3337" y="6722"/>
                  </a:lnTo>
                  <a:lnTo>
                    <a:pt x="3410" y="6746"/>
                  </a:lnTo>
                  <a:lnTo>
                    <a:pt x="3484" y="6771"/>
                  </a:lnTo>
                  <a:lnTo>
                    <a:pt x="3532" y="6819"/>
                  </a:lnTo>
                  <a:lnTo>
                    <a:pt x="3581" y="6868"/>
                  </a:lnTo>
                  <a:lnTo>
                    <a:pt x="3630" y="6966"/>
                  </a:lnTo>
                  <a:lnTo>
                    <a:pt x="3630" y="7014"/>
                  </a:lnTo>
                  <a:lnTo>
                    <a:pt x="4165" y="10765"/>
                  </a:lnTo>
                  <a:lnTo>
                    <a:pt x="4165" y="10765"/>
                  </a:lnTo>
                  <a:lnTo>
                    <a:pt x="4214" y="10887"/>
                  </a:lnTo>
                  <a:lnTo>
                    <a:pt x="4263" y="11008"/>
                  </a:lnTo>
                  <a:lnTo>
                    <a:pt x="4336" y="11106"/>
                  </a:lnTo>
                  <a:lnTo>
                    <a:pt x="4409" y="11179"/>
                  </a:lnTo>
                  <a:lnTo>
                    <a:pt x="4506" y="11252"/>
                  </a:lnTo>
                  <a:lnTo>
                    <a:pt x="4604" y="11325"/>
                  </a:lnTo>
                  <a:lnTo>
                    <a:pt x="4726" y="11349"/>
                  </a:lnTo>
                  <a:lnTo>
                    <a:pt x="4847" y="11349"/>
                  </a:lnTo>
                  <a:lnTo>
                    <a:pt x="4847" y="11349"/>
                  </a:lnTo>
                  <a:lnTo>
                    <a:pt x="4969" y="11349"/>
                  </a:lnTo>
                  <a:lnTo>
                    <a:pt x="4969" y="11349"/>
                  </a:lnTo>
                  <a:lnTo>
                    <a:pt x="5091" y="11325"/>
                  </a:lnTo>
                  <a:lnTo>
                    <a:pt x="5213" y="11252"/>
                  </a:lnTo>
                  <a:lnTo>
                    <a:pt x="5334" y="11155"/>
                  </a:lnTo>
                  <a:lnTo>
                    <a:pt x="5408" y="11057"/>
                  </a:lnTo>
                  <a:lnTo>
                    <a:pt x="5481" y="10935"/>
                  </a:lnTo>
                  <a:lnTo>
                    <a:pt x="5529" y="10814"/>
                  </a:lnTo>
                  <a:lnTo>
                    <a:pt x="5529" y="10668"/>
                  </a:lnTo>
                  <a:lnTo>
                    <a:pt x="5529" y="10521"/>
                  </a:lnTo>
                  <a:lnTo>
                    <a:pt x="5529" y="10521"/>
                  </a:lnTo>
                  <a:lnTo>
                    <a:pt x="5188" y="6381"/>
                  </a:lnTo>
                  <a:lnTo>
                    <a:pt x="4994" y="3507"/>
                  </a:lnTo>
                  <a:lnTo>
                    <a:pt x="4945" y="2533"/>
                  </a:lnTo>
                  <a:lnTo>
                    <a:pt x="4945" y="2241"/>
                  </a:lnTo>
                  <a:lnTo>
                    <a:pt x="4969" y="2143"/>
                  </a:lnTo>
                  <a:lnTo>
                    <a:pt x="4969" y="2143"/>
                  </a:lnTo>
                  <a:lnTo>
                    <a:pt x="4994" y="2143"/>
                  </a:lnTo>
                  <a:lnTo>
                    <a:pt x="5042" y="2168"/>
                  </a:lnTo>
                  <a:lnTo>
                    <a:pt x="5140" y="2314"/>
                  </a:lnTo>
                  <a:lnTo>
                    <a:pt x="5237" y="2557"/>
                  </a:lnTo>
                  <a:lnTo>
                    <a:pt x="5334" y="2898"/>
                  </a:lnTo>
                  <a:lnTo>
                    <a:pt x="5432" y="3288"/>
                  </a:lnTo>
                  <a:lnTo>
                    <a:pt x="5529" y="3726"/>
                  </a:lnTo>
                  <a:lnTo>
                    <a:pt x="5578" y="4189"/>
                  </a:lnTo>
                  <a:lnTo>
                    <a:pt x="5602" y="4652"/>
                  </a:lnTo>
                  <a:lnTo>
                    <a:pt x="5602" y="4652"/>
                  </a:lnTo>
                  <a:lnTo>
                    <a:pt x="5627" y="4774"/>
                  </a:lnTo>
                  <a:lnTo>
                    <a:pt x="5651" y="4895"/>
                  </a:lnTo>
                  <a:lnTo>
                    <a:pt x="5675" y="4993"/>
                  </a:lnTo>
                  <a:lnTo>
                    <a:pt x="5749" y="5090"/>
                  </a:lnTo>
                  <a:lnTo>
                    <a:pt x="5822" y="5163"/>
                  </a:lnTo>
                  <a:lnTo>
                    <a:pt x="5919" y="5236"/>
                  </a:lnTo>
                  <a:lnTo>
                    <a:pt x="6016" y="5261"/>
                  </a:lnTo>
                  <a:lnTo>
                    <a:pt x="6138" y="5285"/>
                  </a:lnTo>
                  <a:lnTo>
                    <a:pt x="6138" y="5285"/>
                  </a:lnTo>
                  <a:lnTo>
                    <a:pt x="6260" y="5261"/>
                  </a:lnTo>
                  <a:lnTo>
                    <a:pt x="6357" y="5236"/>
                  </a:lnTo>
                  <a:lnTo>
                    <a:pt x="6455" y="5163"/>
                  </a:lnTo>
                  <a:lnTo>
                    <a:pt x="6528" y="5090"/>
                  </a:lnTo>
                  <a:lnTo>
                    <a:pt x="6601" y="4993"/>
                  </a:lnTo>
                  <a:lnTo>
                    <a:pt x="6650" y="4895"/>
                  </a:lnTo>
                  <a:lnTo>
                    <a:pt x="6674" y="4774"/>
                  </a:lnTo>
                  <a:lnTo>
                    <a:pt x="6674" y="4652"/>
                  </a:lnTo>
                  <a:lnTo>
                    <a:pt x="6674" y="4652"/>
                  </a:lnTo>
                  <a:lnTo>
                    <a:pt x="6674" y="4092"/>
                  </a:lnTo>
                  <a:lnTo>
                    <a:pt x="6625" y="3556"/>
                  </a:lnTo>
                  <a:lnTo>
                    <a:pt x="6552" y="3069"/>
                  </a:lnTo>
                  <a:lnTo>
                    <a:pt x="6455" y="2630"/>
                  </a:lnTo>
                  <a:lnTo>
                    <a:pt x="6357" y="2216"/>
                  </a:lnTo>
                  <a:lnTo>
                    <a:pt x="6211" y="1827"/>
                  </a:lnTo>
                  <a:lnTo>
                    <a:pt x="6065" y="1486"/>
                  </a:lnTo>
                  <a:lnTo>
                    <a:pt x="5895" y="1169"/>
                  </a:lnTo>
                  <a:lnTo>
                    <a:pt x="5700" y="901"/>
                  </a:lnTo>
                  <a:lnTo>
                    <a:pt x="5505" y="658"/>
                  </a:lnTo>
                  <a:lnTo>
                    <a:pt x="5286" y="463"/>
                  </a:lnTo>
                  <a:lnTo>
                    <a:pt x="5042" y="292"/>
                  </a:lnTo>
                  <a:lnTo>
                    <a:pt x="4799" y="171"/>
                  </a:lnTo>
                  <a:lnTo>
                    <a:pt x="4555" y="73"/>
                  </a:lnTo>
                  <a:lnTo>
                    <a:pt x="4287" y="24"/>
                  </a:lnTo>
                  <a:lnTo>
                    <a:pt x="4019" y="0"/>
                  </a:lnTo>
                  <a:lnTo>
                    <a:pt x="4019" y="0"/>
                  </a:lnTo>
                  <a:close/>
                </a:path>
              </a:pathLst>
            </a:custGeom>
            <a:noFill/>
            <a:ln w="9525" cap="rnd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1" name="Shape 566"/>
            <p:cNvSpPr/>
            <p:nvPr/>
          </p:nvSpPr>
          <p:spPr>
            <a:xfrm>
              <a:off x="4792100" y="2332025"/>
              <a:ext cx="76725" cy="84050"/>
            </a:xfrm>
            <a:custGeom>
              <a:avLst/>
              <a:gdLst/>
              <a:ahLst/>
              <a:cxnLst/>
              <a:rect l="0" t="0" r="0" b="0"/>
              <a:pathLst>
                <a:path w="3069" h="3362" fill="none" extrusionOk="0">
                  <a:moveTo>
                    <a:pt x="0" y="1511"/>
                  </a:moveTo>
                  <a:lnTo>
                    <a:pt x="0" y="1511"/>
                  </a:lnTo>
                  <a:lnTo>
                    <a:pt x="24" y="1340"/>
                  </a:lnTo>
                  <a:lnTo>
                    <a:pt x="49" y="1170"/>
                  </a:lnTo>
                  <a:lnTo>
                    <a:pt x="73" y="1024"/>
                  </a:lnTo>
                  <a:lnTo>
                    <a:pt x="122" y="877"/>
                  </a:lnTo>
                  <a:lnTo>
                    <a:pt x="195" y="756"/>
                  </a:lnTo>
                  <a:lnTo>
                    <a:pt x="268" y="634"/>
                  </a:lnTo>
                  <a:lnTo>
                    <a:pt x="365" y="512"/>
                  </a:lnTo>
                  <a:lnTo>
                    <a:pt x="463" y="415"/>
                  </a:lnTo>
                  <a:lnTo>
                    <a:pt x="682" y="220"/>
                  </a:lnTo>
                  <a:lnTo>
                    <a:pt x="950" y="98"/>
                  </a:lnTo>
                  <a:lnTo>
                    <a:pt x="1218" y="25"/>
                  </a:lnTo>
                  <a:lnTo>
                    <a:pt x="1534" y="1"/>
                  </a:lnTo>
                  <a:lnTo>
                    <a:pt x="1534" y="1"/>
                  </a:lnTo>
                  <a:lnTo>
                    <a:pt x="1851" y="25"/>
                  </a:lnTo>
                  <a:lnTo>
                    <a:pt x="2119" y="98"/>
                  </a:lnTo>
                  <a:lnTo>
                    <a:pt x="2387" y="220"/>
                  </a:lnTo>
                  <a:lnTo>
                    <a:pt x="2606" y="415"/>
                  </a:lnTo>
                  <a:lnTo>
                    <a:pt x="2703" y="512"/>
                  </a:lnTo>
                  <a:lnTo>
                    <a:pt x="2801" y="634"/>
                  </a:lnTo>
                  <a:lnTo>
                    <a:pt x="2874" y="756"/>
                  </a:lnTo>
                  <a:lnTo>
                    <a:pt x="2947" y="877"/>
                  </a:lnTo>
                  <a:lnTo>
                    <a:pt x="2996" y="1024"/>
                  </a:lnTo>
                  <a:lnTo>
                    <a:pt x="3020" y="1170"/>
                  </a:lnTo>
                  <a:lnTo>
                    <a:pt x="3044" y="1340"/>
                  </a:lnTo>
                  <a:lnTo>
                    <a:pt x="3069" y="1511"/>
                  </a:lnTo>
                  <a:lnTo>
                    <a:pt x="3069" y="1511"/>
                  </a:lnTo>
                  <a:lnTo>
                    <a:pt x="3044" y="1681"/>
                  </a:lnTo>
                  <a:lnTo>
                    <a:pt x="3020" y="1852"/>
                  </a:lnTo>
                  <a:lnTo>
                    <a:pt x="2947" y="2193"/>
                  </a:lnTo>
                  <a:lnTo>
                    <a:pt x="2801" y="2509"/>
                  </a:lnTo>
                  <a:lnTo>
                    <a:pt x="2606" y="2777"/>
                  </a:lnTo>
                  <a:lnTo>
                    <a:pt x="2509" y="2899"/>
                  </a:lnTo>
                  <a:lnTo>
                    <a:pt x="2387" y="3021"/>
                  </a:lnTo>
                  <a:lnTo>
                    <a:pt x="2265" y="3118"/>
                  </a:lnTo>
                  <a:lnTo>
                    <a:pt x="2119" y="3191"/>
                  </a:lnTo>
                  <a:lnTo>
                    <a:pt x="1997" y="3264"/>
                  </a:lnTo>
                  <a:lnTo>
                    <a:pt x="1851" y="3313"/>
                  </a:lnTo>
                  <a:lnTo>
                    <a:pt x="1681" y="3337"/>
                  </a:lnTo>
                  <a:lnTo>
                    <a:pt x="1534" y="3362"/>
                  </a:lnTo>
                  <a:lnTo>
                    <a:pt x="1534" y="3362"/>
                  </a:lnTo>
                  <a:lnTo>
                    <a:pt x="1388" y="3337"/>
                  </a:lnTo>
                  <a:lnTo>
                    <a:pt x="1218" y="3313"/>
                  </a:lnTo>
                  <a:lnTo>
                    <a:pt x="1072" y="3264"/>
                  </a:lnTo>
                  <a:lnTo>
                    <a:pt x="950" y="3191"/>
                  </a:lnTo>
                  <a:lnTo>
                    <a:pt x="804" y="3118"/>
                  </a:lnTo>
                  <a:lnTo>
                    <a:pt x="682" y="3021"/>
                  </a:lnTo>
                  <a:lnTo>
                    <a:pt x="560" y="2899"/>
                  </a:lnTo>
                  <a:lnTo>
                    <a:pt x="463" y="2777"/>
                  </a:lnTo>
                  <a:lnTo>
                    <a:pt x="268" y="2509"/>
                  </a:lnTo>
                  <a:lnTo>
                    <a:pt x="122" y="2193"/>
                  </a:lnTo>
                  <a:lnTo>
                    <a:pt x="49" y="1852"/>
                  </a:lnTo>
                  <a:lnTo>
                    <a:pt x="24" y="1681"/>
                  </a:lnTo>
                  <a:lnTo>
                    <a:pt x="0" y="1511"/>
                  </a:lnTo>
                  <a:lnTo>
                    <a:pt x="0" y="1511"/>
                  </a:lnTo>
                  <a:close/>
                </a:path>
              </a:pathLst>
            </a:custGeom>
            <a:noFill/>
            <a:ln w="9525" cap="rnd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</p:grpSp>
      <p:grpSp>
        <p:nvGrpSpPr>
          <p:cNvPr id="22" name="Shape 564"/>
          <p:cNvGrpSpPr/>
          <p:nvPr/>
        </p:nvGrpSpPr>
        <p:grpSpPr>
          <a:xfrm>
            <a:off x="446279" y="1005914"/>
            <a:ext cx="119130" cy="270427"/>
            <a:chOff x="4747025" y="2332025"/>
            <a:chExt cx="166850" cy="378750"/>
          </a:xfrm>
        </p:grpSpPr>
        <p:sp>
          <p:nvSpPr>
            <p:cNvPr id="23" name="Shape 565"/>
            <p:cNvSpPr/>
            <p:nvPr/>
          </p:nvSpPr>
          <p:spPr>
            <a:xfrm>
              <a:off x="4747025" y="2427025"/>
              <a:ext cx="166850" cy="283750"/>
            </a:xfrm>
            <a:custGeom>
              <a:avLst/>
              <a:gdLst/>
              <a:ahLst/>
              <a:cxnLst/>
              <a:rect l="0" t="0" r="0" b="0"/>
              <a:pathLst>
                <a:path w="6674" h="11350" fill="none" extrusionOk="0">
                  <a:moveTo>
                    <a:pt x="4019" y="0"/>
                  </a:moveTo>
                  <a:lnTo>
                    <a:pt x="4019" y="0"/>
                  </a:lnTo>
                  <a:lnTo>
                    <a:pt x="3873" y="73"/>
                  </a:lnTo>
                  <a:lnTo>
                    <a:pt x="3703" y="122"/>
                  </a:lnTo>
                  <a:lnTo>
                    <a:pt x="3508" y="171"/>
                  </a:lnTo>
                  <a:lnTo>
                    <a:pt x="3337" y="171"/>
                  </a:lnTo>
                  <a:lnTo>
                    <a:pt x="3337" y="171"/>
                  </a:lnTo>
                  <a:lnTo>
                    <a:pt x="3167" y="171"/>
                  </a:lnTo>
                  <a:lnTo>
                    <a:pt x="2996" y="146"/>
                  </a:lnTo>
                  <a:lnTo>
                    <a:pt x="2826" y="73"/>
                  </a:lnTo>
                  <a:lnTo>
                    <a:pt x="2655" y="24"/>
                  </a:lnTo>
                  <a:lnTo>
                    <a:pt x="2655" y="24"/>
                  </a:lnTo>
                  <a:lnTo>
                    <a:pt x="2412" y="24"/>
                  </a:lnTo>
                  <a:lnTo>
                    <a:pt x="2168" y="97"/>
                  </a:lnTo>
                  <a:lnTo>
                    <a:pt x="1949" y="171"/>
                  </a:lnTo>
                  <a:lnTo>
                    <a:pt x="1706" y="317"/>
                  </a:lnTo>
                  <a:lnTo>
                    <a:pt x="1486" y="487"/>
                  </a:lnTo>
                  <a:lnTo>
                    <a:pt x="1243" y="682"/>
                  </a:lnTo>
                  <a:lnTo>
                    <a:pt x="1048" y="926"/>
                  </a:lnTo>
                  <a:lnTo>
                    <a:pt x="853" y="1193"/>
                  </a:lnTo>
                  <a:lnTo>
                    <a:pt x="658" y="1510"/>
                  </a:lnTo>
                  <a:lnTo>
                    <a:pt x="512" y="1851"/>
                  </a:lnTo>
                  <a:lnTo>
                    <a:pt x="366" y="2216"/>
                  </a:lnTo>
                  <a:lnTo>
                    <a:pt x="244" y="2630"/>
                  </a:lnTo>
                  <a:lnTo>
                    <a:pt x="123" y="3093"/>
                  </a:lnTo>
                  <a:lnTo>
                    <a:pt x="49" y="3580"/>
                  </a:lnTo>
                  <a:lnTo>
                    <a:pt x="1" y="4092"/>
                  </a:lnTo>
                  <a:lnTo>
                    <a:pt x="1" y="4652"/>
                  </a:lnTo>
                  <a:lnTo>
                    <a:pt x="1" y="4652"/>
                  </a:lnTo>
                  <a:lnTo>
                    <a:pt x="1" y="4774"/>
                  </a:lnTo>
                  <a:lnTo>
                    <a:pt x="25" y="4895"/>
                  </a:lnTo>
                  <a:lnTo>
                    <a:pt x="74" y="4993"/>
                  </a:lnTo>
                  <a:lnTo>
                    <a:pt x="147" y="5090"/>
                  </a:lnTo>
                  <a:lnTo>
                    <a:pt x="220" y="5163"/>
                  </a:lnTo>
                  <a:lnTo>
                    <a:pt x="317" y="5236"/>
                  </a:lnTo>
                  <a:lnTo>
                    <a:pt x="415" y="5261"/>
                  </a:lnTo>
                  <a:lnTo>
                    <a:pt x="537" y="5285"/>
                  </a:lnTo>
                  <a:lnTo>
                    <a:pt x="537" y="5285"/>
                  </a:lnTo>
                  <a:lnTo>
                    <a:pt x="658" y="5261"/>
                  </a:lnTo>
                  <a:lnTo>
                    <a:pt x="756" y="5236"/>
                  </a:lnTo>
                  <a:lnTo>
                    <a:pt x="853" y="5163"/>
                  </a:lnTo>
                  <a:lnTo>
                    <a:pt x="926" y="5090"/>
                  </a:lnTo>
                  <a:lnTo>
                    <a:pt x="999" y="4993"/>
                  </a:lnTo>
                  <a:lnTo>
                    <a:pt x="1024" y="4895"/>
                  </a:lnTo>
                  <a:lnTo>
                    <a:pt x="1048" y="4774"/>
                  </a:lnTo>
                  <a:lnTo>
                    <a:pt x="1072" y="4652"/>
                  </a:lnTo>
                  <a:lnTo>
                    <a:pt x="1072" y="4652"/>
                  </a:lnTo>
                  <a:lnTo>
                    <a:pt x="1097" y="4189"/>
                  </a:lnTo>
                  <a:lnTo>
                    <a:pt x="1145" y="3726"/>
                  </a:lnTo>
                  <a:lnTo>
                    <a:pt x="1218" y="3312"/>
                  </a:lnTo>
                  <a:lnTo>
                    <a:pt x="1316" y="2923"/>
                  </a:lnTo>
                  <a:lnTo>
                    <a:pt x="1438" y="2582"/>
                  </a:lnTo>
                  <a:lnTo>
                    <a:pt x="1535" y="2338"/>
                  </a:lnTo>
                  <a:lnTo>
                    <a:pt x="1633" y="2168"/>
                  </a:lnTo>
                  <a:lnTo>
                    <a:pt x="1681" y="2143"/>
                  </a:lnTo>
                  <a:lnTo>
                    <a:pt x="1706" y="2143"/>
                  </a:lnTo>
                  <a:lnTo>
                    <a:pt x="1706" y="2143"/>
                  </a:lnTo>
                  <a:lnTo>
                    <a:pt x="1730" y="2241"/>
                  </a:lnTo>
                  <a:lnTo>
                    <a:pt x="1730" y="2509"/>
                  </a:lnTo>
                  <a:lnTo>
                    <a:pt x="1681" y="3483"/>
                  </a:lnTo>
                  <a:lnTo>
                    <a:pt x="1608" y="4822"/>
                  </a:lnTo>
                  <a:lnTo>
                    <a:pt x="1486" y="6357"/>
                  </a:lnTo>
                  <a:lnTo>
                    <a:pt x="1243" y="9231"/>
                  </a:lnTo>
                  <a:lnTo>
                    <a:pt x="1145" y="10521"/>
                  </a:lnTo>
                  <a:lnTo>
                    <a:pt x="1145" y="10521"/>
                  </a:lnTo>
                  <a:lnTo>
                    <a:pt x="1145" y="10668"/>
                  </a:lnTo>
                  <a:lnTo>
                    <a:pt x="1145" y="10814"/>
                  </a:lnTo>
                  <a:lnTo>
                    <a:pt x="1194" y="10935"/>
                  </a:lnTo>
                  <a:lnTo>
                    <a:pt x="1267" y="11057"/>
                  </a:lnTo>
                  <a:lnTo>
                    <a:pt x="1340" y="11155"/>
                  </a:lnTo>
                  <a:lnTo>
                    <a:pt x="1462" y="11252"/>
                  </a:lnTo>
                  <a:lnTo>
                    <a:pt x="1584" y="11325"/>
                  </a:lnTo>
                  <a:lnTo>
                    <a:pt x="1706" y="11349"/>
                  </a:lnTo>
                  <a:lnTo>
                    <a:pt x="1706" y="11349"/>
                  </a:lnTo>
                  <a:lnTo>
                    <a:pt x="1827" y="11349"/>
                  </a:lnTo>
                  <a:lnTo>
                    <a:pt x="1827" y="11349"/>
                  </a:lnTo>
                  <a:lnTo>
                    <a:pt x="1949" y="11349"/>
                  </a:lnTo>
                  <a:lnTo>
                    <a:pt x="2071" y="11325"/>
                  </a:lnTo>
                  <a:lnTo>
                    <a:pt x="2168" y="11252"/>
                  </a:lnTo>
                  <a:lnTo>
                    <a:pt x="2266" y="11179"/>
                  </a:lnTo>
                  <a:lnTo>
                    <a:pt x="2339" y="11106"/>
                  </a:lnTo>
                  <a:lnTo>
                    <a:pt x="2412" y="11008"/>
                  </a:lnTo>
                  <a:lnTo>
                    <a:pt x="2461" y="10887"/>
                  </a:lnTo>
                  <a:lnTo>
                    <a:pt x="2509" y="10765"/>
                  </a:lnTo>
                  <a:lnTo>
                    <a:pt x="3045" y="7014"/>
                  </a:lnTo>
                  <a:lnTo>
                    <a:pt x="3045" y="7014"/>
                  </a:lnTo>
                  <a:lnTo>
                    <a:pt x="3045" y="6966"/>
                  </a:lnTo>
                  <a:lnTo>
                    <a:pt x="3094" y="6868"/>
                  </a:lnTo>
                  <a:lnTo>
                    <a:pt x="3143" y="6819"/>
                  </a:lnTo>
                  <a:lnTo>
                    <a:pt x="3191" y="6771"/>
                  </a:lnTo>
                  <a:lnTo>
                    <a:pt x="3264" y="6746"/>
                  </a:lnTo>
                  <a:lnTo>
                    <a:pt x="3337" y="6722"/>
                  </a:lnTo>
                  <a:lnTo>
                    <a:pt x="3337" y="6722"/>
                  </a:lnTo>
                  <a:lnTo>
                    <a:pt x="3410" y="6746"/>
                  </a:lnTo>
                  <a:lnTo>
                    <a:pt x="3484" y="6771"/>
                  </a:lnTo>
                  <a:lnTo>
                    <a:pt x="3532" y="6819"/>
                  </a:lnTo>
                  <a:lnTo>
                    <a:pt x="3581" y="6868"/>
                  </a:lnTo>
                  <a:lnTo>
                    <a:pt x="3630" y="6966"/>
                  </a:lnTo>
                  <a:lnTo>
                    <a:pt x="3630" y="7014"/>
                  </a:lnTo>
                  <a:lnTo>
                    <a:pt x="4165" y="10765"/>
                  </a:lnTo>
                  <a:lnTo>
                    <a:pt x="4165" y="10765"/>
                  </a:lnTo>
                  <a:lnTo>
                    <a:pt x="4214" y="10887"/>
                  </a:lnTo>
                  <a:lnTo>
                    <a:pt x="4263" y="11008"/>
                  </a:lnTo>
                  <a:lnTo>
                    <a:pt x="4336" y="11106"/>
                  </a:lnTo>
                  <a:lnTo>
                    <a:pt x="4409" y="11179"/>
                  </a:lnTo>
                  <a:lnTo>
                    <a:pt x="4506" y="11252"/>
                  </a:lnTo>
                  <a:lnTo>
                    <a:pt x="4604" y="11325"/>
                  </a:lnTo>
                  <a:lnTo>
                    <a:pt x="4726" y="11349"/>
                  </a:lnTo>
                  <a:lnTo>
                    <a:pt x="4847" y="11349"/>
                  </a:lnTo>
                  <a:lnTo>
                    <a:pt x="4847" y="11349"/>
                  </a:lnTo>
                  <a:lnTo>
                    <a:pt x="4969" y="11349"/>
                  </a:lnTo>
                  <a:lnTo>
                    <a:pt x="4969" y="11349"/>
                  </a:lnTo>
                  <a:lnTo>
                    <a:pt x="5091" y="11325"/>
                  </a:lnTo>
                  <a:lnTo>
                    <a:pt x="5213" y="11252"/>
                  </a:lnTo>
                  <a:lnTo>
                    <a:pt x="5334" y="11155"/>
                  </a:lnTo>
                  <a:lnTo>
                    <a:pt x="5408" y="11057"/>
                  </a:lnTo>
                  <a:lnTo>
                    <a:pt x="5481" y="10935"/>
                  </a:lnTo>
                  <a:lnTo>
                    <a:pt x="5529" y="10814"/>
                  </a:lnTo>
                  <a:lnTo>
                    <a:pt x="5529" y="10668"/>
                  </a:lnTo>
                  <a:lnTo>
                    <a:pt x="5529" y="10521"/>
                  </a:lnTo>
                  <a:lnTo>
                    <a:pt x="5529" y="10521"/>
                  </a:lnTo>
                  <a:lnTo>
                    <a:pt x="5188" y="6381"/>
                  </a:lnTo>
                  <a:lnTo>
                    <a:pt x="4994" y="3507"/>
                  </a:lnTo>
                  <a:lnTo>
                    <a:pt x="4945" y="2533"/>
                  </a:lnTo>
                  <a:lnTo>
                    <a:pt x="4945" y="2241"/>
                  </a:lnTo>
                  <a:lnTo>
                    <a:pt x="4969" y="2143"/>
                  </a:lnTo>
                  <a:lnTo>
                    <a:pt x="4969" y="2143"/>
                  </a:lnTo>
                  <a:lnTo>
                    <a:pt x="4994" y="2143"/>
                  </a:lnTo>
                  <a:lnTo>
                    <a:pt x="5042" y="2168"/>
                  </a:lnTo>
                  <a:lnTo>
                    <a:pt x="5140" y="2314"/>
                  </a:lnTo>
                  <a:lnTo>
                    <a:pt x="5237" y="2557"/>
                  </a:lnTo>
                  <a:lnTo>
                    <a:pt x="5334" y="2898"/>
                  </a:lnTo>
                  <a:lnTo>
                    <a:pt x="5432" y="3288"/>
                  </a:lnTo>
                  <a:lnTo>
                    <a:pt x="5529" y="3726"/>
                  </a:lnTo>
                  <a:lnTo>
                    <a:pt x="5578" y="4189"/>
                  </a:lnTo>
                  <a:lnTo>
                    <a:pt x="5602" y="4652"/>
                  </a:lnTo>
                  <a:lnTo>
                    <a:pt x="5602" y="4652"/>
                  </a:lnTo>
                  <a:lnTo>
                    <a:pt x="5627" y="4774"/>
                  </a:lnTo>
                  <a:lnTo>
                    <a:pt x="5651" y="4895"/>
                  </a:lnTo>
                  <a:lnTo>
                    <a:pt x="5675" y="4993"/>
                  </a:lnTo>
                  <a:lnTo>
                    <a:pt x="5749" y="5090"/>
                  </a:lnTo>
                  <a:lnTo>
                    <a:pt x="5822" y="5163"/>
                  </a:lnTo>
                  <a:lnTo>
                    <a:pt x="5919" y="5236"/>
                  </a:lnTo>
                  <a:lnTo>
                    <a:pt x="6016" y="5261"/>
                  </a:lnTo>
                  <a:lnTo>
                    <a:pt x="6138" y="5285"/>
                  </a:lnTo>
                  <a:lnTo>
                    <a:pt x="6138" y="5285"/>
                  </a:lnTo>
                  <a:lnTo>
                    <a:pt x="6260" y="5261"/>
                  </a:lnTo>
                  <a:lnTo>
                    <a:pt x="6357" y="5236"/>
                  </a:lnTo>
                  <a:lnTo>
                    <a:pt x="6455" y="5163"/>
                  </a:lnTo>
                  <a:lnTo>
                    <a:pt x="6528" y="5090"/>
                  </a:lnTo>
                  <a:lnTo>
                    <a:pt x="6601" y="4993"/>
                  </a:lnTo>
                  <a:lnTo>
                    <a:pt x="6650" y="4895"/>
                  </a:lnTo>
                  <a:lnTo>
                    <a:pt x="6674" y="4774"/>
                  </a:lnTo>
                  <a:lnTo>
                    <a:pt x="6674" y="4652"/>
                  </a:lnTo>
                  <a:lnTo>
                    <a:pt x="6674" y="4652"/>
                  </a:lnTo>
                  <a:lnTo>
                    <a:pt x="6674" y="4092"/>
                  </a:lnTo>
                  <a:lnTo>
                    <a:pt x="6625" y="3556"/>
                  </a:lnTo>
                  <a:lnTo>
                    <a:pt x="6552" y="3069"/>
                  </a:lnTo>
                  <a:lnTo>
                    <a:pt x="6455" y="2630"/>
                  </a:lnTo>
                  <a:lnTo>
                    <a:pt x="6357" y="2216"/>
                  </a:lnTo>
                  <a:lnTo>
                    <a:pt x="6211" y="1827"/>
                  </a:lnTo>
                  <a:lnTo>
                    <a:pt x="6065" y="1486"/>
                  </a:lnTo>
                  <a:lnTo>
                    <a:pt x="5895" y="1169"/>
                  </a:lnTo>
                  <a:lnTo>
                    <a:pt x="5700" y="901"/>
                  </a:lnTo>
                  <a:lnTo>
                    <a:pt x="5505" y="658"/>
                  </a:lnTo>
                  <a:lnTo>
                    <a:pt x="5286" y="463"/>
                  </a:lnTo>
                  <a:lnTo>
                    <a:pt x="5042" y="292"/>
                  </a:lnTo>
                  <a:lnTo>
                    <a:pt x="4799" y="171"/>
                  </a:lnTo>
                  <a:lnTo>
                    <a:pt x="4555" y="73"/>
                  </a:lnTo>
                  <a:lnTo>
                    <a:pt x="4287" y="24"/>
                  </a:lnTo>
                  <a:lnTo>
                    <a:pt x="4019" y="0"/>
                  </a:lnTo>
                  <a:lnTo>
                    <a:pt x="4019" y="0"/>
                  </a:lnTo>
                  <a:close/>
                </a:path>
              </a:pathLst>
            </a:custGeom>
            <a:noFill/>
            <a:ln w="9525" cap="rnd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4" name="Shape 566"/>
            <p:cNvSpPr/>
            <p:nvPr/>
          </p:nvSpPr>
          <p:spPr>
            <a:xfrm>
              <a:off x="4792100" y="2332025"/>
              <a:ext cx="76725" cy="84050"/>
            </a:xfrm>
            <a:custGeom>
              <a:avLst/>
              <a:gdLst/>
              <a:ahLst/>
              <a:cxnLst/>
              <a:rect l="0" t="0" r="0" b="0"/>
              <a:pathLst>
                <a:path w="3069" h="3362" fill="none" extrusionOk="0">
                  <a:moveTo>
                    <a:pt x="0" y="1511"/>
                  </a:moveTo>
                  <a:lnTo>
                    <a:pt x="0" y="1511"/>
                  </a:lnTo>
                  <a:lnTo>
                    <a:pt x="24" y="1340"/>
                  </a:lnTo>
                  <a:lnTo>
                    <a:pt x="49" y="1170"/>
                  </a:lnTo>
                  <a:lnTo>
                    <a:pt x="73" y="1024"/>
                  </a:lnTo>
                  <a:lnTo>
                    <a:pt x="122" y="877"/>
                  </a:lnTo>
                  <a:lnTo>
                    <a:pt x="195" y="756"/>
                  </a:lnTo>
                  <a:lnTo>
                    <a:pt x="268" y="634"/>
                  </a:lnTo>
                  <a:lnTo>
                    <a:pt x="365" y="512"/>
                  </a:lnTo>
                  <a:lnTo>
                    <a:pt x="463" y="415"/>
                  </a:lnTo>
                  <a:lnTo>
                    <a:pt x="682" y="220"/>
                  </a:lnTo>
                  <a:lnTo>
                    <a:pt x="950" y="98"/>
                  </a:lnTo>
                  <a:lnTo>
                    <a:pt x="1218" y="25"/>
                  </a:lnTo>
                  <a:lnTo>
                    <a:pt x="1534" y="1"/>
                  </a:lnTo>
                  <a:lnTo>
                    <a:pt x="1534" y="1"/>
                  </a:lnTo>
                  <a:lnTo>
                    <a:pt x="1851" y="25"/>
                  </a:lnTo>
                  <a:lnTo>
                    <a:pt x="2119" y="98"/>
                  </a:lnTo>
                  <a:lnTo>
                    <a:pt x="2387" y="220"/>
                  </a:lnTo>
                  <a:lnTo>
                    <a:pt x="2606" y="415"/>
                  </a:lnTo>
                  <a:lnTo>
                    <a:pt x="2703" y="512"/>
                  </a:lnTo>
                  <a:lnTo>
                    <a:pt x="2801" y="634"/>
                  </a:lnTo>
                  <a:lnTo>
                    <a:pt x="2874" y="756"/>
                  </a:lnTo>
                  <a:lnTo>
                    <a:pt x="2947" y="877"/>
                  </a:lnTo>
                  <a:lnTo>
                    <a:pt x="2996" y="1024"/>
                  </a:lnTo>
                  <a:lnTo>
                    <a:pt x="3020" y="1170"/>
                  </a:lnTo>
                  <a:lnTo>
                    <a:pt x="3044" y="1340"/>
                  </a:lnTo>
                  <a:lnTo>
                    <a:pt x="3069" y="1511"/>
                  </a:lnTo>
                  <a:lnTo>
                    <a:pt x="3069" y="1511"/>
                  </a:lnTo>
                  <a:lnTo>
                    <a:pt x="3044" y="1681"/>
                  </a:lnTo>
                  <a:lnTo>
                    <a:pt x="3020" y="1852"/>
                  </a:lnTo>
                  <a:lnTo>
                    <a:pt x="2947" y="2193"/>
                  </a:lnTo>
                  <a:lnTo>
                    <a:pt x="2801" y="2509"/>
                  </a:lnTo>
                  <a:lnTo>
                    <a:pt x="2606" y="2777"/>
                  </a:lnTo>
                  <a:lnTo>
                    <a:pt x="2509" y="2899"/>
                  </a:lnTo>
                  <a:lnTo>
                    <a:pt x="2387" y="3021"/>
                  </a:lnTo>
                  <a:lnTo>
                    <a:pt x="2265" y="3118"/>
                  </a:lnTo>
                  <a:lnTo>
                    <a:pt x="2119" y="3191"/>
                  </a:lnTo>
                  <a:lnTo>
                    <a:pt x="1997" y="3264"/>
                  </a:lnTo>
                  <a:lnTo>
                    <a:pt x="1851" y="3313"/>
                  </a:lnTo>
                  <a:lnTo>
                    <a:pt x="1681" y="3337"/>
                  </a:lnTo>
                  <a:lnTo>
                    <a:pt x="1534" y="3362"/>
                  </a:lnTo>
                  <a:lnTo>
                    <a:pt x="1534" y="3362"/>
                  </a:lnTo>
                  <a:lnTo>
                    <a:pt x="1388" y="3337"/>
                  </a:lnTo>
                  <a:lnTo>
                    <a:pt x="1218" y="3313"/>
                  </a:lnTo>
                  <a:lnTo>
                    <a:pt x="1072" y="3264"/>
                  </a:lnTo>
                  <a:lnTo>
                    <a:pt x="950" y="3191"/>
                  </a:lnTo>
                  <a:lnTo>
                    <a:pt x="804" y="3118"/>
                  </a:lnTo>
                  <a:lnTo>
                    <a:pt x="682" y="3021"/>
                  </a:lnTo>
                  <a:lnTo>
                    <a:pt x="560" y="2899"/>
                  </a:lnTo>
                  <a:lnTo>
                    <a:pt x="463" y="2777"/>
                  </a:lnTo>
                  <a:lnTo>
                    <a:pt x="268" y="2509"/>
                  </a:lnTo>
                  <a:lnTo>
                    <a:pt x="122" y="2193"/>
                  </a:lnTo>
                  <a:lnTo>
                    <a:pt x="49" y="1852"/>
                  </a:lnTo>
                  <a:lnTo>
                    <a:pt x="24" y="1681"/>
                  </a:lnTo>
                  <a:lnTo>
                    <a:pt x="0" y="1511"/>
                  </a:lnTo>
                  <a:lnTo>
                    <a:pt x="0" y="1511"/>
                  </a:lnTo>
                  <a:close/>
                </a:path>
              </a:pathLst>
            </a:custGeom>
            <a:noFill/>
            <a:ln w="9525" cap="rnd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Shape 218"/>
          <p:cNvSpPr txBox="1">
            <a:spLocks noGrp="1"/>
          </p:cNvSpPr>
          <p:nvPr>
            <p:ph type="title"/>
          </p:nvPr>
        </p:nvSpPr>
        <p:spPr>
          <a:xfrm>
            <a:off x="1146025" y="494641"/>
            <a:ext cx="3208799" cy="10287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dirty="0" smtClean="0">
                <a:latin typeface="+mj-lt"/>
              </a:rPr>
              <a:t>Independent practice</a:t>
            </a:r>
            <a:endParaRPr lang="en" dirty="0">
              <a:latin typeface="+mj-lt"/>
            </a:endParaRPr>
          </a:p>
        </p:txBody>
      </p:sp>
      <p:sp>
        <p:nvSpPr>
          <p:cNvPr id="225" name="Shape 225"/>
          <p:cNvSpPr txBox="1">
            <a:spLocks noGrp="1"/>
          </p:cNvSpPr>
          <p:nvPr>
            <p:ph type="body" idx="1"/>
          </p:nvPr>
        </p:nvSpPr>
        <p:spPr>
          <a:xfrm>
            <a:off x="1021333" y="3094074"/>
            <a:ext cx="7675857" cy="1924735"/>
          </a:xfrm>
          <a:prstGeom prst="rect">
            <a:avLst/>
          </a:prstGeom>
          <a:solidFill>
            <a:srgbClr val="03415D">
              <a:alpha val="49000"/>
            </a:srgbClr>
          </a:solidFill>
        </p:spPr>
        <p:txBody>
          <a:bodyPr lIns="91425" tIns="91425" rIns="91425" bIns="91425" anchor="t" anchorCtr="0">
            <a:noAutofit/>
          </a:bodyPr>
          <a:lstStyle/>
          <a:p>
            <a:pPr marL="342900" indent="-342900">
              <a:buClr>
                <a:schemeClr val="bg1"/>
              </a:buClr>
            </a:pPr>
            <a:r>
              <a:rPr lang="en-US" sz="24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Students complete their work at different </a:t>
            </a:r>
            <a:r>
              <a:rPr lang="en-US" sz="2400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rates</a:t>
            </a:r>
          </a:p>
          <a:p>
            <a:pPr marL="342900" indent="-342900">
              <a:buClr>
                <a:schemeClr val="bg1"/>
              </a:buClr>
            </a:pPr>
            <a:r>
              <a:rPr lang="en-US" sz="2400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Assignments can be leveled</a:t>
            </a:r>
            <a:endParaRPr lang="en-US" sz="24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>
              <a:buClr>
                <a:schemeClr val="bg1"/>
              </a:buClr>
            </a:pPr>
            <a:r>
              <a:rPr lang="en-US" sz="24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Students learn to manage their time</a:t>
            </a:r>
          </a:p>
          <a:p>
            <a:pPr marL="342900" indent="-342900">
              <a:buClr>
                <a:schemeClr val="bg1"/>
              </a:buClr>
            </a:pPr>
            <a:r>
              <a:rPr lang="en-US" sz="24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Computer-based programs are aligned to the standards</a:t>
            </a:r>
          </a:p>
          <a:p>
            <a:pPr marL="342900" indent="-342900">
              <a:buClr>
                <a:schemeClr val="bg1"/>
              </a:buClr>
            </a:pPr>
            <a:r>
              <a:rPr lang="en-US" sz="24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Activities have a purpose and are not just “busy work”</a:t>
            </a:r>
          </a:p>
        </p:txBody>
      </p:sp>
      <p:grpSp>
        <p:nvGrpSpPr>
          <p:cNvPr id="10" name="Shape 585"/>
          <p:cNvGrpSpPr/>
          <p:nvPr/>
        </p:nvGrpSpPr>
        <p:grpSpPr>
          <a:xfrm>
            <a:off x="406155" y="888995"/>
            <a:ext cx="329546" cy="312160"/>
            <a:chOff x="2583100" y="2973775"/>
            <a:chExt cx="461550" cy="437200"/>
          </a:xfrm>
        </p:grpSpPr>
        <p:sp>
          <p:nvSpPr>
            <p:cNvPr id="11" name="Shape 586"/>
            <p:cNvSpPr/>
            <p:nvPr/>
          </p:nvSpPr>
          <p:spPr>
            <a:xfrm>
              <a:off x="2701225" y="3315975"/>
              <a:ext cx="225300" cy="95000"/>
            </a:xfrm>
            <a:custGeom>
              <a:avLst/>
              <a:gdLst/>
              <a:ahLst/>
              <a:cxnLst/>
              <a:rect l="0" t="0" r="0" b="0"/>
              <a:pathLst>
                <a:path w="9012" h="3800" fill="none" extrusionOk="0">
                  <a:moveTo>
                    <a:pt x="2947" y="0"/>
                  </a:moveTo>
                  <a:lnTo>
                    <a:pt x="2947" y="2947"/>
                  </a:lnTo>
                  <a:lnTo>
                    <a:pt x="853" y="2947"/>
                  </a:lnTo>
                  <a:lnTo>
                    <a:pt x="853" y="2947"/>
                  </a:lnTo>
                  <a:lnTo>
                    <a:pt x="682" y="2947"/>
                  </a:lnTo>
                  <a:lnTo>
                    <a:pt x="512" y="2996"/>
                  </a:lnTo>
                  <a:lnTo>
                    <a:pt x="365" y="3093"/>
                  </a:lnTo>
                  <a:lnTo>
                    <a:pt x="244" y="3191"/>
                  </a:lnTo>
                  <a:lnTo>
                    <a:pt x="146" y="3313"/>
                  </a:lnTo>
                  <a:lnTo>
                    <a:pt x="49" y="3459"/>
                  </a:lnTo>
                  <a:lnTo>
                    <a:pt x="0" y="3629"/>
                  </a:lnTo>
                  <a:lnTo>
                    <a:pt x="0" y="3800"/>
                  </a:lnTo>
                  <a:lnTo>
                    <a:pt x="9011" y="3800"/>
                  </a:lnTo>
                  <a:lnTo>
                    <a:pt x="9011" y="3800"/>
                  </a:lnTo>
                  <a:lnTo>
                    <a:pt x="9011" y="3629"/>
                  </a:lnTo>
                  <a:lnTo>
                    <a:pt x="8963" y="3459"/>
                  </a:lnTo>
                  <a:lnTo>
                    <a:pt x="8865" y="3313"/>
                  </a:lnTo>
                  <a:lnTo>
                    <a:pt x="8768" y="3191"/>
                  </a:lnTo>
                  <a:lnTo>
                    <a:pt x="8646" y="3093"/>
                  </a:lnTo>
                  <a:lnTo>
                    <a:pt x="8500" y="2996"/>
                  </a:lnTo>
                  <a:lnTo>
                    <a:pt x="8330" y="2947"/>
                  </a:lnTo>
                  <a:lnTo>
                    <a:pt x="8159" y="2947"/>
                  </a:lnTo>
                  <a:lnTo>
                    <a:pt x="6065" y="2947"/>
                  </a:lnTo>
                  <a:lnTo>
                    <a:pt x="6065" y="0"/>
                  </a:lnTo>
                </a:path>
              </a:pathLst>
            </a:custGeom>
            <a:noFill/>
            <a:ln w="9525" cap="rnd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2" name="Shape 587"/>
            <p:cNvSpPr/>
            <p:nvPr/>
          </p:nvSpPr>
          <p:spPr>
            <a:xfrm>
              <a:off x="2583100" y="2973775"/>
              <a:ext cx="461550" cy="336125"/>
            </a:xfrm>
            <a:custGeom>
              <a:avLst/>
              <a:gdLst/>
              <a:ahLst/>
              <a:cxnLst/>
              <a:rect l="0" t="0" r="0" b="0"/>
              <a:pathLst>
                <a:path w="18462" h="13445" fill="none" extrusionOk="0">
                  <a:moveTo>
                    <a:pt x="17974" y="1"/>
                  </a:moveTo>
                  <a:lnTo>
                    <a:pt x="487" y="1"/>
                  </a:lnTo>
                  <a:lnTo>
                    <a:pt x="487" y="1"/>
                  </a:lnTo>
                  <a:lnTo>
                    <a:pt x="390" y="1"/>
                  </a:lnTo>
                  <a:lnTo>
                    <a:pt x="317" y="50"/>
                  </a:lnTo>
                  <a:lnTo>
                    <a:pt x="220" y="74"/>
                  </a:lnTo>
                  <a:lnTo>
                    <a:pt x="146" y="147"/>
                  </a:lnTo>
                  <a:lnTo>
                    <a:pt x="98" y="220"/>
                  </a:lnTo>
                  <a:lnTo>
                    <a:pt x="49" y="293"/>
                  </a:lnTo>
                  <a:lnTo>
                    <a:pt x="25" y="390"/>
                  </a:lnTo>
                  <a:lnTo>
                    <a:pt x="0" y="488"/>
                  </a:lnTo>
                  <a:lnTo>
                    <a:pt x="0" y="12958"/>
                  </a:lnTo>
                  <a:lnTo>
                    <a:pt x="0" y="12958"/>
                  </a:lnTo>
                  <a:lnTo>
                    <a:pt x="25" y="13055"/>
                  </a:lnTo>
                  <a:lnTo>
                    <a:pt x="49" y="13152"/>
                  </a:lnTo>
                  <a:lnTo>
                    <a:pt x="98" y="13226"/>
                  </a:lnTo>
                  <a:lnTo>
                    <a:pt x="146" y="13299"/>
                  </a:lnTo>
                  <a:lnTo>
                    <a:pt x="220" y="13372"/>
                  </a:lnTo>
                  <a:lnTo>
                    <a:pt x="317" y="13396"/>
                  </a:lnTo>
                  <a:lnTo>
                    <a:pt x="390" y="13445"/>
                  </a:lnTo>
                  <a:lnTo>
                    <a:pt x="487" y="13445"/>
                  </a:lnTo>
                  <a:lnTo>
                    <a:pt x="17974" y="13445"/>
                  </a:lnTo>
                  <a:lnTo>
                    <a:pt x="17974" y="13445"/>
                  </a:lnTo>
                  <a:lnTo>
                    <a:pt x="18072" y="13445"/>
                  </a:lnTo>
                  <a:lnTo>
                    <a:pt x="18145" y="13396"/>
                  </a:lnTo>
                  <a:lnTo>
                    <a:pt x="18242" y="13372"/>
                  </a:lnTo>
                  <a:lnTo>
                    <a:pt x="18315" y="13299"/>
                  </a:lnTo>
                  <a:lnTo>
                    <a:pt x="18364" y="13226"/>
                  </a:lnTo>
                  <a:lnTo>
                    <a:pt x="18413" y="13152"/>
                  </a:lnTo>
                  <a:lnTo>
                    <a:pt x="18437" y="13055"/>
                  </a:lnTo>
                  <a:lnTo>
                    <a:pt x="18461" y="12958"/>
                  </a:lnTo>
                  <a:lnTo>
                    <a:pt x="18461" y="488"/>
                  </a:lnTo>
                  <a:lnTo>
                    <a:pt x="18461" y="488"/>
                  </a:lnTo>
                  <a:lnTo>
                    <a:pt x="18437" y="390"/>
                  </a:lnTo>
                  <a:lnTo>
                    <a:pt x="18413" y="293"/>
                  </a:lnTo>
                  <a:lnTo>
                    <a:pt x="18364" y="220"/>
                  </a:lnTo>
                  <a:lnTo>
                    <a:pt x="18315" y="147"/>
                  </a:lnTo>
                  <a:lnTo>
                    <a:pt x="18242" y="74"/>
                  </a:lnTo>
                  <a:lnTo>
                    <a:pt x="18145" y="50"/>
                  </a:lnTo>
                  <a:lnTo>
                    <a:pt x="18072" y="1"/>
                  </a:lnTo>
                  <a:lnTo>
                    <a:pt x="17974" y="1"/>
                  </a:lnTo>
                  <a:lnTo>
                    <a:pt x="17974" y="1"/>
                  </a:lnTo>
                  <a:close/>
                  <a:moveTo>
                    <a:pt x="17000" y="11983"/>
                  </a:moveTo>
                  <a:lnTo>
                    <a:pt x="1462" y="11983"/>
                  </a:lnTo>
                  <a:lnTo>
                    <a:pt x="1462" y="1462"/>
                  </a:lnTo>
                  <a:lnTo>
                    <a:pt x="17000" y="1462"/>
                  </a:lnTo>
                  <a:lnTo>
                    <a:pt x="17000" y="11983"/>
                  </a:lnTo>
                  <a:close/>
                </a:path>
              </a:pathLst>
            </a:custGeom>
            <a:noFill/>
            <a:ln w="9525" cap="rnd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Shape 230"/>
          <p:cNvSpPr txBox="1">
            <a:spLocks noGrp="1"/>
          </p:cNvSpPr>
          <p:nvPr>
            <p:ph type="title"/>
          </p:nvPr>
        </p:nvSpPr>
        <p:spPr>
          <a:xfrm>
            <a:off x="1146025" y="530725"/>
            <a:ext cx="3208799" cy="10287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dirty="0" smtClean="0">
                <a:latin typeface="+mj-lt"/>
              </a:rPr>
              <a:t>Homework</a:t>
            </a:r>
            <a:endParaRPr lang="en" dirty="0">
              <a:latin typeface="+mj-lt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230820" y="1756646"/>
            <a:ext cx="8820106" cy="3256446"/>
            <a:chOff x="1222225" y="2118500"/>
            <a:chExt cx="6883128" cy="2541300"/>
          </a:xfrm>
        </p:grpSpPr>
        <p:sp>
          <p:nvSpPr>
            <p:cNvPr id="231" name="Shape 231"/>
            <p:cNvSpPr/>
            <p:nvPr/>
          </p:nvSpPr>
          <p:spPr>
            <a:xfrm>
              <a:off x="1222225" y="2118500"/>
              <a:ext cx="2541300" cy="2541300"/>
            </a:xfrm>
            <a:prstGeom prst="ellipse">
              <a:avLst/>
            </a:prstGeom>
            <a:noFill/>
            <a:ln w="76200" cap="flat" cmpd="sng">
              <a:solidFill>
                <a:srgbClr val="94BF6E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 algn="ctr" rtl="0">
                <a:spcBef>
                  <a:spcPts val="0"/>
                </a:spcBef>
                <a:buNone/>
              </a:pPr>
              <a:r>
                <a:rPr lang="en-US" sz="2000" b="1" dirty="0" smtClean="0">
                  <a:solidFill>
                    <a:srgbClr val="3B8D61"/>
                  </a:solidFill>
                  <a:latin typeface="Calibri" panose="020F0502020204030204" pitchFamily="34" charset="0"/>
                  <a:ea typeface="Nixie One"/>
                  <a:cs typeface="Calibri" panose="020F0502020204030204" pitchFamily="34" charset="0"/>
                  <a:sym typeface="Nixie One"/>
                </a:rPr>
                <a:t>T</a:t>
              </a:r>
              <a:r>
                <a:rPr lang="en" sz="2000" b="1" dirty="0" smtClean="0">
                  <a:solidFill>
                    <a:srgbClr val="3B8D61"/>
                  </a:solidFill>
                  <a:latin typeface="Calibri" panose="020F0502020204030204" pitchFamily="34" charset="0"/>
                  <a:ea typeface="Nixie One"/>
                  <a:cs typeface="Calibri" panose="020F0502020204030204" pitchFamily="34" charset="0"/>
                  <a:sym typeface="Nixie One"/>
                </a:rPr>
                <a:t>he home environment has an impact on student success. Homework can be a primary point of interface between school and home.</a:t>
              </a:r>
              <a:endParaRPr lang="en" sz="2000" b="1" dirty="0">
                <a:solidFill>
                  <a:srgbClr val="3B8D61"/>
                </a:solidFill>
                <a:latin typeface="Calibri" panose="020F0502020204030204" pitchFamily="34" charset="0"/>
                <a:ea typeface="Nixie One"/>
                <a:cs typeface="Calibri" panose="020F0502020204030204" pitchFamily="34" charset="0"/>
                <a:sym typeface="Nixie One"/>
              </a:endParaRPr>
            </a:p>
          </p:txBody>
        </p:sp>
        <p:sp>
          <p:nvSpPr>
            <p:cNvPr id="232" name="Shape 232"/>
            <p:cNvSpPr/>
            <p:nvPr/>
          </p:nvSpPr>
          <p:spPr>
            <a:xfrm>
              <a:off x="5564053" y="2118500"/>
              <a:ext cx="2541300" cy="2541300"/>
            </a:xfrm>
            <a:prstGeom prst="ellipse">
              <a:avLst/>
            </a:prstGeom>
            <a:noFill/>
            <a:ln w="76200" cap="flat" cmpd="sng">
              <a:solidFill>
                <a:srgbClr val="18637B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 algn="ctr" rtl="0">
                <a:spcBef>
                  <a:spcPts val="0"/>
                </a:spcBef>
                <a:buNone/>
              </a:pPr>
              <a:r>
                <a:rPr lang="en" sz="2000" b="1" dirty="0" smtClean="0">
                  <a:solidFill>
                    <a:srgbClr val="18637B"/>
                  </a:solidFill>
                  <a:latin typeface="Calibri" panose="020F0502020204030204" pitchFamily="34" charset="0"/>
                  <a:ea typeface="Nixie One"/>
                  <a:cs typeface="Calibri" panose="020F0502020204030204" pitchFamily="34" charset="0"/>
                  <a:sym typeface="Nixie One"/>
                </a:rPr>
                <a:t>Parents need to understand what is expected of students and what their role is in supporting their student.</a:t>
              </a:r>
              <a:endParaRPr lang="en" sz="2000" b="1" dirty="0">
                <a:solidFill>
                  <a:srgbClr val="18637B"/>
                </a:solidFill>
                <a:latin typeface="Calibri" panose="020F0502020204030204" pitchFamily="34" charset="0"/>
                <a:ea typeface="Nixie One"/>
                <a:cs typeface="Calibri" panose="020F0502020204030204" pitchFamily="34" charset="0"/>
                <a:sym typeface="Nixie One"/>
              </a:endParaRPr>
            </a:p>
          </p:txBody>
        </p:sp>
        <p:sp>
          <p:nvSpPr>
            <p:cNvPr id="239" name="Shape 239"/>
            <p:cNvSpPr/>
            <p:nvPr/>
          </p:nvSpPr>
          <p:spPr>
            <a:xfrm>
              <a:off x="3393139" y="2118500"/>
              <a:ext cx="2541300" cy="2541300"/>
            </a:xfrm>
            <a:prstGeom prst="ellipse">
              <a:avLst/>
            </a:prstGeom>
            <a:blipFill>
              <a:blip r:embed="rId3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 algn="ctr" rtl="0">
                <a:spcBef>
                  <a:spcPts val="0"/>
                </a:spcBef>
                <a:buNone/>
              </a:pPr>
              <a:endParaRPr lang="en" b="1" dirty="0">
                <a:solidFill>
                  <a:srgbClr val="114454"/>
                </a:solidFill>
                <a:latin typeface="Nixie One"/>
                <a:ea typeface="Nixie One"/>
                <a:cs typeface="Nixie One"/>
                <a:sym typeface="Nixie One"/>
              </a:endParaRPr>
            </a:p>
          </p:txBody>
        </p:sp>
      </p:grpSp>
      <p:sp>
        <p:nvSpPr>
          <p:cNvPr id="13" name="Shape 462"/>
          <p:cNvSpPr/>
          <p:nvPr/>
        </p:nvSpPr>
        <p:spPr>
          <a:xfrm>
            <a:off x="275606" y="795397"/>
            <a:ext cx="327815" cy="286064"/>
          </a:xfrm>
          <a:custGeom>
            <a:avLst/>
            <a:gdLst/>
            <a:ahLst/>
            <a:cxnLst/>
            <a:rect l="0" t="0" r="0" b="0"/>
            <a:pathLst>
              <a:path w="18365" h="16026" fill="none" extrusionOk="0">
                <a:moveTo>
                  <a:pt x="9182" y="0"/>
                </a:moveTo>
                <a:lnTo>
                  <a:pt x="0" y="8841"/>
                </a:lnTo>
                <a:lnTo>
                  <a:pt x="2874" y="8841"/>
                </a:lnTo>
                <a:lnTo>
                  <a:pt x="2874" y="15246"/>
                </a:lnTo>
                <a:lnTo>
                  <a:pt x="2874" y="15246"/>
                </a:lnTo>
                <a:lnTo>
                  <a:pt x="2899" y="15417"/>
                </a:lnTo>
                <a:lnTo>
                  <a:pt x="2947" y="15563"/>
                </a:lnTo>
                <a:lnTo>
                  <a:pt x="3020" y="15685"/>
                </a:lnTo>
                <a:lnTo>
                  <a:pt x="3093" y="15806"/>
                </a:lnTo>
                <a:lnTo>
                  <a:pt x="3215" y="15904"/>
                </a:lnTo>
                <a:lnTo>
                  <a:pt x="3361" y="15977"/>
                </a:lnTo>
                <a:lnTo>
                  <a:pt x="3508" y="16026"/>
                </a:lnTo>
                <a:lnTo>
                  <a:pt x="3654" y="16026"/>
                </a:lnTo>
                <a:lnTo>
                  <a:pt x="7404" y="16026"/>
                </a:lnTo>
                <a:lnTo>
                  <a:pt x="7404" y="13420"/>
                </a:lnTo>
                <a:lnTo>
                  <a:pt x="7404" y="13420"/>
                </a:lnTo>
                <a:lnTo>
                  <a:pt x="7429" y="13127"/>
                </a:lnTo>
                <a:lnTo>
                  <a:pt x="7526" y="12860"/>
                </a:lnTo>
                <a:lnTo>
                  <a:pt x="7648" y="12616"/>
                </a:lnTo>
                <a:lnTo>
                  <a:pt x="7818" y="12421"/>
                </a:lnTo>
                <a:lnTo>
                  <a:pt x="8038" y="12251"/>
                </a:lnTo>
                <a:lnTo>
                  <a:pt x="8257" y="12129"/>
                </a:lnTo>
                <a:lnTo>
                  <a:pt x="8525" y="12031"/>
                </a:lnTo>
                <a:lnTo>
                  <a:pt x="8817" y="12007"/>
                </a:lnTo>
                <a:lnTo>
                  <a:pt x="9548" y="12007"/>
                </a:lnTo>
                <a:lnTo>
                  <a:pt x="9548" y="12007"/>
                </a:lnTo>
                <a:lnTo>
                  <a:pt x="9840" y="12031"/>
                </a:lnTo>
                <a:lnTo>
                  <a:pt x="10108" y="12129"/>
                </a:lnTo>
                <a:lnTo>
                  <a:pt x="10327" y="12251"/>
                </a:lnTo>
                <a:lnTo>
                  <a:pt x="10546" y="12421"/>
                </a:lnTo>
                <a:lnTo>
                  <a:pt x="10717" y="12616"/>
                </a:lnTo>
                <a:lnTo>
                  <a:pt x="10838" y="12860"/>
                </a:lnTo>
                <a:lnTo>
                  <a:pt x="10936" y="13127"/>
                </a:lnTo>
                <a:lnTo>
                  <a:pt x="10960" y="13420"/>
                </a:lnTo>
                <a:lnTo>
                  <a:pt x="10960" y="16026"/>
                </a:lnTo>
                <a:lnTo>
                  <a:pt x="14711" y="16026"/>
                </a:lnTo>
                <a:lnTo>
                  <a:pt x="14711" y="16026"/>
                </a:lnTo>
                <a:lnTo>
                  <a:pt x="14857" y="16026"/>
                </a:lnTo>
                <a:lnTo>
                  <a:pt x="15003" y="15977"/>
                </a:lnTo>
                <a:lnTo>
                  <a:pt x="15149" y="15904"/>
                </a:lnTo>
                <a:lnTo>
                  <a:pt x="15271" y="15806"/>
                </a:lnTo>
                <a:lnTo>
                  <a:pt x="15344" y="15685"/>
                </a:lnTo>
                <a:lnTo>
                  <a:pt x="15417" y="15563"/>
                </a:lnTo>
                <a:lnTo>
                  <a:pt x="15466" y="15417"/>
                </a:lnTo>
                <a:lnTo>
                  <a:pt x="15490" y="15246"/>
                </a:lnTo>
                <a:lnTo>
                  <a:pt x="15490" y="8841"/>
                </a:lnTo>
                <a:lnTo>
                  <a:pt x="18364" y="8841"/>
                </a:lnTo>
                <a:lnTo>
                  <a:pt x="9182" y="0"/>
                </a:lnTo>
                <a:close/>
              </a:path>
            </a:pathLst>
          </a:custGeom>
          <a:noFill/>
          <a:ln w="9525" cap="rnd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grpSp>
        <p:nvGrpSpPr>
          <p:cNvPr id="14" name="Shape 701"/>
          <p:cNvGrpSpPr/>
          <p:nvPr/>
        </p:nvGrpSpPr>
        <p:grpSpPr>
          <a:xfrm>
            <a:off x="558635" y="998422"/>
            <a:ext cx="271302" cy="323031"/>
            <a:chOff x="3968275" y="4980625"/>
            <a:chExt cx="379975" cy="452425"/>
          </a:xfrm>
        </p:grpSpPr>
        <p:sp>
          <p:nvSpPr>
            <p:cNvPr id="15" name="Shape 702"/>
            <p:cNvSpPr/>
            <p:nvPr/>
          </p:nvSpPr>
          <p:spPr>
            <a:xfrm>
              <a:off x="4168000" y="4980625"/>
              <a:ext cx="85875" cy="102325"/>
            </a:xfrm>
            <a:custGeom>
              <a:avLst/>
              <a:gdLst/>
              <a:ahLst/>
              <a:cxnLst/>
              <a:rect l="0" t="0" r="0" b="0"/>
              <a:pathLst>
                <a:path w="3435" h="4093" fill="none" extrusionOk="0">
                  <a:moveTo>
                    <a:pt x="317" y="1486"/>
                  </a:moveTo>
                  <a:lnTo>
                    <a:pt x="317" y="1486"/>
                  </a:lnTo>
                  <a:lnTo>
                    <a:pt x="487" y="1292"/>
                  </a:lnTo>
                  <a:lnTo>
                    <a:pt x="682" y="1097"/>
                  </a:lnTo>
                  <a:lnTo>
                    <a:pt x="901" y="951"/>
                  </a:lnTo>
                  <a:lnTo>
                    <a:pt x="1145" y="780"/>
                  </a:lnTo>
                  <a:lnTo>
                    <a:pt x="1388" y="658"/>
                  </a:lnTo>
                  <a:lnTo>
                    <a:pt x="1632" y="537"/>
                  </a:lnTo>
                  <a:lnTo>
                    <a:pt x="2143" y="317"/>
                  </a:lnTo>
                  <a:lnTo>
                    <a:pt x="2631" y="171"/>
                  </a:lnTo>
                  <a:lnTo>
                    <a:pt x="3020" y="74"/>
                  </a:lnTo>
                  <a:lnTo>
                    <a:pt x="3386" y="1"/>
                  </a:lnTo>
                  <a:lnTo>
                    <a:pt x="3386" y="1"/>
                  </a:lnTo>
                  <a:lnTo>
                    <a:pt x="3410" y="366"/>
                  </a:lnTo>
                  <a:lnTo>
                    <a:pt x="3434" y="780"/>
                  </a:lnTo>
                  <a:lnTo>
                    <a:pt x="3434" y="1267"/>
                  </a:lnTo>
                  <a:lnTo>
                    <a:pt x="3410" y="1827"/>
                  </a:lnTo>
                  <a:lnTo>
                    <a:pt x="3386" y="2095"/>
                  </a:lnTo>
                  <a:lnTo>
                    <a:pt x="3312" y="2363"/>
                  </a:lnTo>
                  <a:lnTo>
                    <a:pt x="3264" y="2655"/>
                  </a:lnTo>
                  <a:lnTo>
                    <a:pt x="3166" y="2899"/>
                  </a:lnTo>
                  <a:lnTo>
                    <a:pt x="3045" y="3143"/>
                  </a:lnTo>
                  <a:lnTo>
                    <a:pt x="2923" y="3362"/>
                  </a:lnTo>
                  <a:lnTo>
                    <a:pt x="2923" y="3362"/>
                  </a:lnTo>
                  <a:lnTo>
                    <a:pt x="2752" y="3557"/>
                  </a:lnTo>
                  <a:lnTo>
                    <a:pt x="2582" y="3703"/>
                  </a:lnTo>
                  <a:lnTo>
                    <a:pt x="2387" y="3824"/>
                  </a:lnTo>
                  <a:lnTo>
                    <a:pt x="2192" y="3922"/>
                  </a:lnTo>
                  <a:lnTo>
                    <a:pt x="1997" y="3995"/>
                  </a:lnTo>
                  <a:lnTo>
                    <a:pt x="1778" y="4044"/>
                  </a:lnTo>
                  <a:lnTo>
                    <a:pt x="1583" y="4092"/>
                  </a:lnTo>
                  <a:lnTo>
                    <a:pt x="1388" y="4092"/>
                  </a:lnTo>
                  <a:lnTo>
                    <a:pt x="1047" y="4092"/>
                  </a:lnTo>
                  <a:lnTo>
                    <a:pt x="755" y="4044"/>
                  </a:lnTo>
                  <a:lnTo>
                    <a:pt x="487" y="3995"/>
                  </a:lnTo>
                  <a:lnTo>
                    <a:pt x="487" y="3995"/>
                  </a:lnTo>
                  <a:lnTo>
                    <a:pt x="341" y="3751"/>
                  </a:lnTo>
                  <a:lnTo>
                    <a:pt x="219" y="3483"/>
                  </a:lnTo>
                  <a:lnTo>
                    <a:pt x="98" y="3143"/>
                  </a:lnTo>
                  <a:lnTo>
                    <a:pt x="49" y="2972"/>
                  </a:lnTo>
                  <a:lnTo>
                    <a:pt x="25" y="2753"/>
                  </a:lnTo>
                  <a:lnTo>
                    <a:pt x="0" y="2558"/>
                  </a:lnTo>
                  <a:lnTo>
                    <a:pt x="0" y="2339"/>
                  </a:lnTo>
                  <a:lnTo>
                    <a:pt x="25" y="2120"/>
                  </a:lnTo>
                  <a:lnTo>
                    <a:pt x="98" y="1900"/>
                  </a:lnTo>
                  <a:lnTo>
                    <a:pt x="195" y="1706"/>
                  </a:lnTo>
                  <a:lnTo>
                    <a:pt x="317" y="1486"/>
                  </a:lnTo>
                  <a:lnTo>
                    <a:pt x="317" y="1486"/>
                  </a:lnTo>
                  <a:close/>
                </a:path>
              </a:pathLst>
            </a:custGeom>
            <a:noFill/>
            <a:ln w="9525" cap="rnd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6" name="Shape 703"/>
            <p:cNvSpPr/>
            <p:nvPr/>
          </p:nvSpPr>
          <p:spPr>
            <a:xfrm>
              <a:off x="3968275" y="5043350"/>
              <a:ext cx="379975" cy="389700"/>
            </a:xfrm>
            <a:custGeom>
              <a:avLst/>
              <a:gdLst/>
              <a:ahLst/>
              <a:cxnLst/>
              <a:rect l="0" t="0" r="0" b="0"/>
              <a:pathLst>
                <a:path w="15199" h="15588" fill="none" extrusionOk="0">
                  <a:moveTo>
                    <a:pt x="7965" y="2679"/>
                  </a:moveTo>
                  <a:lnTo>
                    <a:pt x="7965" y="2679"/>
                  </a:lnTo>
                  <a:lnTo>
                    <a:pt x="7478" y="2655"/>
                  </a:lnTo>
                  <a:lnTo>
                    <a:pt x="6942" y="2606"/>
                  </a:lnTo>
                  <a:lnTo>
                    <a:pt x="5822" y="2509"/>
                  </a:lnTo>
                  <a:lnTo>
                    <a:pt x="5261" y="2484"/>
                  </a:lnTo>
                  <a:lnTo>
                    <a:pt x="4726" y="2509"/>
                  </a:lnTo>
                  <a:lnTo>
                    <a:pt x="4482" y="2533"/>
                  </a:lnTo>
                  <a:lnTo>
                    <a:pt x="4239" y="2582"/>
                  </a:lnTo>
                  <a:lnTo>
                    <a:pt x="4019" y="2655"/>
                  </a:lnTo>
                  <a:lnTo>
                    <a:pt x="3825" y="2728"/>
                  </a:lnTo>
                  <a:lnTo>
                    <a:pt x="3825" y="2728"/>
                  </a:lnTo>
                  <a:lnTo>
                    <a:pt x="3410" y="2947"/>
                  </a:lnTo>
                  <a:lnTo>
                    <a:pt x="2996" y="3166"/>
                  </a:lnTo>
                  <a:lnTo>
                    <a:pt x="2631" y="3434"/>
                  </a:lnTo>
                  <a:lnTo>
                    <a:pt x="2266" y="3702"/>
                  </a:lnTo>
                  <a:lnTo>
                    <a:pt x="1925" y="4019"/>
                  </a:lnTo>
                  <a:lnTo>
                    <a:pt x="1608" y="4335"/>
                  </a:lnTo>
                  <a:lnTo>
                    <a:pt x="1316" y="4676"/>
                  </a:lnTo>
                  <a:lnTo>
                    <a:pt x="1072" y="5042"/>
                  </a:lnTo>
                  <a:lnTo>
                    <a:pt x="829" y="5431"/>
                  </a:lnTo>
                  <a:lnTo>
                    <a:pt x="610" y="5845"/>
                  </a:lnTo>
                  <a:lnTo>
                    <a:pt x="439" y="6284"/>
                  </a:lnTo>
                  <a:lnTo>
                    <a:pt x="293" y="6722"/>
                  </a:lnTo>
                  <a:lnTo>
                    <a:pt x="171" y="7185"/>
                  </a:lnTo>
                  <a:lnTo>
                    <a:pt x="74" y="7672"/>
                  </a:lnTo>
                  <a:lnTo>
                    <a:pt x="25" y="8184"/>
                  </a:lnTo>
                  <a:lnTo>
                    <a:pt x="1" y="8695"/>
                  </a:lnTo>
                  <a:lnTo>
                    <a:pt x="1" y="8695"/>
                  </a:lnTo>
                  <a:lnTo>
                    <a:pt x="25" y="9231"/>
                  </a:lnTo>
                  <a:lnTo>
                    <a:pt x="74" y="9767"/>
                  </a:lnTo>
                  <a:lnTo>
                    <a:pt x="171" y="10278"/>
                  </a:lnTo>
                  <a:lnTo>
                    <a:pt x="293" y="10765"/>
                  </a:lnTo>
                  <a:lnTo>
                    <a:pt x="464" y="11277"/>
                  </a:lnTo>
                  <a:lnTo>
                    <a:pt x="658" y="11739"/>
                  </a:lnTo>
                  <a:lnTo>
                    <a:pt x="878" y="12202"/>
                  </a:lnTo>
                  <a:lnTo>
                    <a:pt x="1121" y="12641"/>
                  </a:lnTo>
                  <a:lnTo>
                    <a:pt x="1389" y="13055"/>
                  </a:lnTo>
                  <a:lnTo>
                    <a:pt x="1706" y="13469"/>
                  </a:lnTo>
                  <a:lnTo>
                    <a:pt x="2022" y="13834"/>
                  </a:lnTo>
                  <a:lnTo>
                    <a:pt x="2388" y="14199"/>
                  </a:lnTo>
                  <a:lnTo>
                    <a:pt x="2753" y="14540"/>
                  </a:lnTo>
                  <a:lnTo>
                    <a:pt x="3143" y="14832"/>
                  </a:lnTo>
                  <a:lnTo>
                    <a:pt x="3581" y="15125"/>
                  </a:lnTo>
                  <a:lnTo>
                    <a:pt x="4019" y="15368"/>
                  </a:lnTo>
                  <a:lnTo>
                    <a:pt x="4019" y="15368"/>
                  </a:lnTo>
                  <a:lnTo>
                    <a:pt x="4214" y="15466"/>
                  </a:lnTo>
                  <a:lnTo>
                    <a:pt x="4409" y="15539"/>
                  </a:lnTo>
                  <a:lnTo>
                    <a:pt x="4628" y="15587"/>
                  </a:lnTo>
                  <a:lnTo>
                    <a:pt x="4847" y="15587"/>
                  </a:lnTo>
                  <a:lnTo>
                    <a:pt x="5042" y="15587"/>
                  </a:lnTo>
                  <a:lnTo>
                    <a:pt x="5261" y="15587"/>
                  </a:lnTo>
                  <a:lnTo>
                    <a:pt x="5724" y="15514"/>
                  </a:lnTo>
                  <a:lnTo>
                    <a:pt x="6650" y="15320"/>
                  </a:lnTo>
                  <a:lnTo>
                    <a:pt x="7112" y="15246"/>
                  </a:lnTo>
                  <a:lnTo>
                    <a:pt x="7356" y="15222"/>
                  </a:lnTo>
                  <a:lnTo>
                    <a:pt x="7600" y="15222"/>
                  </a:lnTo>
                  <a:lnTo>
                    <a:pt x="7600" y="15222"/>
                  </a:lnTo>
                  <a:lnTo>
                    <a:pt x="7843" y="15222"/>
                  </a:lnTo>
                  <a:lnTo>
                    <a:pt x="8087" y="15246"/>
                  </a:lnTo>
                  <a:lnTo>
                    <a:pt x="8574" y="15320"/>
                  </a:lnTo>
                  <a:lnTo>
                    <a:pt x="9524" y="15514"/>
                  </a:lnTo>
                  <a:lnTo>
                    <a:pt x="9962" y="15563"/>
                  </a:lnTo>
                  <a:lnTo>
                    <a:pt x="10181" y="15587"/>
                  </a:lnTo>
                  <a:lnTo>
                    <a:pt x="10400" y="15587"/>
                  </a:lnTo>
                  <a:lnTo>
                    <a:pt x="10620" y="15563"/>
                  </a:lnTo>
                  <a:lnTo>
                    <a:pt x="10839" y="15514"/>
                  </a:lnTo>
                  <a:lnTo>
                    <a:pt x="11034" y="15441"/>
                  </a:lnTo>
                  <a:lnTo>
                    <a:pt x="11253" y="15344"/>
                  </a:lnTo>
                  <a:lnTo>
                    <a:pt x="11253" y="15344"/>
                  </a:lnTo>
                  <a:lnTo>
                    <a:pt x="11691" y="15100"/>
                  </a:lnTo>
                  <a:lnTo>
                    <a:pt x="12081" y="14808"/>
                  </a:lnTo>
                  <a:lnTo>
                    <a:pt x="12495" y="14491"/>
                  </a:lnTo>
                  <a:lnTo>
                    <a:pt x="12860" y="14175"/>
                  </a:lnTo>
                  <a:lnTo>
                    <a:pt x="13201" y="13810"/>
                  </a:lnTo>
                  <a:lnTo>
                    <a:pt x="13518" y="13420"/>
                  </a:lnTo>
                  <a:lnTo>
                    <a:pt x="13834" y="13030"/>
                  </a:lnTo>
                  <a:lnTo>
                    <a:pt x="14102" y="12616"/>
                  </a:lnTo>
                  <a:lnTo>
                    <a:pt x="14346" y="12178"/>
                  </a:lnTo>
                  <a:lnTo>
                    <a:pt x="14565" y="11715"/>
                  </a:lnTo>
                  <a:lnTo>
                    <a:pt x="14760" y="11252"/>
                  </a:lnTo>
                  <a:lnTo>
                    <a:pt x="14906" y="10765"/>
                  </a:lnTo>
                  <a:lnTo>
                    <a:pt x="15028" y="10254"/>
                  </a:lnTo>
                  <a:lnTo>
                    <a:pt x="15125" y="9742"/>
                  </a:lnTo>
                  <a:lnTo>
                    <a:pt x="15174" y="9231"/>
                  </a:lnTo>
                  <a:lnTo>
                    <a:pt x="15198" y="8695"/>
                  </a:lnTo>
                  <a:lnTo>
                    <a:pt x="15198" y="8695"/>
                  </a:lnTo>
                  <a:lnTo>
                    <a:pt x="15174" y="8159"/>
                  </a:lnTo>
                  <a:lnTo>
                    <a:pt x="15125" y="7648"/>
                  </a:lnTo>
                  <a:lnTo>
                    <a:pt x="15028" y="7161"/>
                  </a:lnTo>
                  <a:lnTo>
                    <a:pt x="14906" y="6674"/>
                  </a:lnTo>
                  <a:lnTo>
                    <a:pt x="14736" y="6235"/>
                  </a:lnTo>
                  <a:lnTo>
                    <a:pt x="14565" y="5797"/>
                  </a:lnTo>
                  <a:lnTo>
                    <a:pt x="14346" y="5383"/>
                  </a:lnTo>
                  <a:lnTo>
                    <a:pt x="14102" y="4993"/>
                  </a:lnTo>
                  <a:lnTo>
                    <a:pt x="13810" y="4603"/>
                  </a:lnTo>
                  <a:lnTo>
                    <a:pt x="13518" y="4262"/>
                  </a:lnTo>
                  <a:lnTo>
                    <a:pt x="13177" y="3946"/>
                  </a:lnTo>
                  <a:lnTo>
                    <a:pt x="12836" y="3629"/>
                  </a:lnTo>
                  <a:lnTo>
                    <a:pt x="12471" y="3361"/>
                  </a:lnTo>
                  <a:lnTo>
                    <a:pt x="12056" y="3093"/>
                  </a:lnTo>
                  <a:lnTo>
                    <a:pt x="11642" y="2850"/>
                  </a:lnTo>
                  <a:lnTo>
                    <a:pt x="11228" y="2655"/>
                  </a:lnTo>
                  <a:lnTo>
                    <a:pt x="11228" y="2655"/>
                  </a:lnTo>
                  <a:lnTo>
                    <a:pt x="11034" y="2582"/>
                  </a:lnTo>
                  <a:lnTo>
                    <a:pt x="10863" y="2533"/>
                  </a:lnTo>
                  <a:lnTo>
                    <a:pt x="10668" y="2509"/>
                  </a:lnTo>
                  <a:lnTo>
                    <a:pt x="10498" y="2484"/>
                  </a:lnTo>
                  <a:lnTo>
                    <a:pt x="10084" y="2484"/>
                  </a:lnTo>
                  <a:lnTo>
                    <a:pt x="9670" y="2509"/>
                  </a:lnTo>
                  <a:lnTo>
                    <a:pt x="8817" y="2606"/>
                  </a:lnTo>
                  <a:lnTo>
                    <a:pt x="8403" y="2655"/>
                  </a:lnTo>
                  <a:lnTo>
                    <a:pt x="7965" y="2679"/>
                  </a:lnTo>
                  <a:lnTo>
                    <a:pt x="7965" y="2679"/>
                  </a:lnTo>
                  <a:lnTo>
                    <a:pt x="6357" y="0"/>
                  </a:lnTo>
                </a:path>
              </a:pathLst>
            </a:custGeom>
            <a:noFill/>
            <a:ln w="9525" cap="rnd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7" name="Shape 704"/>
            <p:cNvSpPr/>
            <p:nvPr/>
          </p:nvSpPr>
          <p:spPr>
            <a:xfrm>
              <a:off x="4031000" y="5150500"/>
              <a:ext cx="54200" cy="61525"/>
            </a:xfrm>
            <a:custGeom>
              <a:avLst/>
              <a:gdLst/>
              <a:ahLst/>
              <a:cxnLst/>
              <a:rect l="0" t="0" r="0" b="0"/>
              <a:pathLst>
                <a:path w="2168" h="2461" fill="none" extrusionOk="0">
                  <a:moveTo>
                    <a:pt x="2168" y="1"/>
                  </a:moveTo>
                  <a:lnTo>
                    <a:pt x="2168" y="1"/>
                  </a:lnTo>
                  <a:lnTo>
                    <a:pt x="1900" y="49"/>
                  </a:lnTo>
                  <a:lnTo>
                    <a:pt x="1656" y="123"/>
                  </a:lnTo>
                  <a:lnTo>
                    <a:pt x="1437" y="220"/>
                  </a:lnTo>
                  <a:lnTo>
                    <a:pt x="1218" y="342"/>
                  </a:lnTo>
                  <a:lnTo>
                    <a:pt x="1048" y="488"/>
                  </a:lnTo>
                  <a:lnTo>
                    <a:pt x="877" y="634"/>
                  </a:lnTo>
                  <a:lnTo>
                    <a:pt x="731" y="780"/>
                  </a:lnTo>
                  <a:lnTo>
                    <a:pt x="585" y="951"/>
                  </a:lnTo>
                  <a:lnTo>
                    <a:pt x="487" y="1121"/>
                  </a:lnTo>
                  <a:lnTo>
                    <a:pt x="366" y="1316"/>
                  </a:lnTo>
                  <a:lnTo>
                    <a:pt x="220" y="1681"/>
                  </a:lnTo>
                  <a:lnTo>
                    <a:pt x="98" y="2071"/>
                  </a:lnTo>
                  <a:lnTo>
                    <a:pt x="0" y="2461"/>
                  </a:lnTo>
                </a:path>
              </a:pathLst>
            </a:custGeom>
            <a:noFill/>
            <a:ln w="9525" cap="rnd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Just the basics. . .</a:t>
            </a: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259" name="Shape 259"/>
          <p:cNvCxnSpPr/>
          <p:nvPr/>
        </p:nvCxnSpPr>
        <p:spPr>
          <a:xfrm>
            <a:off x="4475988" y="1682587"/>
            <a:ext cx="0" cy="392999"/>
          </a:xfrm>
          <a:prstGeom prst="straightConnector1">
            <a:avLst/>
          </a:prstGeom>
          <a:noFill/>
          <a:ln w="9525" cap="rnd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62" name="Shape 262"/>
          <p:cNvCxnSpPr/>
          <p:nvPr/>
        </p:nvCxnSpPr>
        <p:spPr>
          <a:xfrm>
            <a:off x="4475987" y="2420358"/>
            <a:ext cx="0" cy="392999"/>
          </a:xfrm>
          <a:prstGeom prst="straightConnector1">
            <a:avLst/>
          </a:prstGeom>
          <a:noFill/>
          <a:ln w="9525" cap="rnd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65" name="Shape 265"/>
          <p:cNvCxnSpPr/>
          <p:nvPr/>
        </p:nvCxnSpPr>
        <p:spPr>
          <a:xfrm>
            <a:off x="4475988" y="3179384"/>
            <a:ext cx="0" cy="392999"/>
          </a:xfrm>
          <a:prstGeom prst="straightConnector1">
            <a:avLst/>
          </a:prstGeom>
          <a:noFill/>
          <a:ln w="9525" cap="rnd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68" name="Shape 268"/>
          <p:cNvCxnSpPr/>
          <p:nvPr/>
        </p:nvCxnSpPr>
        <p:spPr>
          <a:xfrm>
            <a:off x="4475985" y="3909976"/>
            <a:ext cx="0" cy="392999"/>
          </a:xfrm>
          <a:prstGeom prst="straightConnector1">
            <a:avLst/>
          </a:prstGeom>
          <a:noFill/>
          <a:ln w="9525" cap="rnd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70" name="Shape 270"/>
          <p:cNvSpPr/>
          <p:nvPr/>
        </p:nvSpPr>
        <p:spPr>
          <a:xfrm flipH="1">
            <a:off x="3787126" y="1509779"/>
            <a:ext cx="91800" cy="29787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115785"/>
                </a:moveTo>
                <a:lnTo>
                  <a:pt x="0" y="3719"/>
                </a:lnTo>
                <a:lnTo>
                  <a:pt x="120000" y="0"/>
                </a:lnTo>
                <a:lnTo>
                  <a:pt x="120000" y="120000"/>
                </a:lnTo>
                <a:lnTo>
                  <a:pt x="0" y="115785"/>
                </a:lnTo>
                <a:close/>
              </a:path>
            </a:pathLst>
          </a:custGeom>
          <a:gradFill>
            <a:gsLst>
              <a:gs pos="0">
                <a:srgbClr val="FFFFFF">
                  <a:alpha val="9803"/>
                </a:srgbClr>
              </a:gs>
              <a:gs pos="100000">
                <a:srgbClr val="FFFFFF">
                  <a:alpha val="24705"/>
                </a:srgbClr>
              </a:gs>
            </a:gsLst>
            <a:lin ang="0" scaled="0"/>
          </a:gra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24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>
                <a:latin typeface="+mj-lt"/>
              </a:rPr>
              <a:t>Basic Lesson Design</a:t>
            </a:r>
            <a:endParaRPr lang="en-US" dirty="0">
              <a:latin typeface="+mj-lt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07874" y="739877"/>
            <a:ext cx="2982190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" sz="20000" dirty="0" smtClean="0">
                <a:solidFill>
                  <a:srgbClr val="18637B"/>
                </a:solidFill>
                <a:latin typeface="+mj-lt"/>
                <a:ea typeface="Roboto Slab"/>
                <a:cs typeface="Roboto Slab"/>
                <a:sym typeface="Roboto Slab"/>
              </a:rPr>
              <a:t>2</a:t>
            </a:r>
            <a:endParaRPr lang="en" sz="20000" dirty="0">
              <a:solidFill>
                <a:srgbClr val="18637B"/>
              </a:solidFill>
              <a:latin typeface="+mj-lt"/>
              <a:ea typeface="Roboto Slab"/>
              <a:cs typeface="Roboto Slab"/>
              <a:sym typeface="Roboto Slab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" name="Shape 295"/>
          <p:cNvSpPr txBox="1">
            <a:spLocks noGrp="1"/>
          </p:cNvSpPr>
          <p:nvPr>
            <p:ph type="title"/>
          </p:nvPr>
        </p:nvSpPr>
        <p:spPr>
          <a:xfrm>
            <a:off x="1146025" y="530725"/>
            <a:ext cx="3208799" cy="10287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dirty="0" smtClean="0">
                <a:latin typeface="+mj-lt"/>
              </a:rPr>
              <a:t>Creating</a:t>
            </a:r>
            <a:r>
              <a:rPr lang="en" dirty="0" smtClean="0"/>
              <a:t> a well designed lesson – Lesson Definition</a:t>
            </a:r>
            <a:endParaRPr lang="en" dirty="0"/>
          </a:p>
        </p:txBody>
      </p:sp>
      <p:graphicFrame>
        <p:nvGraphicFramePr>
          <p:cNvPr id="296" name="Shape 296"/>
          <p:cNvGraphicFramePr/>
          <p:nvPr>
            <p:extLst>
              <p:ext uri="{D42A27DB-BD31-4B8C-83A1-F6EECF244321}">
                <p14:modId xmlns:p14="http://schemas.microsoft.com/office/powerpoint/2010/main" val="3184209524"/>
              </p:ext>
            </p:extLst>
          </p:nvPr>
        </p:nvGraphicFramePr>
        <p:xfrm>
          <a:off x="709569" y="1597439"/>
          <a:ext cx="8299350" cy="3156187"/>
        </p:xfrm>
        <a:graphic>
          <a:graphicData uri="http://schemas.openxmlformats.org/drawingml/2006/table">
            <a:tbl>
              <a:tblPr>
                <a:noFill/>
                <a:tableStyleId>{CA65092B-2597-494D-8EAF-E2A2C9422A68}</a:tableStyleId>
              </a:tblPr>
              <a:tblGrid>
                <a:gridCol w="2074838"/>
                <a:gridCol w="328372"/>
                <a:gridCol w="1272185"/>
                <a:gridCol w="4623955"/>
              </a:tblGrid>
              <a:tr h="471382"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r>
                        <a:rPr lang="en-US" sz="1200" b="1" dirty="0" smtClean="0">
                          <a:solidFill>
                            <a:srgbClr val="FFFFFF"/>
                          </a:solidFill>
                          <a:latin typeface="Calibri" panose="020F0502020204030204" pitchFamily="34" charset="0"/>
                          <a:ea typeface="Nixie One"/>
                          <a:cs typeface="Calibri" panose="020F0502020204030204" pitchFamily="34" charset="0"/>
                          <a:sym typeface="Nixie One"/>
                        </a:rPr>
                        <a:t>Write the lesson title</a:t>
                      </a:r>
                      <a:endParaRPr sz="1200" b="1" dirty="0">
                        <a:solidFill>
                          <a:srgbClr val="FFFFFF"/>
                        </a:solidFill>
                        <a:latin typeface="Calibri" panose="020F0502020204030204" pitchFamily="34" charset="0"/>
                        <a:ea typeface="Nixie One"/>
                        <a:cs typeface="Calibri" panose="020F0502020204030204" pitchFamily="34" charset="0"/>
                        <a:sym typeface="Nixie One"/>
                      </a:endParaRPr>
                    </a:p>
                  </a:txBody>
                  <a:tcPr marL="91425" marR="91425" marT="68575" marB="6857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spcBef>
                          <a:spcPts val="0"/>
                        </a:spcBef>
                        <a:buNone/>
                      </a:pPr>
                      <a:endParaRPr lang="en" sz="1200" b="1" dirty="0">
                        <a:solidFill>
                          <a:srgbClr val="FFFFFF"/>
                        </a:solidFill>
                        <a:latin typeface="Nixie One"/>
                        <a:ea typeface="Nixie One"/>
                        <a:cs typeface="Nixie One"/>
                        <a:sym typeface="Nixie One"/>
                      </a:endParaRPr>
                    </a:p>
                  </a:txBody>
                  <a:tcPr marL="91425" marR="91425" marT="68575" marB="68575" anchor="ctr">
                    <a:lnL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spcBef>
                          <a:spcPts val="0"/>
                        </a:spcBef>
                        <a:buNone/>
                      </a:pPr>
                      <a:r>
                        <a:rPr lang="en" sz="1200" b="1" dirty="0" smtClean="0">
                          <a:solidFill>
                            <a:srgbClr val="FFFFFF"/>
                          </a:solidFill>
                          <a:latin typeface="Calibri" panose="020F0502020204030204" pitchFamily="34" charset="0"/>
                          <a:ea typeface="Nixie One"/>
                          <a:cs typeface="Calibri" panose="020F0502020204030204" pitchFamily="34" charset="0"/>
                          <a:sym typeface="Nixie One"/>
                        </a:rPr>
                        <a:t>For example:</a:t>
                      </a:r>
                      <a:endParaRPr lang="en" sz="1200" b="1" dirty="0">
                        <a:solidFill>
                          <a:srgbClr val="FFFFFF"/>
                        </a:solidFill>
                        <a:latin typeface="Calibri" panose="020F0502020204030204" pitchFamily="34" charset="0"/>
                        <a:ea typeface="Nixie One"/>
                        <a:cs typeface="Calibri" panose="020F0502020204030204" pitchFamily="34" charset="0"/>
                        <a:sym typeface="Nixie One"/>
                      </a:endParaRPr>
                    </a:p>
                  </a:txBody>
                  <a:tcPr marL="91425" marR="91425" marT="68575" marB="68575" anchor="ctr">
                    <a:lnL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spcBef>
                          <a:spcPts val="0"/>
                        </a:spcBef>
                        <a:buNone/>
                      </a:pPr>
                      <a:r>
                        <a:rPr lang="en" sz="1200" b="1" dirty="0" smtClean="0">
                          <a:solidFill>
                            <a:srgbClr val="FFFFFF"/>
                          </a:solidFill>
                          <a:latin typeface="Calibri" panose="020F0502020204030204" pitchFamily="34" charset="0"/>
                          <a:ea typeface="Nixie One"/>
                          <a:cs typeface="Calibri" panose="020F0502020204030204" pitchFamily="34" charset="0"/>
                          <a:sym typeface="Nixie One"/>
                        </a:rPr>
                        <a:t>Writing to Explain</a:t>
                      </a:r>
                      <a:endParaRPr lang="en" sz="1200" b="1" dirty="0">
                        <a:solidFill>
                          <a:srgbClr val="FFFFFF"/>
                        </a:solidFill>
                        <a:latin typeface="Calibri" panose="020F0502020204030204" pitchFamily="34" charset="0"/>
                        <a:ea typeface="Nixie One"/>
                        <a:cs typeface="Calibri" panose="020F0502020204030204" pitchFamily="34" charset="0"/>
                        <a:sym typeface="Nixie One"/>
                      </a:endParaRPr>
                    </a:p>
                  </a:txBody>
                  <a:tcPr marL="91425" marR="91425" marT="68575" marB="68575" anchor="ctr">
                    <a:lnL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</a:tr>
              <a:tr h="94753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dirty="0" smtClean="0">
                          <a:solidFill>
                            <a:srgbClr val="FFFFFF"/>
                          </a:solidFill>
                          <a:latin typeface="Calibri" panose="020F0502020204030204" pitchFamily="34" charset="0"/>
                          <a:ea typeface="Nixie One"/>
                          <a:cs typeface="Calibri" panose="020F0502020204030204" pitchFamily="34" charset="0"/>
                          <a:sym typeface="Nixie One"/>
                        </a:rPr>
                        <a:t>Choose the standard to address</a:t>
                      </a:r>
                    </a:p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 sz="1200" b="1" dirty="0">
                        <a:solidFill>
                          <a:srgbClr val="FFFFFF"/>
                        </a:solidFill>
                        <a:latin typeface="Calibri" panose="020F0502020204030204" pitchFamily="34" charset="0"/>
                        <a:ea typeface="Nixie One"/>
                        <a:cs typeface="Calibri" panose="020F0502020204030204" pitchFamily="34" charset="0"/>
                        <a:sym typeface="Nixie One"/>
                      </a:endParaRPr>
                    </a:p>
                  </a:txBody>
                  <a:tcPr marL="91425" marR="91425" marT="68575" marB="6857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spcBef>
                          <a:spcPts val="0"/>
                        </a:spcBef>
                        <a:buNone/>
                      </a:pPr>
                      <a:endParaRPr lang="en" sz="1200" b="1" dirty="0">
                        <a:solidFill>
                          <a:srgbClr val="FFFFFF"/>
                        </a:solidFill>
                        <a:latin typeface="Nixie One"/>
                        <a:ea typeface="Nixie One"/>
                        <a:cs typeface="Nixie One"/>
                        <a:sym typeface="Nixie One"/>
                      </a:endParaRPr>
                    </a:p>
                  </a:txBody>
                  <a:tcPr marL="91425" marR="91425" marT="68575" marB="68575" anchor="ctr">
                    <a:lnL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" sz="1200" b="1" dirty="0" smtClean="0">
                          <a:solidFill>
                            <a:srgbClr val="FFFFFF"/>
                          </a:solidFill>
                          <a:latin typeface="Calibri" panose="020F0502020204030204" pitchFamily="34" charset="0"/>
                          <a:ea typeface="Nixie One"/>
                          <a:cs typeface="Calibri" panose="020F0502020204030204" pitchFamily="34" charset="0"/>
                          <a:sym typeface="Nixie One"/>
                        </a:rPr>
                        <a:t>For example:</a:t>
                      </a:r>
                    </a:p>
                    <a:p>
                      <a:pPr lvl="0" algn="ctr">
                        <a:spcBef>
                          <a:spcPts val="0"/>
                        </a:spcBef>
                        <a:buNone/>
                      </a:pPr>
                      <a:endParaRPr lang="en" sz="1200" b="1" dirty="0">
                        <a:solidFill>
                          <a:srgbClr val="FFFFFF"/>
                        </a:solidFill>
                        <a:latin typeface="Calibri" panose="020F0502020204030204" pitchFamily="34" charset="0"/>
                        <a:ea typeface="Nixie One"/>
                        <a:cs typeface="Calibri" panose="020F0502020204030204" pitchFamily="34" charset="0"/>
                        <a:sym typeface="Nixie One"/>
                      </a:endParaRPr>
                    </a:p>
                  </a:txBody>
                  <a:tcPr marL="91425" marR="91425" marT="68575" marB="68575" anchor="ctr">
                    <a:lnL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spcBef>
                          <a:spcPts val="0"/>
                        </a:spcBef>
                        <a:buNone/>
                      </a:pPr>
                      <a:r>
                        <a:rPr lang="en" sz="1200" b="1" dirty="0" smtClean="0">
                          <a:solidFill>
                            <a:srgbClr val="FFFFFF"/>
                          </a:solidFill>
                          <a:latin typeface="Calibri" panose="020F0502020204030204" pitchFamily="34" charset="0"/>
                          <a:ea typeface="Nixie One"/>
                          <a:cs typeface="Calibri" panose="020F0502020204030204" pitchFamily="34" charset="0"/>
                          <a:sym typeface="Nixie One"/>
                        </a:rPr>
                        <a:t>ELA-L. W. 3.2 </a:t>
                      </a:r>
                    </a:p>
                    <a:p>
                      <a:pPr lvl="0" algn="ctr">
                        <a:spcBef>
                          <a:spcPts val="0"/>
                        </a:spcBef>
                        <a:buNone/>
                      </a:pPr>
                      <a:r>
                        <a:rPr lang="en" sz="1200" b="1" dirty="0" smtClean="0">
                          <a:solidFill>
                            <a:srgbClr val="FFFFFF"/>
                          </a:solidFill>
                          <a:latin typeface="Calibri" panose="020F0502020204030204" pitchFamily="34" charset="0"/>
                          <a:ea typeface="Nixie One"/>
                          <a:cs typeface="Calibri" panose="020F0502020204030204" pitchFamily="34" charset="0"/>
                          <a:sym typeface="Nixie One"/>
                        </a:rPr>
                        <a:t>Write informative/explanatory</a:t>
                      </a:r>
                      <a:r>
                        <a:rPr lang="en" sz="1200" b="1" baseline="0" dirty="0" smtClean="0">
                          <a:solidFill>
                            <a:srgbClr val="FFFFFF"/>
                          </a:solidFill>
                          <a:latin typeface="Calibri" panose="020F0502020204030204" pitchFamily="34" charset="0"/>
                          <a:ea typeface="Nixie One"/>
                          <a:cs typeface="Calibri" panose="020F0502020204030204" pitchFamily="34" charset="0"/>
                          <a:sym typeface="Nixie One"/>
                        </a:rPr>
                        <a:t> texts to examine a topic and convey ideas and information clearly. </a:t>
                      </a:r>
                      <a:endParaRPr lang="en" sz="1200" b="1" dirty="0" smtClean="0">
                        <a:solidFill>
                          <a:srgbClr val="FFFFFF"/>
                        </a:solidFill>
                        <a:latin typeface="Calibri" panose="020F0502020204030204" pitchFamily="34" charset="0"/>
                        <a:ea typeface="Nixie One"/>
                        <a:cs typeface="Calibri" panose="020F0502020204030204" pitchFamily="34" charset="0"/>
                        <a:sym typeface="Nixie One"/>
                      </a:endParaRPr>
                    </a:p>
                    <a:p>
                      <a:pPr lvl="0" algn="ctr">
                        <a:spcBef>
                          <a:spcPts val="0"/>
                        </a:spcBef>
                        <a:buNone/>
                      </a:pPr>
                      <a:endParaRPr lang="en" sz="1200" b="1" dirty="0">
                        <a:solidFill>
                          <a:srgbClr val="FFFFFF"/>
                        </a:solidFill>
                        <a:latin typeface="Calibri" panose="020F0502020204030204" pitchFamily="34" charset="0"/>
                        <a:ea typeface="Nixie One"/>
                        <a:cs typeface="Calibri" panose="020F0502020204030204" pitchFamily="34" charset="0"/>
                        <a:sym typeface="Nixie One"/>
                      </a:endParaRPr>
                    </a:p>
                  </a:txBody>
                  <a:tcPr marL="91425" marR="91425" marT="68575" marB="68575" anchor="ctr">
                    <a:lnL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548568">
                <a:tc>
                  <a:txBody>
                    <a:bodyPr/>
                    <a:lstStyle/>
                    <a:p>
                      <a:pPr lvl="0" algn="l">
                        <a:spcBef>
                          <a:spcPts val="0"/>
                        </a:spcBef>
                        <a:buNone/>
                      </a:pPr>
                      <a:r>
                        <a:rPr lang="en" sz="1200" b="1" dirty="0" smtClean="0">
                          <a:solidFill>
                            <a:srgbClr val="FFFFFF"/>
                          </a:solidFill>
                          <a:latin typeface="Calibri" panose="020F0502020204030204" pitchFamily="34" charset="0"/>
                          <a:ea typeface="Nixie One"/>
                          <a:cs typeface="Calibri" panose="020F0502020204030204" pitchFamily="34" charset="0"/>
                          <a:sym typeface="Nixie One"/>
                        </a:rPr>
                        <a:t>Write the learner and behavior</a:t>
                      </a:r>
                      <a:endParaRPr lang="en" sz="1200" b="1" dirty="0">
                        <a:solidFill>
                          <a:srgbClr val="FFFFFF"/>
                        </a:solidFill>
                        <a:latin typeface="Calibri" panose="020F0502020204030204" pitchFamily="34" charset="0"/>
                        <a:ea typeface="Nixie One"/>
                        <a:cs typeface="Calibri" panose="020F0502020204030204" pitchFamily="34" charset="0"/>
                        <a:sym typeface="Nixie One"/>
                      </a:endParaRPr>
                    </a:p>
                  </a:txBody>
                  <a:tcPr marL="91425" marR="91425" marT="68575" marB="6857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8637B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spcBef>
                          <a:spcPts val="0"/>
                        </a:spcBef>
                        <a:buNone/>
                      </a:pPr>
                      <a:endParaRPr lang="en" sz="1200" b="1" dirty="0">
                        <a:solidFill>
                          <a:srgbClr val="FFFFFF"/>
                        </a:solidFill>
                        <a:latin typeface="Roboto Slab"/>
                        <a:ea typeface="Roboto Slab"/>
                        <a:cs typeface="Roboto Slab"/>
                        <a:sym typeface="Roboto Slab"/>
                      </a:endParaRPr>
                    </a:p>
                  </a:txBody>
                  <a:tcPr marL="91425" marR="91425" marT="68575" marB="68575" anchor="ctr">
                    <a:lnL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8637B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spcBef>
                          <a:spcPts val="0"/>
                        </a:spcBef>
                        <a:buNone/>
                      </a:pPr>
                      <a:r>
                        <a:rPr lang="en" sz="1200" b="1" dirty="0" smtClean="0">
                          <a:solidFill>
                            <a:srgbClr val="FFFFFF"/>
                          </a:solidFill>
                          <a:latin typeface="Calibri" panose="020F0502020204030204" pitchFamily="34" charset="0"/>
                          <a:ea typeface="Roboto Slab"/>
                          <a:cs typeface="Calibri" panose="020F0502020204030204" pitchFamily="34" charset="0"/>
                          <a:sym typeface="Roboto Slab"/>
                        </a:rPr>
                        <a:t>For example</a:t>
                      </a:r>
                      <a:endParaRPr lang="en" sz="1200" b="1" dirty="0">
                        <a:solidFill>
                          <a:srgbClr val="FFFFFF"/>
                        </a:solidFill>
                        <a:latin typeface="Calibri" panose="020F0502020204030204" pitchFamily="34" charset="0"/>
                        <a:ea typeface="Roboto Slab"/>
                        <a:cs typeface="Calibri" panose="020F0502020204030204" pitchFamily="34" charset="0"/>
                        <a:sym typeface="Roboto Slab"/>
                      </a:endParaRPr>
                    </a:p>
                  </a:txBody>
                  <a:tcPr marL="91425" marR="91425" marT="68575" marB="68575" anchor="ctr">
                    <a:lnL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8637B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spcBef>
                          <a:spcPts val="0"/>
                        </a:spcBef>
                        <a:buNone/>
                      </a:pPr>
                      <a:r>
                        <a:rPr lang="en" sz="1200" b="1" dirty="0" smtClean="0">
                          <a:solidFill>
                            <a:srgbClr val="FFFFFF"/>
                          </a:solidFill>
                          <a:latin typeface="Calibri" panose="020F0502020204030204" pitchFamily="34" charset="0"/>
                          <a:ea typeface="Roboto Slab"/>
                          <a:cs typeface="Calibri" panose="020F0502020204030204" pitchFamily="34" charset="0"/>
                          <a:sym typeface="Roboto Slab"/>
                        </a:rPr>
                        <a:t>The students will be able to</a:t>
                      </a:r>
                      <a:endParaRPr lang="en" sz="1200" b="1" dirty="0">
                        <a:solidFill>
                          <a:srgbClr val="FFFFFF"/>
                        </a:solidFill>
                        <a:latin typeface="Calibri" panose="020F0502020204030204" pitchFamily="34" charset="0"/>
                        <a:ea typeface="Roboto Slab"/>
                        <a:cs typeface="Calibri" panose="020F0502020204030204" pitchFamily="34" charset="0"/>
                        <a:sym typeface="Roboto Slab"/>
                      </a:endParaRPr>
                    </a:p>
                  </a:txBody>
                  <a:tcPr marL="91425" marR="91425" marT="68575" marB="68575" anchor="ctr">
                    <a:lnL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8637B"/>
                    </a:solidFill>
                  </a:tcPr>
                </a:tc>
              </a:tr>
              <a:tr h="689994">
                <a:tc>
                  <a:txBody>
                    <a:bodyPr/>
                    <a:lstStyle/>
                    <a:p>
                      <a:pPr lvl="0" algn="l">
                        <a:spcBef>
                          <a:spcPts val="0"/>
                        </a:spcBef>
                        <a:buNone/>
                      </a:pPr>
                      <a:r>
                        <a:rPr lang="en" sz="1200" b="1" dirty="0" smtClean="0">
                          <a:solidFill>
                            <a:srgbClr val="FFFFFF"/>
                          </a:solidFill>
                          <a:latin typeface="Calibri" panose="020F0502020204030204" pitchFamily="34" charset="0"/>
                          <a:ea typeface="Nixie One"/>
                          <a:cs typeface="Calibri" panose="020F0502020204030204" pitchFamily="34" charset="0"/>
                          <a:sym typeface="Nixie One"/>
                        </a:rPr>
                        <a:t>Write the</a:t>
                      </a:r>
                      <a:r>
                        <a:rPr lang="en" sz="1200" b="1" baseline="0" dirty="0" smtClean="0">
                          <a:solidFill>
                            <a:srgbClr val="FFFFFF"/>
                          </a:solidFill>
                          <a:latin typeface="Calibri" panose="020F0502020204030204" pitchFamily="34" charset="0"/>
                          <a:ea typeface="Nixie One"/>
                          <a:cs typeface="Calibri" panose="020F0502020204030204" pitchFamily="34" charset="0"/>
                          <a:sym typeface="Nixie One"/>
                        </a:rPr>
                        <a:t> conditions for mastery of the objective</a:t>
                      </a:r>
                      <a:endParaRPr lang="en" sz="1200" b="1" dirty="0">
                        <a:solidFill>
                          <a:srgbClr val="FFFFFF"/>
                        </a:solidFill>
                        <a:latin typeface="Calibri" panose="020F0502020204030204" pitchFamily="34" charset="0"/>
                        <a:ea typeface="Nixie One"/>
                        <a:cs typeface="Calibri" panose="020F0502020204030204" pitchFamily="34" charset="0"/>
                        <a:sym typeface="Nixie One"/>
                      </a:endParaRPr>
                    </a:p>
                  </a:txBody>
                  <a:tcPr marL="91425" marR="91425" marT="68575" marB="6857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14454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spcBef>
                          <a:spcPts val="0"/>
                        </a:spcBef>
                        <a:buNone/>
                      </a:pPr>
                      <a:endParaRPr lang="en" sz="1200" b="1" dirty="0">
                        <a:solidFill>
                          <a:srgbClr val="FFFFFF"/>
                        </a:solidFill>
                        <a:latin typeface="Roboto Slab"/>
                        <a:ea typeface="Roboto Slab"/>
                        <a:cs typeface="Roboto Slab"/>
                        <a:sym typeface="Roboto Slab"/>
                      </a:endParaRPr>
                    </a:p>
                  </a:txBody>
                  <a:tcPr marL="91425" marR="91425" marT="68575" marB="6857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14454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spcBef>
                          <a:spcPts val="0"/>
                        </a:spcBef>
                        <a:buNone/>
                      </a:pPr>
                      <a:r>
                        <a:rPr lang="en" sz="1200" b="1" dirty="0" smtClean="0">
                          <a:solidFill>
                            <a:srgbClr val="FFFFFF"/>
                          </a:solidFill>
                          <a:latin typeface="Calibri" panose="020F0502020204030204" pitchFamily="34" charset="0"/>
                          <a:ea typeface="Roboto Slab"/>
                          <a:cs typeface="Calibri" panose="020F0502020204030204" pitchFamily="34" charset="0"/>
                          <a:sym typeface="Roboto Slab"/>
                        </a:rPr>
                        <a:t>For example</a:t>
                      </a:r>
                      <a:endParaRPr lang="en" sz="1200" b="1" dirty="0">
                        <a:solidFill>
                          <a:srgbClr val="FFFFFF"/>
                        </a:solidFill>
                        <a:latin typeface="Calibri" panose="020F0502020204030204" pitchFamily="34" charset="0"/>
                        <a:ea typeface="Roboto Slab"/>
                        <a:cs typeface="Calibri" panose="020F0502020204030204" pitchFamily="34" charset="0"/>
                        <a:sym typeface="Roboto Slab"/>
                      </a:endParaRPr>
                    </a:p>
                  </a:txBody>
                  <a:tcPr marL="91425" marR="91425" marT="68575" marB="6857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14454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spcBef>
                          <a:spcPts val="0"/>
                        </a:spcBef>
                        <a:buNone/>
                      </a:pPr>
                      <a:r>
                        <a:rPr lang="en" sz="1200" b="1" dirty="0" smtClean="0">
                          <a:solidFill>
                            <a:srgbClr val="FFFFFF"/>
                          </a:solidFill>
                          <a:latin typeface="Calibri" panose="020F0502020204030204" pitchFamily="34" charset="0"/>
                          <a:ea typeface="Roboto Slab"/>
                          <a:cs typeface="Calibri" panose="020F0502020204030204" pitchFamily="34" charset="0"/>
                          <a:sym typeface="Roboto Slab"/>
                        </a:rPr>
                        <a:t>When this…then</a:t>
                      </a:r>
                      <a:r>
                        <a:rPr lang="en" sz="1200" b="1" baseline="0" dirty="0" smtClean="0">
                          <a:solidFill>
                            <a:srgbClr val="FFFFFF"/>
                          </a:solidFill>
                          <a:latin typeface="Calibri" panose="020F0502020204030204" pitchFamily="34" charset="0"/>
                          <a:ea typeface="Roboto Slab"/>
                          <a:cs typeface="Calibri" panose="020F0502020204030204" pitchFamily="34" charset="0"/>
                          <a:sym typeface="Roboto Slab"/>
                        </a:rPr>
                        <a:t> that</a:t>
                      </a:r>
                      <a:endParaRPr lang="en" sz="1200" b="1" dirty="0">
                        <a:solidFill>
                          <a:srgbClr val="FFFFFF"/>
                        </a:solidFill>
                        <a:latin typeface="Calibri" panose="020F0502020204030204" pitchFamily="34" charset="0"/>
                        <a:ea typeface="Roboto Slab"/>
                        <a:cs typeface="Calibri" panose="020F0502020204030204" pitchFamily="34" charset="0"/>
                        <a:sym typeface="Roboto Slab"/>
                      </a:endParaRPr>
                    </a:p>
                  </a:txBody>
                  <a:tcPr marL="91425" marR="91425" marT="68575" marB="6857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14454"/>
                    </a:solidFill>
                  </a:tcPr>
                </a:tc>
              </a:tr>
              <a:tr h="498708">
                <a:tc>
                  <a:txBody>
                    <a:bodyPr/>
                    <a:lstStyle/>
                    <a:p>
                      <a:pPr lvl="0" algn="l" rtl="0">
                        <a:spcBef>
                          <a:spcPts val="0"/>
                        </a:spcBef>
                        <a:buNone/>
                      </a:pPr>
                      <a:r>
                        <a:rPr lang="en" sz="1200" b="1" dirty="0" smtClean="0">
                          <a:solidFill>
                            <a:srgbClr val="FFFFFF"/>
                          </a:solidFill>
                          <a:latin typeface="Calibri" panose="020F0502020204030204" pitchFamily="34" charset="0"/>
                          <a:ea typeface="Nixie One"/>
                          <a:cs typeface="Calibri" panose="020F0502020204030204" pitchFamily="34" charset="0"/>
                          <a:sym typeface="Nixie One"/>
                        </a:rPr>
                        <a:t>Write the criteria for mastery</a:t>
                      </a:r>
                      <a:endParaRPr lang="en" sz="1200" b="1" dirty="0">
                        <a:solidFill>
                          <a:srgbClr val="FFFFFF"/>
                        </a:solidFill>
                        <a:latin typeface="Calibri" panose="020F0502020204030204" pitchFamily="34" charset="0"/>
                        <a:ea typeface="Nixie One"/>
                        <a:cs typeface="Calibri" panose="020F0502020204030204" pitchFamily="34" charset="0"/>
                        <a:sym typeface="Nixie One"/>
                      </a:endParaRPr>
                    </a:p>
                  </a:txBody>
                  <a:tcPr marL="91425" marR="91425" marT="68575" marB="6857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8637B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 rtl="0">
                        <a:spcBef>
                          <a:spcPts val="0"/>
                        </a:spcBef>
                        <a:buNone/>
                      </a:pPr>
                      <a:endParaRPr lang="en" sz="1200" b="1" dirty="0">
                        <a:solidFill>
                          <a:srgbClr val="FFFFFF"/>
                        </a:solidFill>
                        <a:latin typeface="Roboto Slab"/>
                        <a:ea typeface="Roboto Slab"/>
                        <a:cs typeface="Roboto Slab"/>
                        <a:sym typeface="Roboto Slab"/>
                      </a:endParaRPr>
                    </a:p>
                  </a:txBody>
                  <a:tcPr marL="91425" marR="91425" marT="68575" marB="6857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8637B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 rtl="0">
                        <a:spcBef>
                          <a:spcPts val="0"/>
                        </a:spcBef>
                        <a:buNone/>
                      </a:pPr>
                      <a:r>
                        <a:rPr lang="en" sz="1200" b="1" dirty="0" smtClean="0">
                          <a:solidFill>
                            <a:srgbClr val="FFFFFF"/>
                          </a:solidFill>
                          <a:latin typeface="Calibri" panose="020F0502020204030204" pitchFamily="34" charset="0"/>
                          <a:ea typeface="Roboto Slab"/>
                          <a:cs typeface="Calibri" panose="020F0502020204030204" pitchFamily="34" charset="0"/>
                          <a:sym typeface="Roboto Slab"/>
                        </a:rPr>
                        <a:t>For example</a:t>
                      </a:r>
                      <a:endParaRPr lang="en" sz="1200" b="1" dirty="0">
                        <a:solidFill>
                          <a:srgbClr val="FFFFFF"/>
                        </a:solidFill>
                        <a:latin typeface="Calibri" panose="020F0502020204030204" pitchFamily="34" charset="0"/>
                        <a:ea typeface="Roboto Slab"/>
                        <a:cs typeface="Calibri" panose="020F0502020204030204" pitchFamily="34" charset="0"/>
                        <a:sym typeface="Roboto Slab"/>
                      </a:endParaRPr>
                    </a:p>
                  </a:txBody>
                  <a:tcPr marL="91425" marR="91425" marT="68575" marB="6857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8637B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 rtl="0">
                        <a:spcBef>
                          <a:spcPts val="0"/>
                        </a:spcBef>
                        <a:buNone/>
                      </a:pPr>
                      <a:r>
                        <a:rPr lang="en" sz="1200" b="1" dirty="0" smtClean="0">
                          <a:solidFill>
                            <a:srgbClr val="FFFFFF"/>
                          </a:solidFill>
                          <a:latin typeface="Calibri" panose="020F0502020204030204" pitchFamily="34" charset="0"/>
                          <a:ea typeface="Roboto Slab"/>
                          <a:cs typeface="Calibri" panose="020F0502020204030204" pitchFamily="34" charset="0"/>
                          <a:sym typeface="Roboto Slab"/>
                        </a:rPr>
                        <a:t>Students</a:t>
                      </a:r>
                      <a:r>
                        <a:rPr lang="en" sz="1200" b="1" baseline="0" dirty="0" smtClean="0">
                          <a:solidFill>
                            <a:srgbClr val="FFFFFF"/>
                          </a:solidFill>
                          <a:latin typeface="Calibri" panose="020F0502020204030204" pitchFamily="34" charset="0"/>
                          <a:ea typeface="Roboto Slab"/>
                          <a:cs typeface="Calibri" panose="020F0502020204030204" pitchFamily="34" charset="0"/>
                          <a:sym typeface="Roboto Slab"/>
                        </a:rPr>
                        <a:t> will…when conditions are met</a:t>
                      </a:r>
                      <a:endParaRPr lang="en" sz="1200" b="1" dirty="0">
                        <a:solidFill>
                          <a:srgbClr val="FFFFFF"/>
                        </a:solidFill>
                        <a:latin typeface="Calibri" panose="020F0502020204030204" pitchFamily="34" charset="0"/>
                        <a:ea typeface="Roboto Slab"/>
                        <a:cs typeface="Calibri" panose="020F0502020204030204" pitchFamily="34" charset="0"/>
                        <a:sym typeface="Roboto Slab"/>
                      </a:endParaRPr>
                    </a:p>
                  </a:txBody>
                  <a:tcPr marL="91425" marR="91425" marT="68575" marB="6857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8637B"/>
                    </a:solidFill>
                  </a:tcPr>
                </a:tc>
              </a:tr>
            </a:tbl>
          </a:graphicData>
        </a:graphic>
      </p:graphicFrame>
      <p:grpSp>
        <p:nvGrpSpPr>
          <p:cNvPr id="10" name="Shape 498"/>
          <p:cNvGrpSpPr/>
          <p:nvPr/>
        </p:nvGrpSpPr>
        <p:grpSpPr>
          <a:xfrm>
            <a:off x="398267" y="889432"/>
            <a:ext cx="311303" cy="311286"/>
            <a:chOff x="1923675" y="1633650"/>
            <a:chExt cx="436000" cy="435975"/>
          </a:xfrm>
        </p:grpSpPr>
        <p:sp>
          <p:nvSpPr>
            <p:cNvPr id="11" name="Shape 499"/>
            <p:cNvSpPr/>
            <p:nvPr/>
          </p:nvSpPr>
          <p:spPr>
            <a:xfrm>
              <a:off x="2209250" y="1633650"/>
              <a:ext cx="150425" cy="150425"/>
            </a:xfrm>
            <a:custGeom>
              <a:avLst/>
              <a:gdLst/>
              <a:ahLst/>
              <a:cxnLst/>
              <a:rect l="0" t="0" r="0" b="0"/>
              <a:pathLst>
                <a:path w="6017" h="6017" fill="none" extrusionOk="0">
                  <a:moveTo>
                    <a:pt x="5846" y="3605"/>
                  </a:moveTo>
                  <a:lnTo>
                    <a:pt x="2412" y="171"/>
                  </a:lnTo>
                  <a:lnTo>
                    <a:pt x="2412" y="171"/>
                  </a:lnTo>
                  <a:lnTo>
                    <a:pt x="2314" y="98"/>
                  </a:lnTo>
                  <a:lnTo>
                    <a:pt x="2217" y="49"/>
                  </a:lnTo>
                  <a:lnTo>
                    <a:pt x="2095" y="25"/>
                  </a:lnTo>
                  <a:lnTo>
                    <a:pt x="1997" y="1"/>
                  </a:lnTo>
                  <a:lnTo>
                    <a:pt x="1876" y="25"/>
                  </a:lnTo>
                  <a:lnTo>
                    <a:pt x="1778" y="49"/>
                  </a:lnTo>
                  <a:lnTo>
                    <a:pt x="1681" y="98"/>
                  </a:lnTo>
                  <a:lnTo>
                    <a:pt x="1583" y="171"/>
                  </a:lnTo>
                  <a:lnTo>
                    <a:pt x="0" y="1778"/>
                  </a:lnTo>
                  <a:lnTo>
                    <a:pt x="4238" y="6016"/>
                  </a:lnTo>
                  <a:lnTo>
                    <a:pt x="5846" y="4433"/>
                  </a:lnTo>
                  <a:lnTo>
                    <a:pt x="5846" y="4433"/>
                  </a:lnTo>
                  <a:lnTo>
                    <a:pt x="5919" y="4336"/>
                  </a:lnTo>
                  <a:lnTo>
                    <a:pt x="5967" y="4238"/>
                  </a:lnTo>
                  <a:lnTo>
                    <a:pt x="5992" y="4141"/>
                  </a:lnTo>
                  <a:lnTo>
                    <a:pt x="6016" y="4019"/>
                  </a:lnTo>
                  <a:lnTo>
                    <a:pt x="5992" y="3922"/>
                  </a:lnTo>
                  <a:lnTo>
                    <a:pt x="5967" y="3800"/>
                  </a:lnTo>
                  <a:lnTo>
                    <a:pt x="5919" y="3703"/>
                  </a:lnTo>
                  <a:lnTo>
                    <a:pt x="5846" y="3605"/>
                  </a:lnTo>
                  <a:lnTo>
                    <a:pt x="5846" y="3605"/>
                  </a:lnTo>
                  <a:close/>
                </a:path>
              </a:pathLst>
            </a:custGeom>
            <a:noFill/>
            <a:ln w="9525" cap="rnd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2" name="Shape 500"/>
            <p:cNvSpPr/>
            <p:nvPr/>
          </p:nvSpPr>
          <p:spPr>
            <a:xfrm>
              <a:off x="2019900" y="1757250"/>
              <a:ext cx="261825" cy="261850"/>
            </a:xfrm>
            <a:custGeom>
              <a:avLst/>
              <a:gdLst/>
              <a:ahLst/>
              <a:cxnLst/>
              <a:rect l="0" t="0" r="0" b="0"/>
              <a:pathLst>
                <a:path w="10473" h="10474" fill="none" extrusionOk="0">
                  <a:moveTo>
                    <a:pt x="10473" y="1"/>
                  </a:moveTo>
                  <a:lnTo>
                    <a:pt x="0" y="10473"/>
                  </a:lnTo>
                </a:path>
              </a:pathLst>
            </a:custGeom>
            <a:noFill/>
            <a:ln w="9525" cap="rnd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3" name="Shape 501"/>
            <p:cNvSpPr/>
            <p:nvPr/>
          </p:nvSpPr>
          <p:spPr>
            <a:xfrm>
              <a:off x="1923675" y="1681150"/>
              <a:ext cx="388500" cy="388475"/>
            </a:xfrm>
            <a:custGeom>
              <a:avLst/>
              <a:gdLst/>
              <a:ahLst/>
              <a:cxnLst/>
              <a:rect l="0" t="0" r="0" b="0"/>
              <a:pathLst>
                <a:path w="15540" h="15539" fill="none" extrusionOk="0">
                  <a:moveTo>
                    <a:pt x="11277" y="0"/>
                  </a:moveTo>
                  <a:lnTo>
                    <a:pt x="756" y="10546"/>
                  </a:lnTo>
                  <a:lnTo>
                    <a:pt x="756" y="10546"/>
                  </a:lnTo>
                  <a:lnTo>
                    <a:pt x="683" y="10619"/>
                  </a:lnTo>
                  <a:lnTo>
                    <a:pt x="634" y="10692"/>
                  </a:lnTo>
                  <a:lnTo>
                    <a:pt x="610" y="10765"/>
                  </a:lnTo>
                  <a:lnTo>
                    <a:pt x="585" y="10863"/>
                  </a:lnTo>
                  <a:lnTo>
                    <a:pt x="1" y="14881"/>
                  </a:lnTo>
                  <a:lnTo>
                    <a:pt x="1" y="14881"/>
                  </a:lnTo>
                  <a:lnTo>
                    <a:pt x="1" y="15003"/>
                  </a:lnTo>
                  <a:lnTo>
                    <a:pt x="25" y="15149"/>
                  </a:lnTo>
                  <a:lnTo>
                    <a:pt x="98" y="15271"/>
                  </a:lnTo>
                  <a:lnTo>
                    <a:pt x="171" y="15368"/>
                  </a:lnTo>
                  <a:lnTo>
                    <a:pt x="171" y="15368"/>
                  </a:lnTo>
                  <a:lnTo>
                    <a:pt x="269" y="15441"/>
                  </a:lnTo>
                  <a:lnTo>
                    <a:pt x="366" y="15490"/>
                  </a:lnTo>
                  <a:lnTo>
                    <a:pt x="464" y="15514"/>
                  </a:lnTo>
                  <a:lnTo>
                    <a:pt x="585" y="15539"/>
                  </a:lnTo>
                  <a:lnTo>
                    <a:pt x="585" y="15539"/>
                  </a:lnTo>
                  <a:lnTo>
                    <a:pt x="659" y="15539"/>
                  </a:lnTo>
                  <a:lnTo>
                    <a:pt x="4677" y="14954"/>
                  </a:lnTo>
                  <a:lnTo>
                    <a:pt x="4677" y="14954"/>
                  </a:lnTo>
                  <a:lnTo>
                    <a:pt x="4848" y="14905"/>
                  </a:lnTo>
                  <a:lnTo>
                    <a:pt x="4921" y="14857"/>
                  </a:lnTo>
                  <a:lnTo>
                    <a:pt x="4994" y="14784"/>
                  </a:lnTo>
                  <a:lnTo>
                    <a:pt x="15539" y="4262"/>
                  </a:lnTo>
                </a:path>
              </a:pathLst>
            </a:custGeom>
            <a:noFill/>
            <a:ln w="9525" cap="rnd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4" name="Shape 502"/>
            <p:cNvSpPr/>
            <p:nvPr/>
          </p:nvSpPr>
          <p:spPr>
            <a:xfrm>
              <a:off x="1974225" y="1711575"/>
              <a:ext cx="261825" cy="261850"/>
            </a:xfrm>
            <a:custGeom>
              <a:avLst/>
              <a:gdLst/>
              <a:ahLst/>
              <a:cxnLst/>
              <a:rect l="0" t="0" r="0" b="0"/>
              <a:pathLst>
                <a:path w="10473" h="10474" fill="none" extrusionOk="0">
                  <a:moveTo>
                    <a:pt x="0" y="10474"/>
                  </a:moveTo>
                  <a:lnTo>
                    <a:pt x="10473" y="1"/>
                  </a:lnTo>
                </a:path>
              </a:pathLst>
            </a:custGeom>
            <a:noFill/>
            <a:ln w="9525" cap="rnd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5" name="Shape 503"/>
            <p:cNvSpPr/>
            <p:nvPr/>
          </p:nvSpPr>
          <p:spPr>
            <a:xfrm>
              <a:off x="1934650" y="2014200"/>
              <a:ext cx="44475" cy="44475"/>
            </a:xfrm>
            <a:custGeom>
              <a:avLst/>
              <a:gdLst/>
              <a:ahLst/>
              <a:cxnLst/>
              <a:rect l="0" t="0" r="0" b="0"/>
              <a:pathLst>
                <a:path w="1779" h="1779" fill="none" extrusionOk="0">
                  <a:moveTo>
                    <a:pt x="1778" y="1778"/>
                  </a:moveTo>
                  <a:lnTo>
                    <a:pt x="0" y="0"/>
                  </a:lnTo>
                </a:path>
              </a:pathLst>
            </a:custGeom>
            <a:noFill/>
            <a:ln w="9525" cap="rnd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6" name="Shape 504"/>
            <p:cNvSpPr/>
            <p:nvPr/>
          </p:nvSpPr>
          <p:spPr>
            <a:xfrm>
              <a:off x="1944375" y="1947225"/>
              <a:ext cx="101725" cy="101700"/>
            </a:xfrm>
            <a:custGeom>
              <a:avLst/>
              <a:gdLst/>
              <a:ahLst/>
              <a:cxnLst/>
              <a:rect l="0" t="0" r="0" b="0"/>
              <a:pathLst>
                <a:path w="4069" h="4068" fill="none" extrusionOk="0">
                  <a:moveTo>
                    <a:pt x="1" y="49"/>
                  </a:moveTo>
                  <a:lnTo>
                    <a:pt x="1" y="49"/>
                  </a:lnTo>
                  <a:lnTo>
                    <a:pt x="25" y="0"/>
                  </a:lnTo>
                  <a:lnTo>
                    <a:pt x="25" y="0"/>
                  </a:lnTo>
                  <a:lnTo>
                    <a:pt x="4068" y="4043"/>
                  </a:lnTo>
                  <a:lnTo>
                    <a:pt x="4068" y="4043"/>
                  </a:lnTo>
                  <a:lnTo>
                    <a:pt x="4068" y="4043"/>
                  </a:lnTo>
                  <a:lnTo>
                    <a:pt x="4020" y="4068"/>
                  </a:lnTo>
                </a:path>
              </a:pathLst>
            </a:custGeom>
            <a:noFill/>
            <a:ln w="9525" cap="rnd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Lesson Design Studio</a:t>
            </a:r>
            <a:endParaRPr lang="en-US" dirty="0"/>
          </a:p>
        </p:txBody>
      </p:sp>
      <p:pic>
        <p:nvPicPr>
          <p:cNvPr id="4" name="Picture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4200" y="1309370"/>
            <a:ext cx="5943600" cy="38341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01467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3" name="Shape 343"/>
          <p:cNvSpPr txBox="1">
            <a:spLocks noGrp="1"/>
          </p:cNvSpPr>
          <p:nvPr>
            <p:ph type="title"/>
          </p:nvPr>
        </p:nvSpPr>
        <p:spPr>
          <a:xfrm>
            <a:off x="1146025" y="530725"/>
            <a:ext cx="3208799" cy="10287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dirty="0" smtClean="0">
                <a:latin typeface="+mj-lt"/>
              </a:rPr>
              <a:t>Choose</a:t>
            </a:r>
            <a:r>
              <a:rPr lang="en" dirty="0" smtClean="0"/>
              <a:t> the instructional mode(s) </a:t>
            </a:r>
            <a:endParaRPr lang="en" dirty="0"/>
          </a:p>
        </p:txBody>
      </p:sp>
      <p:grpSp>
        <p:nvGrpSpPr>
          <p:cNvPr id="347" name="Shape 347"/>
          <p:cNvGrpSpPr/>
          <p:nvPr/>
        </p:nvGrpSpPr>
        <p:grpSpPr>
          <a:xfrm>
            <a:off x="348268" y="907692"/>
            <a:ext cx="369548" cy="274765"/>
            <a:chOff x="5247525" y="3007275"/>
            <a:chExt cx="517575" cy="384825"/>
          </a:xfrm>
        </p:grpSpPr>
        <p:sp>
          <p:nvSpPr>
            <p:cNvPr id="348" name="Shape 348"/>
            <p:cNvSpPr/>
            <p:nvPr/>
          </p:nvSpPr>
          <p:spPr>
            <a:xfrm>
              <a:off x="5247525" y="3007275"/>
              <a:ext cx="348900" cy="348900"/>
            </a:xfrm>
            <a:custGeom>
              <a:avLst/>
              <a:gdLst/>
              <a:ahLst/>
              <a:cxnLst/>
              <a:rect l="0" t="0" r="0" b="0"/>
              <a:pathLst>
                <a:path w="13956" h="13956" fill="none" extrusionOk="0">
                  <a:moveTo>
                    <a:pt x="13323" y="5772"/>
                  </a:moveTo>
                  <a:lnTo>
                    <a:pt x="11861" y="5626"/>
                  </a:lnTo>
                  <a:lnTo>
                    <a:pt x="11861" y="5626"/>
                  </a:lnTo>
                  <a:lnTo>
                    <a:pt x="11788" y="5334"/>
                  </a:lnTo>
                  <a:lnTo>
                    <a:pt x="11667" y="5042"/>
                  </a:lnTo>
                  <a:lnTo>
                    <a:pt x="11545" y="4750"/>
                  </a:lnTo>
                  <a:lnTo>
                    <a:pt x="11399" y="4482"/>
                  </a:lnTo>
                  <a:lnTo>
                    <a:pt x="12300" y="3337"/>
                  </a:lnTo>
                  <a:lnTo>
                    <a:pt x="12300" y="3337"/>
                  </a:lnTo>
                  <a:lnTo>
                    <a:pt x="12373" y="3240"/>
                  </a:lnTo>
                  <a:lnTo>
                    <a:pt x="12422" y="3118"/>
                  </a:lnTo>
                  <a:lnTo>
                    <a:pt x="12446" y="2996"/>
                  </a:lnTo>
                  <a:lnTo>
                    <a:pt x="12446" y="2850"/>
                  </a:lnTo>
                  <a:lnTo>
                    <a:pt x="12422" y="2728"/>
                  </a:lnTo>
                  <a:lnTo>
                    <a:pt x="12397" y="2606"/>
                  </a:lnTo>
                  <a:lnTo>
                    <a:pt x="12324" y="2485"/>
                  </a:lnTo>
                  <a:lnTo>
                    <a:pt x="12251" y="2387"/>
                  </a:lnTo>
                  <a:lnTo>
                    <a:pt x="11569" y="1705"/>
                  </a:lnTo>
                  <a:lnTo>
                    <a:pt x="11569" y="1705"/>
                  </a:lnTo>
                  <a:lnTo>
                    <a:pt x="11472" y="1632"/>
                  </a:lnTo>
                  <a:lnTo>
                    <a:pt x="11350" y="1559"/>
                  </a:lnTo>
                  <a:lnTo>
                    <a:pt x="11228" y="1510"/>
                  </a:lnTo>
                  <a:lnTo>
                    <a:pt x="11106" y="1510"/>
                  </a:lnTo>
                  <a:lnTo>
                    <a:pt x="10960" y="1510"/>
                  </a:lnTo>
                  <a:lnTo>
                    <a:pt x="10838" y="1535"/>
                  </a:lnTo>
                  <a:lnTo>
                    <a:pt x="10717" y="1583"/>
                  </a:lnTo>
                  <a:lnTo>
                    <a:pt x="10619" y="1656"/>
                  </a:lnTo>
                  <a:lnTo>
                    <a:pt x="9475" y="2558"/>
                  </a:lnTo>
                  <a:lnTo>
                    <a:pt x="9475" y="2558"/>
                  </a:lnTo>
                  <a:lnTo>
                    <a:pt x="9207" y="2411"/>
                  </a:lnTo>
                  <a:lnTo>
                    <a:pt x="8914" y="2290"/>
                  </a:lnTo>
                  <a:lnTo>
                    <a:pt x="8622" y="2168"/>
                  </a:lnTo>
                  <a:lnTo>
                    <a:pt x="8330" y="2070"/>
                  </a:lnTo>
                  <a:lnTo>
                    <a:pt x="8159" y="634"/>
                  </a:lnTo>
                  <a:lnTo>
                    <a:pt x="8159" y="634"/>
                  </a:lnTo>
                  <a:lnTo>
                    <a:pt x="8135" y="512"/>
                  </a:lnTo>
                  <a:lnTo>
                    <a:pt x="8086" y="390"/>
                  </a:lnTo>
                  <a:lnTo>
                    <a:pt x="8013" y="293"/>
                  </a:lnTo>
                  <a:lnTo>
                    <a:pt x="7940" y="195"/>
                  </a:lnTo>
                  <a:lnTo>
                    <a:pt x="7818" y="122"/>
                  </a:lnTo>
                  <a:lnTo>
                    <a:pt x="7721" y="49"/>
                  </a:lnTo>
                  <a:lnTo>
                    <a:pt x="7575" y="25"/>
                  </a:lnTo>
                  <a:lnTo>
                    <a:pt x="7453" y="0"/>
                  </a:lnTo>
                  <a:lnTo>
                    <a:pt x="6479" y="0"/>
                  </a:lnTo>
                  <a:lnTo>
                    <a:pt x="6479" y="0"/>
                  </a:lnTo>
                  <a:lnTo>
                    <a:pt x="6357" y="25"/>
                  </a:lnTo>
                  <a:lnTo>
                    <a:pt x="6235" y="49"/>
                  </a:lnTo>
                  <a:lnTo>
                    <a:pt x="6114" y="122"/>
                  </a:lnTo>
                  <a:lnTo>
                    <a:pt x="6016" y="195"/>
                  </a:lnTo>
                  <a:lnTo>
                    <a:pt x="5919" y="293"/>
                  </a:lnTo>
                  <a:lnTo>
                    <a:pt x="5846" y="390"/>
                  </a:lnTo>
                  <a:lnTo>
                    <a:pt x="5797" y="512"/>
                  </a:lnTo>
                  <a:lnTo>
                    <a:pt x="5773" y="634"/>
                  </a:lnTo>
                  <a:lnTo>
                    <a:pt x="5602" y="2070"/>
                  </a:lnTo>
                  <a:lnTo>
                    <a:pt x="5602" y="2070"/>
                  </a:lnTo>
                  <a:lnTo>
                    <a:pt x="5310" y="2168"/>
                  </a:lnTo>
                  <a:lnTo>
                    <a:pt x="5018" y="2290"/>
                  </a:lnTo>
                  <a:lnTo>
                    <a:pt x="4750" y="2411"/>
                  </a:lnTo>
                  <a:lnTo>
                    <a:pt x="4482" y="2558"/>
                  </a:lnTo>
                  <a:lnTo>
                    <a:pt x="3337" y="1656"/>
                  </a:lnTo>
                  <a:lnTo>
                    <a:pt x="3337" y="1656"/>
                  </a:lnTo>
                  <a:lnTo>
                    <a:pt x="3215" y="1583"/>
                  </a:lnTo>
                  <a:lnTo>
                    <a:pt x="3094" y="1535"/>
                  </a:lnTo>
                  <a:lnTo>
                    <a:pt x="2972" y="1510"/>
                  </a:lnTo>
                  <a:lnTo>
                    <a:pt x="2850" y="1510"/>
                  </a:lnTo>
                  <a:lnTo>
                    <a:pt x="2728" y="1510"/>
                  </a:lnTo>
                  <a:lnTo>
                    <a:pt x="2582" y="1559"/>
                  </a:lnTo>
                  <a:lnTo>
                    <a:pt x="2485" y="1632"/>
                  </a:lnTo>
                  <a:lnTo>
                    <a:pt x="2387" y="1705"/>
                  </a:lnTo>
                  <a:lnTo>
                    <a:pt x="1705" y="2387"/>
                  </a:lnTo>
                  <a:lnTo>
                    <a:pt x="1705" y="2387"/>
                  </a:lnTo>
                  <a:lnTo>
                    <a:pt x="1608" y="2485"/>
                  </a:lnTo>
                  <a:lnTo>
                    <a:pt x="1559" y="2606"/>
                  </a:lnTo>
                  <a:lnTo>
                    <a:pt x="1511" y="2728"/>
                  </a:lnTo>
                  <a:lnTo>
                    <a:pt x="1486" y="2850"/>
                  </a:lnTo>
                  <a:lnTo>
                    <a:pt x="1486" y="2996"/>
                  </a:lnTo>
                  <a:lnTo>
                    <a:pt x="1511" y="3118"/>
                  </a:lnTo>
                  <a:lnTo>
                    <a:pt x="1559" y="3240"/>
                  </a:lnTo>
                  <a:lnTo>
                    <a:pt x="1632" y="3337"/>
                  </a:lnTo>
                  <a:lnTo>
                    <a:pt x="2533" y="4482"/>
                  </a:lnTo>
                  <a:lnTo>
                    <a:pt x="2533" y="4482"/>
                  </a:lnTo>
                  <a:lnTo>
                    <a:pt x="2387" y="4750"/>
                  </a:lnTo>
                  <a:lnTo>
                    <a:pt x="2266" y="5042"/>
                  </a:lnTo>
                  <a:lnTo>
                    <a:pt x="2168" y="5334"/>
                  </a:lnTo>
                  <a:lnTo>
                    <a:pt x="2071" y="5626"/>
                  </a:lnTo>
                  <a:lnTo>
                    <a:pt x="634" y="5772"/>
                  </a:lnTo>
                  <a:lnTo>
                    <a:pt x="634" y="5772"/>
                  </a:lnTo>
                  <a:lnTo>
                    <a:pt x="512" y="5821"/>
                  </a:lnTo>
                  <a:lnTo>
                    <a:pt x="390" y="5870"/>
                  </a:lnTo>
                  <a:lnTo>
                    <a:pt x="268" y="5943"/>
                  </a:lnTo>
                  <a:lnTo>
                    <a:pt x="171" y="6016"/>
                  </a:lnTo>
                  <a:lnTo>
                    <a:pt x="98" y="6138"/>
                  </a:lnTo>
                  <a:lnTo>
                    <a:pt x="49" y="6235"/>
                  </a:lnTo>
                  <a:lnTo>
                    <a:pt x="1" y="6381"/>
                  </a:lnTo>
                  <a:lnTo>
                    <a:pt x="1" y="6503"/>
                  </a:lnTo>
                  <a:lnTo>
                    <a:pt x="1" y="7453"/>
                  </a:lnTo>
                  <a:lnTo>
                    <a:pt x="1" y="7453"/>
                  </a:lnTo>
                  <a:lnTo>
                    <a:pt x="1" y="7599"/>
                  </a:lnTo>
                  <a:lnTo>
                    <a:pt x="49" y="7721"/>
                  </a:lnTo>
                  <a:lnTo>
                    <a:pt x="98" y="7843"/>
                  </a:lnTo>
                  <a:lnTo>
                    <a:pt x="171" y="7940"/>
                  </a:lnTo>
                  <a:lnTo>
                    <a:pt x="268" y="8037"/>
                  </a:lnTo>
                  <a:lnTo>
                    <a:pt x="390" y="8111"/>
                  </a:lnTo>
                  <a:lnTo>
                    <a:pt x="512" y="8159"/>
                  </a:lnTo>
                  <a:lnTo>
                    <a:pt x="634" y="8184"/>
                  </a:lnTo>
                  <a:lnTo>
                    <a:pt x="2071" y="8354"/>
                  </a:lnTo>
                  <a:lnTo>
                    <a:pt x="2071" y="8354"/>
                  </a:lnTo>
                  <a:lnTo>
                    <a:pt x="2168" y="8646"/>
                  </a:lnTo>
                  <a:lnTo>
                    <a:pt x="2266" y="8914"/>
                  </a:lnTo>
                  <a:lnTo>
                    <a:pt x="2387" y="9206"/>
                  </a:lnTo>
                  <a:lnTo>
                    <a:pt x="2533" y="9474"/>
                  </a:lnTo>
                  <a:lnTo>
                    <a:pt x="1632" y="10619"/>
                  </a:lnTo>
                  <a:lnTo>
                    <a:pt x="1632" y="10619"/>
                  </a:lnTo>
                  <a:lnTo>
                    <a:pt x="1559" y="10741"/>
                  </a:lnTo>
                  <a:lnTo>
                    <a:pt x="1511" y="10863"/>
                  </a:lnTo>
                  <a:lnTo>
                    <a:pt x="1486" y="10984"/>
                  </a:lnTo>
                  <a:lnTo>
                    <a:pt x="1486" y="11106"/>
                  </a:lnTo>
                  <a:lnTo>
                    <a:pt x="1511" y="11228"/>
                  </a:lnTo>
                  <a:lnTo>
                    <a:pt x="1559" y="11350"/>
                  </a:lnTo>
                  <a:lnTo>
                    <a:pt x="1608" y="11472"/>
                  </a:lnTo>
                  <a:lnTo>
                    <a:pt x="1705" y="11569"/>
                  </a:lnTo>
                  <a:lnTo>
                    <a:pt x="2387" y="12251"/>
                  </a:lnTo>
                  <a:lnTo>
                    <a:pt x="2387" y="12251"/>
                  </a:lnTo>
                  <a:lnTo>
                    <a:pt x="2485" y="12348"/>
                  </a:lnTo>
                  <a:lnTo>
                    <a:pt x="2582" y="12397"/>
                  </a:lnTo>
                  <a:lnTo>
                    <a:pt x="2728" y="12446"/>
                  </a:lnTo>
                  <a:lnTo>
                    <a:pt x="2850" y="12470"/>
                  </a:lnTo>
                  <a:lnTo>
                    <a:pt x="2972" y="12470"/>
                  </a:lnTo>
                  <a:lnTo>
                    <a:pt x="3094" y="12421"/>
                  </a:lnTo>
                  <a:lnTo>
                    <a:pt x="3215" y="12373"/>
                  </a:lnTo>
                  <a:lnTo>
                    <a:pt x="3337" y="12324"/>
                  </a:lnTo>
                  <a:lnTo>
                    <a:pt x="4482" y="11423"/>
                  </a:lnTo>
                  <a:lnTo>
                    <a:pt x="4482" y="11423"/>
                  </a:lnTo>
                  <a:lnTo>
                    <a:pt x="4750" y="11545"/>
                  </a:lnTo>
                  <a:lnTo>
                    <a:pt x="5018" y="11691"/>
                  </a:lnTo>
                  <a:lnTo>
                    <a:pt x="5310" y="11788"/>
                  </a:lnTo>
                  <a:lnTo>
                    <a:pt x="5602" y="11886"/>
                  </a:lnTo>
                  <a:lnTo>
                    <a:pt x="5773" y="13322"/>
                  </a:lnTo>
                  <a:lnTo>
                    <a:pt x="5773" y="13322"/>
                  </a:lnTo>
                  <a:lnTo>
                    <a:pt x="5797" y="13444"/>
                  </a:lnTo>
                  <a:lnTo>
                    <a:pt x="5846" y="13566"/>
                  </a:lnTo>
                  <a:lnTo>
                    <a:pt x="5919" y="13688"/>
                  </a:lnTo>
                  <a:lnTo>
                    <a:pt x="6016" y="13785"/>
                  </a:lnTo>
                  <a:lnTo>
                    <a:pt x="6114" y="13858"/>
                  </a:lnTo>
                  <a:lnTo>
                    <a:pt x="6235" y="13907"/>
                  </a:lnTo>
                  <a:lnTo>
                    <a:pt x="6357" y="13956"/>
                  </a:lnTo>
                  <a:lnTo>
                    <a:pt x="6479" y="13956"/>
                  </a:lnTo>
                  <a:lnTo>
                    <a:pt x="7453" y="13956"/>
                  </a:lnTo>
                  <a:lnTo>
                    <a:pt x="7453" y="13956"/>
                  </a:lnTo>
                  <a:lnTo>
                    <a:pt x="7575" y="13956"/>
                  </a:lnTo>
                  <a:lnTo>
                    <a:pt x="7721" y="13907"/>
                  </a:lnTo>
                  <a:lnTo>
                    <a:pt x="7818" y="13858"/>
                  </a:lnTo>
                  <a:lnTo>
                    <a:pt x="7940" y="13785"/>
                  </a:lnTo>
                  <a:lnTo>
                    <a:pt x="8013" y="13688"/>
                  </a:lnTo>
                  <a:lnTo>
                    <a:pt x="8086" y="13566"/>
                  </a:lnTo>
                  <a:lnTo>
                    <a:pt x="8135" y="13444"/>
                  </a:lnTo>
                  <a:lnTo>
                    <a:pt x="8159" y="13322"/>
                  </a:lnTo>
                  <a:lnTo>
                    <a:pt x="8330" y="11886"/>
                  </a:lnTo>
                  <a:lnTo>
                    <a:pt x="8330" y="11886"/>
                  </a:lnTo>
                  <a:lnTo>
                    <a:pt x="8622" y="11788"/>
                  </a:lnTo>
                  <a:lnTo>
                    <a:pt x="8914" y="11691"/>
                  </a:lnTo>
                  <a:lnTo>
                    <a:pt x="9207" y="11545"/>
                  </a:lnTo>
                  <a:lnTo>
                    <a:pt x="9475" y="11423"/>
                  </a:lnTo>
                  <a:lnTo>
                    <a:pt x="10619" y="12324"/>
                  </a:lnTo>
                  <a:lnTo>
                    <a:pt x="10619" y="12324"/>
                  </a:lnTo>
                  <a:lnTo>
                    <a:pt x="10717" y="12373"/>
                  </a:lnTo>
                  <a:lnTo>
                    <a:pt x="10838" y="12421"/>
                  </a:lnTo>
                  <a:lnTo>
                    <a:pt x="10960" y="12470"/>
                  </a:lnTo>
                  <a:lnTo>
                    <a:pt x="11106" y="12470"/>
                  </a:lnTo>
                  <a:lnTo>
                    <a:pt x="11228" y="12446"/>
                  </a:lnTo>
                  <a:lnTo>
                    <a:pt x="11350" y="12397"/>
                  </a:lnTo>
                  <a:lnTo>
                    <a:pt x="11472" y="12348"/>
                  </a:lnTo>
                  <a:lnTo>
                    <a:pt x="11569" y="12251"/>
                  </a:lnTo>
                  <a:lnTo>
                    <a:pt x="12251" y="11569"/>
                  </a:lnTo>
                  <a:lnTo>
                    <a:pt x="12251" y="11569"/>
                  </a:lnTo>
                  <a:lnTo>
                    <a:pt x="12324" y="11472"/>
                  </a:lnTo>
                  <a:lnTo>
                    <a:pt x="12397" y="11350"/>
                  </a:lnTo>
                  <a:lnTo>
                    <a:pt x="12422" y="11228"/>
                  </a:lnTo>
                  <a:lnTo>
                    <a:pt x="12446" y="11106"/>
                  </a:lnTo>
                  <a:lnTo>
                    <a:pt x="12446" y="10984"/>
                  </a:lnTo>
                  <a:lnTo>
                    <a:pt x="12422" y="10863"/>
                  </a:lnTo>
                  <a:lnTo>
                    <a:pt x="12373" y="10741"/>
                  </a:lnTo>
                  <a:lnTo>
                    <a:pt x="12300" y="10619"/>
                  </a:lnTo>
                  <a:lnTo>
                    <a:pt x="11399" y="9474"/>
                  </a:lnTo>
                  <a:lnTo>
                    <a:pt x="11399" y="9474"/>
                  </a:lnTo>
                  <a:lnTo>
                    <a:pt x="11545" y="9206"/>
                  </a:lnTo>
                  <a:lnTo>
                    <a:pt x="11667" y="8914"/>
                  </a:lnTo>
                  <a:lnTo>
                    <a:pt x="11788" y="8646"/>
                  </a:lnTo>
                  <a:lnTo>
                    <a:pt x="11861" y="8354"/>
                  </a:lnTo>
                  <a:lnTo>
                    <a:pt x="13323" y="8184"/>
                  </a:lnTo>
                  <a:lnTo>
                    <a:pt x="13323" y="8184"/>
                  </a:lnTo>
                  <a:lnTo>
                    <a:pt x="13444" y="8159"/>
                  </a:lnTo>
                  <a:lnTo>
                    <a:pt x="13566" y="8111"/>
                  </a:lnTo>
                  <a:lnTo>
                    <a:pt x="13664" y="8037"/>
                  </a:lnTo>
                  <a:lnTo>
                    <a:pt x="13761" y="7940"/>
                  </a:lnTo>
                  <a:lnTo>
                    <a:pt x="13834" y="7843"/>
                  </a:lnTo>
                  <a:lnTo>
                    <a:pt x="13907" y="7721"/>
                  </a:lnTo>
                  <a:lnTo>
                    <a:pt x="13932" y="7599"/>
                  </a:lnTo>
                  <a:lnTo>
                    <a:pt x="13956" y="7453"/>
                  </a:lnTo>
                  <a:lnTo>
                    <a:pt x="13956" y="6503"/>
                  </a:lnTo>
                  <a:lnTo>
                    <a:pt x="13956" y="6503"/>
                  </a:lnTo>
                  <a:lnTo>
                    <a:pt x="13932" y="6381"/>
                  </a:lnTo>
                  <a:lnTo>
                    <a:pt x="13907" y="6235"/>
                  </a:lnTo>
                  <a:lnTo>
                    <a:pt x="13834" y="6138"/>
                  </a:lnTo>
                  <a:lnTo>
                    <a:pt x="13761" y="6016"/>
                  </a:lnTo>
                  <a:lnTo>
                    <a:pt x="13664" y="5943"/>
                  </a:lnTo>
                  <a:lnTo>
                    <a:pt x="13566" y="5870"/>
                  </a:lnTo>
                  <a:lnTo>
                    <a:pt x="13444" y="5821"/>
                  </a:lnTo>
                  <a:lnTo>
                    <a:pt x="13323" y="5772"/>
                  </a:lnTo>
                  <a:lnTo>
                    <a:pt x="13323" y="5772"/>
                  </a:lnTo>
                  <a:close/>
                  <a:moveTo>
                    <a:pt x="8573" y="8598"/>
                  </a:moveTo>
                  <a:lnTo>
                    <a:pt x="8573" y="8598"/>
                  </a:lnTo>
                  <a:lnTo>
                    <a:pt x="8403" y="8744"/>
                  </a:lnTo>
                  <a:lnTo>
                    <a:pt x="8232" y="8890"/>
                  </a:lnTo>
                  <a:lnTo>
                    <a:pt x="8038" y="8987"/>
                  </a:lnTo>
                  <a:lnTo>
                    <a:pt x="7818" y="9085"/>
                  </a:lnTo>
                  <a:lnTo>
                    <a:pt x="7624" y="9158"/>
                  </a:lnTo>
                  <a:lnTo>
                    <a:pt x="7404" y="9206"/>
                  </a:lnTo>
                  <a:lnTo>
                    <a:pt x="7185" y="9231"/>
                  </a:lnTo>
                  <a:lnTo>
                    <a:pt x="6966" y="9255"/>
                  </a:lnTo>
                  <a:lnTo>
                    <a:pt x="6747" y="9231"/>
                  </a:lnTo>
                  <a:lnTo>
                    <a:pt x="6528" y="9206"/>
                  </a:lnTo>
                  <a:lnTo>
                    <a:pt x="6333" y="9158"/>
                  </a:lnTo>
                  <a:lnTo>
                    <a:pt x="6114" y="9085"/>
                  </a:lnTo>
                  <a:lnTo>
                    <a:pt x="5919" y="8987"/>
                  </a:lnTo>
                  <a:lnTo>
                    <a:pt x="5724" y="8890"/>
                  </a:lnTo>
                  <a:lnTo>
                    <a:pt x="5529" y="8744"/>
                  </a:lnTo>
                  <a:lnTo>
                    <a:pt x="5359" y="8598"/>
                  </a:lnTo>
                  <a:lnTo>
                    <a:pt x="5359" y="8598"/>
                  </a:lnTo>
                  <a:lnTo>
                    <a:pt x="5212" y="8427"/>
                  </a:lnTo>
                  <a:lnTo>
                    <a:pt x="5066" y="8232"/>
                  </a:lnTo>
                  <a:lnTo>
                    <a:pt x="4969" y="8037"/>
                  </a:lnTo>
                  <a:lnTo>
                    <a:pt x="4871" y="7843"/>
                  </a:lnTo>
                  <a:lnTo>
                    <a:pt x="4798" y="7623"/>
                  </a:lnTo>
                  <a:lnTo>
                    <a:pt x="4750" y="7404"/>
                  </a:lnTo>
                  <a:lnTo>
                    <a:pt x="4701" y="7209"/>
                  </a:lnTo>
                  <a:lnTo>
                    <a:pt x="4701" y="6990"/>
                  </a:lnTo>
                  <a:lnTo>
                    <a:pt x="4701" y="6771"/>
                  </a:lnTo>
                  <a:lnTo>
                    <a:pt x="4750" y="6552"/>
                  </a:lnTo>
                  <a:lnTo>
                    <a:pt x="4798" y="6333"/>
                  </a:lnTo>
                  <a:lnTo>
                    <a:pt x="4871" y="6138"/>
                  </a:lnTo>
                  <a:lnTo>
                    <a:pt x="4969" y="5919"/>
                  </a:lnTo>
                  <a:lnTo>
                    <a:pt x="5066" y="5724"/>
                  </a:lnTo>
                  <a:lnTo>
                    <a:pt x="5212" y="5553"/>
                  </a:lnTo>
                  <a:lnTo>
                    <a:pt x="5359" y="5383"/>
                  </a:lnTo>
                  <a:lnTo>
                    <a:pt x="5359" y="5383"/>
                  </a:lnTo>
                  <a:lnTo>
                    <a:pt x="5529" y="5212"/>
                  </a:lnTo>
                  <a:lnTo>
                    <a:pt x="5724" y="5091"/>
                  </a:lnTo>
                  <a:lnTo>
                    <a:pt x="5919" y="4969"/>
                  </a:lnTo>
                  <a:lnTo>
                    <a:pt x="6114" y="4871"/>
                  </a:lnTo>
                  <a:lnTo>
                    <a:pt x="6333" y="4798"/>
                  </a:lnTo>
                  <a:lnTo>
                    <a:pt x="6528" y="4750"/>
                  </a:lnTo>
                  <a:lnTo>
                    <a:pt x="6747" y="4725"/>
                  </a:lnTo>
                  <a:lnTo>
                    <a:pt x="6966" y="4701"/>
                  </a:lnTo>
                  <a:lnTo>
                    <a:pt x="7185" y="4725"/>
                  </a:lnTo>
                  <a:lnTo>
                    <a:pt x="7404" y="4750"/>
                  </a:lnTo>
                  <a:lnTo>
                    <a:pt x="7624" y="4798"/>
                  </a:lnTo>
                  <a:lnTo>
                    <a:pt x="7818" y="4871"/>
                  </a:lnTo>
                  <a:lnTo>
                    <a:pt x="8038" y="4969"/>
                  </a:lnTo>
                  <a:lnTo>
                    <a:pt x="8232" y="5091"/>
                  </a:lnTo>
                  <a:lnTo>
                    <a:pt x="8403" y="5212"/>
                  </a:lnTo>
                  <a:lnTo>
                    <a:pt x="8573" y="5383"/>
                  </a:lnTo>
                  <a:lnTo>
                    <a:pt x="8573" y="5383"/>
                  </a:lnTo>
                  <a:lnTo>
                    <a:pt x="8744" y="5553"/>
                  </a:lnTo>
                  <a:lnTo>
                    <a:pt x="8866" y="5724"/>
                  </a:lnTo>
                  <a:lnTo>
                    <a:pt x="8987" y="5919"/>
                  </a:lnTo>
                  <a:lnTo>
                    <a:pt x="9085" y="6138"/>
                  </a:lnTo>
                  <a:lnTo>
                    <a:pt x="9158" y="6333"/>
                  </a:lnTo>
                  <a:lnTo>
                    <a:pt x="9207" y="6552"/>
                  </a:lnTo>
                  <a:lnTo>
                    <a:pt x="9231" y="6771"/>
                  </a:lnTo>
                  <a:lnTo>
                    <a:pt x="9231" y="6990"/>
                  </a:lnTo>
                  <a:lnTo>
                    <a:pt x="9231" y="7209"/>
                  </a:lnTo>
                  <a:lnTo>
                    <a:pt x="9207" y="7404"/>
                  </a:lnTo>
                  <a:lnTo>
                    <a:pt x="9158" y="7623"/>
                  </a:lnTo>
                  <a:lnTo>
                    <a:pt x="9085" y="7843"/>
                  </a:lnTo>
                  <a:lnTo>
                    <a:pt x="8987" y="8037"/>
                  </a:lnTo>
                  <a:lnTo>
                    <a:pt x="8866" y="8232"/>
                  </a:lnTo>
                  <a:lnTo>
                    <a:pt x="8744" y="8427"/>
                  </a:lnTo>
                  <a:lnTo>
                    <a:pt x="8573" y="8598"/>
                  </a:lnTo>
                  <a:lnTo>
                    <a:pt x="8573" y="8598"/>
                  </a:lnTo>
                  <a:close/>
                </a:path>
              </a:pathLst>
            </a:custGeom>
            <a:noFill/>
            <a:ln w="9525" cap="rnd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49" name="Shape 349"/>
            <p:cNvSpPr/>
            <p:nvPr/>
          </p:nvSpPr>
          <p:spPr>
            <a:xfrm>
              <a:off x="5566575" y="3193575"/>
              <a:ext cx="198525" cy="198525"/>
            </a:xfrm>
            <a:custGeom>
              <a:avLst/>
              <a:gdLst/>
              <a:ahLst/>
              <a:cxnLst/>
              <a:rect l="0" t="0" r="0" b="0"/>
              <a:pathLst>
                <a:path w="7941" h="7941" fill="none" extrusionOk="0">
                  <a:moveTo>
                    <a:pt x="7258" y="2144"/>
                  </a:moveTo>
                  <a:lnTo>
                    <a:pt x="6138" y="2388"/>
                  </a:lnTo>
                  <a:lnTo>
                    <a:pt x="6138" y="2388"/>
                  </a:lnTo>
                  <a:lnTo>
                    <a:pt x="6016" y="2217"/>
                  </a:lnTo>
                  <a:lnTo>
                    <a:pt x="5870" y="2071"/>
                  </a:lnTo>
                  <a:lnTo>
                    <a:pt x="6260" y="975"/>
                  </a:lnTo>
                  <a:lnTo>
                    <a:pt x="6260" y="975"/>
                  </a:lnTo>
                  <a:lnTo>
                    <a:pt x="6284" y="902"/>
                  </a:lnTo>
                  <a:lnTo>
                    <a:pt x="6284" y="829"/>
                  </a:lnTo>
                  <a:lnTo>
                    <a:pt x="6260" y="683"/>
                  </a:lnTo>
                  <a:lnTo>
                    <a:pt x="6162" y="561"/>
                  </a:lnTo>
                  <a:lnTo>
                    <a:pt x="6114" y="488"/>
                  </a:lnTo>
                  <a:lnTo>
                    <a:pt x="6065" y="464"/>
                  </a:lnTo>
                  <a:lnTo>
                    <a:pt x="5553" y="196"/>
                  </a:lnTo>
                  <a:lnTo>
                    <a:pt x="5553" y="196"/>
                  </a:lnTo>
                  <a:lnTo>
                    <a:pt x="5480" y="171"/>
                  </a:lnTo>
                  <a:lnTo>
                    <a:pt x="5407" y="171"/>
                  </a:lnTo>
                  <a:lnTo>
                    <a:pt x="5261" y="171"/>
                  </a:lnTo>
                  <a:lnTo>
                    <a:pt x="5115" y="244"/>
                  </a:lnTo>
                  <a:lnTo>
                    <a:pt x="5066" y="293"/>
                  </a:lnTo>
                  <a:lnTo>
                    <a:pt x="5018" y="342"/>
                  </a:lnTo>
                  <a:lnTo>
                    <a:pt x="4384" y="1316"/>
                  </a:lnTo>
                  <a:lnTo>
                    <a:pt x="4384" y="1316"/>
                  </a:lnTo>
                  <a:lnTo>
                    <a:pt x="4165" y="1292"/>
                  </a:lnTo>
                  <a:lnTo>
                    <a:pt x="3970" y="1292"/>
                  </a:lnTo>
                  <a:lnTo>
                    <a:pt x="3483" y="244"/>
                  </a:lnTo>
                  <a:lnTo>
                    <a:pt x="3483" y="244"/>
                  </a:lnTo>
                  <a:lnTo>
                    <a:pt x="3435" y="171"/>
                  </a:lnTo>
                  <a:lnTo>
                    <a:pt x="3386" y="123"/>
                  </a:lnTo>
                  <a:lnTo>
                    <a:pt x="3264" y="50"/>
                  </a:lnTo>
                  <a:lnTo>
                    <a:pt x="3118" y="1"/>
                  </a:lnTo>
                  <a:lnTo>
                    <a:pt x="3045" y="1"/>
                  </a:lnTo>
                  <a:lnTo>
                    <a:pt x="2972" y="25"/>
                  </a:lnTo>
                  <a:lnTo>
                    <a:pt x="2436" y="196"/>
                  </a:lnTo>
                  <a:lnTo>
                    <a:pt x="2436" y="196"/>
                  </a:lnTo>
                  <a:lnTo>
                    <a:pt x="2363" y="220"/>
                  </a:lnTo>
                  <a:lnTo>
                    <a:pt x="2290" y="269"/>
                  </a:lnTo>
                  <a:lnTo>
                    <a:pt x="2192" y="391"/>
                  </a:lnTo>
                  <a:lnTo>
                    <a:pt x="2144" y="537"/>
                  </a:lnTo>
                  <a:lnTo>
                    <a:pt x="2144" y="610"/>
                  </a:lnTo>
                  <a:lnTo>
                    <a:pt x="2144" y="683"/>
                  </a:lnTo>
                  <a:lnTo>
                    <a:pt x="2387" y="1828"/>
                  </a:lnTo>
                  <a:lnTo>
                    <a:pt x="2387" y="1828"/>
                  </a:lnTo>
                  <a:lnTo>
                    <a:pt x="2217" y="1949"/>
                  </a:lnTo>
                  <a:lnTo>
                    <a:pt x="2071" y="2095"/>
                  </a:lnTo>
                  <a:lnTo>
                    <a:pt x="999" y="1681"/>
                  </a:lnTo>
                  <a:lnTo>
                    <a:pt x="999" y="1681"/>
                  </a:lnTo>
                  <a:lnTo>
                    <a:pt x="926" y="1681"/>
                  </a:lnTo>
                  <a:lnTo>
                    <a:pt x="829" y="1657"/>
                  </a:lnTo>
                  <a:lnTo>
                    <a:pt x="682" y="1706"/>
                  </a:lnTo>
                  <a:lnTo>
                    <a:pt x="561" y="1779"/>
                  </a:lnTo>
                  <a:lnTo>
                    <a:pt x="512" y="1828"/>
                  </a:lnTo>
                  <a:lnTo>
                    <a:pt x="463" y="1901"/>
                  </a:lnTo>
                  <a:lnTo>
                    <a:pt x="220" y="2388"/>
                  </a:lnTo>
                  <a:lnTo>
                    <a:pt x="220" y="2388"/>
                  </a:lnTo>
                  <a:lnTo>
                    <a:pt x="195" y="2461"/>
                  </a:lnTo>
                  <a:lnTo>
                    <a:pt x="171" y="2534"/>
                  </a:lnTo>
                  <a:lnTo>
                    <a:pt x="195" y="2704"/>
                  </a:lnTo>
                  <a:lnTo>
                    <a:pt x="244" y="2826"/>
                  </a:lnTo>
                  <a:lnTo>
                    <a:pt x="293" y="2899"/>
                  </a:lnTo>
                  <a:lnTo>
                    <a:pt x="366" y="2948"/>
                  </a:lnTo>
                  <a:lnTo>
                    <a:pt x="1340" y="3581"/>
                  </a:lnTo>
                  <a:lnTo>
                    <a:pt x="1340" y="3581"/>
                  </a:lnTo>
                  <a:lnTo>
                    <a:pt x="1316" y="3776"/>
                  </a:lnTo>
                  <a:lnTo>
                    <a:pt x="1291" y="3995"/>
                  </a:lnTo>
                  <a:lnTo>
                    <a:pt x="244" y="4482"/>
                  </a:lnTo>
                  <a:lnTo>
                    <a:pt x="244" y="4482"/>
                  </a:lnTo>
                  <a:lnTo>
                    <a:pt x="195" y="4507"/>
                  </a:lnTo>
                  <a:lnTo>
                    <a:pt x="122" y="4555"/>
                  </a:lnTo>
                  <a:lnTo>
                    <a:pt x="49" y="4701"/>
                  </a:lnTo>
                  <a:lnTo>
                    <a:pt x="0" y="4848"/>
                  </a:lnTo>
                  <a:lnTo>
                    <a:pt x="25" y="4921"/>
                  </a:lnTo>
                  <a:lnTo>
                    <a:pt x="25" y="4994"/>
                  </a:lnTo>
                  <a:lnTo>
                    <a:pt x="220" y="5530"/>
                  </a:lnTo>
                  <a:lnTo>
                    <a:pt x="220" y="5530"/>
                  </a:lnTo>
                  <a:lnTo>
                    <a:pt x="244" y="5578"/>
                  </a:lnTo>
                  <a:lnTo>
                    <a:pt x="293" y="5651"/>
                  </a:lnTo>
                  <a:lnTo>
                    <a:pt x="390" y="5749"/>
                  </a:lnTo>
                  <a:lnTo>
                    <a:pt x="536" y="5797"/>
                  </a:lnTo>
                  <a:lnTo>
                    <a:pt x="609" y="5797"/>
                  </a:lnTo>
                  <a:lnTo>
                    <a:pt x="682" y="5797"/>
                  </a:lnTo>
                  <a:lnTo>
                    <a:pt x="1827" y="5554"/>
                  </a:lnTo>
                  <a:lnTo>
                    <a:pt x="1827" y="5554"/>
                  </a:lnTo>
                  <a:lnTo>
                    <a:pt x="1949" y="5724"/>
                  </a:lnTo>
                  <a:lnTo>
                    <a:pt x="2095" y="5870"/>
                  </a:lnTo>
                  <a:lnTo>
                    <a:pt x="1705" y="6966"/>
                  </a:lnTo>
                  <a:lnTo>
                    <a:pt x="1705" y="6966"/>
                  </a:lnTo>
                  <a:lnTo>
                    <a:pt x="1681" y="7040"/>
                  </a:lnTo>
                  <a:lnTo>
                    <a:pt x="1681" y="7113"/>
                  </a:lnTo>
                  <a:lnTo>
                    <a:pt x="1705" y="7259"/>
                  </a:lnTo>
                  <a:lnTo>
                    <a:pt x="1778" y="7380"/>
                  </a:lnTo>
                  <a:lnTo>
                    <a:pt x="1851" y="7429"/>
                  </a:lnTo>
                  <a:lnTo>
                    <a:pt x="1900" y="7478"/>
                  </a:lnTo>
                  <a:lnTo>
                    <a:pt x="2412" y="7721"/>
                  </a:lnTo>
                  <a:lnTo>
                    <a:pt x="2412" y="7721"/>
                  </a:lnTo>
                  <a:lnTo>
                    <a:pt x="2485" y="7770"/>
                  </a:lnTo>
                  <a:lnTo>
                    <a:pt x="2558" y="7770"/>
                  </a:lnTo>
                  <a:lnTo>
                    <a:pt x="2704" y="7770"/>
                  </a:lnTo>
                  <a:lnTo>
                    <a:pt x="2850" y="7697"/>
                  </a:lnTo>
                  <a:lnTo>
                    <a:pt x="2899" y="7648"/>
                  </a:lnTo>
                  <a:lnTo>
                    <a:pt x="2947" y="7600"/>
                  </a:lnTo>
                  <a:lnTo>
                    <a:pt x="3581" y="6625"/>
                  </a:lnTo>
                  <a:lnTo>
                    <a:pt x="3581" y="6625"/>
                  </a:lnTo>
                  <a:lnTo>
                    <a:pt x="3800" y="6650"/>
                  </a:lnTo>
                  <a:lnTo>
                    <a:pt x="3995" y="6650"/>
                  </a:lnTo>
                  <a:lnTo>
                    <a:pt x="4482" y="7697"/>
                  </a:lnTo>
                  <a:lnTo>
                    <a:pt x="4482" y="7697"/>
                  </a:lnTo>
                  <a:lnTo>
                    <a:pt x="4531" y="7770"/>
                  </a:lnTo>
                  <a:lnTo>
                    <a:pt x="4579" y="7819"/>
                  </a:lnTo>
                  <a:lnTo>
                    <a:pt x="4701" y="7892"/>
                  </a:lnTo>
                  <a:lnTo>
                    <a:pt x="4847" y="7941"/>
                  </a:lnTo>
                  <a:lnTo>
                    <a:pt x="4920" y="7941"/>
                  </a:lnTo>
                  <a:lnTo>
                    <a:pt x="4993" y="7916"/>
                  </a:lnTo>
                  <a:lnTo>
                    <a:pt x="5529" y="7746"/>
                  </a:lnTo>
                  <a:lnTo>
                    <a:pt x="5529" y="7746"/>
                  </a:lnTo>
                  <a:lnTo>
                    <a:pt x="5602" y="7721"/>
                  </a:lnTo>
                  <a:lnTo>
                    <a:pt x="5651" y="7673"/>
                  </a:lnTo>
                  <a:lnTo>
                    <a:pt x="5748" y="7551"/>
                  </a:lnTo>
                  <a:lnTo>
                    <a:pt x="5821" y="7405"/>
                  </a:lnTo>
                  <a:lnTo>
                    <a:pt x="5821" y="7332"/>
                  </a:lnTo>
                  <a:lnTo>
                    <a:pt x="5821" y="7259"/>
                  </a:lnTo>
                  <a:lnTo>
                    <a:pt x="5578" y="6114"/>
                  </a:lnTo>
                  <a:lnTo>
                    <a:pt x="5578" y="6114"/>
                  </a:lnTo>
                  <a:lnTo>
                    <a:pt x="5724" y="5992"/>
                  </a:lnTo>
                  <a:lnTo>
                    <a:pt x="5894" y="5846"/>
                  </a:lnTo>
                  <a:lnTo>
                    <a:pt x="6966" y="6260"/>
                  </a:lnTo>
                  <a:lnTo>
                    <a:pt x="6966" y="6260"/>
                  </a:lnTo>
                  <a:lnTo>
                    <a:pt x="7039" y="6260"/>
                  </a:lnTo>
                  <a:lnTo>
                    <a:pt x="7112" y="6285"/>
                  </a:lnTo>
                  <a:lnTo>
                    <a:pt x="7258" y="6236"/>
                  </a:lnTo>
                  <a:lnTo>
                    <a:pt x="7404" y="6163"/>
                  </a:lnTo>
                  <a:lnTo>
                    <a:pt x="7453" y="6114"/>
                  </a:lnTo>
                  <a:lnTo>
                    <a:pt x="7502" y="6041"/>
                  </a:lnTo>
                  <a:lnTo>
                    <a:pt x="7745" y="5530"/>
                  </a:lnTo>
                  <a:lnTo>
                    <a:pt x="7745" y="5530"/>
                  </a:lnTo>
                  <a:lnTo>
                    <a:pt x="7770" y="5481"/>
                  </a:lnTo>
                  <a:lnTo>
                    <a:pt x="7794" y="5383"/>
                  </a:lnTo>
                  <a:lnTo>
                    <a:pt x="7770" y="5237"/>
                  </a:lnTo>
                  <a:lnTo>
                    <a:pt x="7697" y="5115"/>
                  </a:lnTo>
                  <a:lnTo>
                    <a:pt x="7648" y="5042"/>
                  </a:lnTo>
                  <a:lnTo>
                    <a:pt x="7599" y="4994"/>
                  </a:lnTo>
                  <a:lnTo>
                    <a:pt x="6625" y="4360"/>
                  </a:lnTo>
                  <a:lnTo>
                    <a:pt x="6625" y="4360"/>
                  </a:lnTo>
                  <a:lnTo>
                    <a:pt x="6649" y="4166"/>
                  </a:lnTo>
                  <a:lnTo>
                    <a:pt x="6649" y="3946"/>
                  </a:lnTo>
                  <a:lnTo>
                    <a:pt x="7697" y="3459"/>
                  </a:lnTo>
                  <a:lnTo>
                    <a:pt x="7697" y="3459"/>
                  </a:lnTo>
                  <a:lnTo>
                    <a:pt x="7770" y="3435"/>
                  </a:lnTo>
                  <a:lnTo>
                    <a:pt x="7843" y="3386"/>
                  </a:lnTo>
                  <a:lnTo>
                    <a:pt x="7916" y="3240"/>
                  </a:lnTo>
                  <a:lnTo>
                    <a:pt x="7940" y="3094"/>
                  </a:lnTo>
                  <a:lnTo>
                    <a:pt x="7940" y="3021"/>
                  </a:lnTo>
                  <a:lnTo>
                    <a:pt x="7940" y="2948"/>
                  </a:lnTo>
                  <a:lnTo>
                    <a:pt x="7745" y="2412"/>
                  </a:lnTo>
                  <a:lnTo>
                    <a:pt x="7745" y="2412"/>
                  </a:lnTo>
                  <a:lnTo>
                    <a:pt x="7721" y="2339"/>
                  </a:lnTo>
                  <a:lnTo>
                    <a:pt x="7672" y="2290"/>
                  </a:lnTo>
                  <a:lnTo>
                    <a:pt x="7551" y="2193"/>
                  </a:lnTo>
                  <a:lnTo>
                    <a:pt x="7429" y="2144"/>
                  </a:lnTo>
                  <a:lnTo>
                    <a:pt x="7356" y="2144"/>
                  </a:lnTo>
                  <a:lnTo>
                    <a:pt x="7258" y="2144"/>
                  </a:lnTo>
                  <a:lnTo>
                    <a:pt x="7258" y="2144"/>
                  </a:lnTo>
                  <a:close/>
                  <a:moveTo>
                    <a:pt x="5480" y="4726"/>
                  </a:moveTo>
                  <a:lnTo>
                    <a:pt x="5480" y="4726"/>
                  </a:lnTo>
                  <a:lnTo>
                    <a:pt x="5383" y="4872"/>
                  </a:lnTo>
                  <a:lnTo>
                    <a:pt x="5286" y="4994"/>
                  </a:lnTo>
                  <a:lnTo>
                    <a:pt x="5188" y="5140"/>
                  </a:lnTo>
                  <a:lnTo>
                    <a:pt x="5066" y="5237"/>
                  </a:lnTo>
                  <a:lnTo>
                    <a:pt x="4945" y="5335"/>
                  </a:lnTo>
                  <a:lnTo>
                    <a:pt x="4798" y="5432"/>
                  </a:lnTo>
                  <a:lnTo>
                    <a:pt x="4652" y="5505"/>
                  </a:lnTo>
                  <a:lnTo>
                    <a:pt x="4506" y="5554"/>
                  </a:lnTo>
                  <a:lnTo>
                    <a:pt x="4360" y="5603"/>
                  </a:lnTo>
                  <a:lnTo>
                    <a:pt x="4190" y="5627"/>
                  </a:lnTo>
                  <a:lnTo>
                    <a:pt x="4043" y="5651"/>
                  </a:lnTo>
                  <a:lnTo>
                    <a:pt x="3873" y="5627"/>
                  </a:lnTo>
                  <a:lnTo>
                    <a:pt x="3702" y="5627"/>
                  </a:lnTo>
                  <a:lnTo>
                    <a:pt x="3556" y="5578"/>
                  </a:lnTo>
                  <a:lnTo>
                    <a:pt x="3386" y="5530"/>
                  </a:lnTo>
                  <a:lnTo>
                    <a:pt x="3240" y="5456"/>
                  </a:lnTo>
                  <a:lnTo>
                    <a:pt x="3240" y="5456"/>
                  </a:lnTo>
                  <a:lnTo>
                    <a:pt x="3094" y="5383"/>
                  </a:lnTo>
                  <a:lnTo>
                    <a:pt x="2947" y="5286"/>
                  </a:lnTo>
                  <a:lnTo>
                    <a:pt x="2826" y="5164"/>
                  </a:lnTo>
                  <a:lnTo>
                    <a:pt x="2704" y="5067"/>
                  </a:lnTo>
                  <a:lnTo>
                    <a:pt x="2606" y="4921"/>
                  </a:lnTo>
                  <a:lnTo>
                    <a:pt x="2533" y="4799"/>
                  </a:lnTo>
                  <a:lnTo>
                    <a:pt x="2460" y="4653"/>
                  </a:lnTo>
                  <a:lnTo>
                    <a:pt x="2387" y="4507"/>
                  </a:lnTo>
                  <a:lnTo>
                    <a:pt x="2363" y="4336"/>
                  </a:lnTo>
                  <a:lnTo>
                    <a:pt x="2314" y="4190"/>
                  </a:lnTo>
                  <a:lnTo>
                    <a:pt x="2314" y="4020"/>
                  </a:lnTo>
                  <a:lnTo>
                    <a:pt x="2314" y="3873"/>
                  </a:lnTo>
                  <a:lnTo>
                    <a:pt x="2339" y="3703"/>
                  </a:lnTo>
                  <a:lnTo>
                    <a:pt x="2363" y="3532"/>
                  </a:lnTo>
                  <a:lnTo>
                    <a:pt x="2412" y="3386"/>
                  </a:lnTo>
                  <a:lnTo>
                    <a:pt x="2485" y="3216"/>
                  </a:lnTo>
                  <a:lnTo>
                    <a:pt x="2485" y="3216"/>
                  </a:lnTo>
                  <a:lnTo>
                    <a:pt x="2582" y="3070"/>
                  </a:lnTo>
                  <a:lnTo>
                    <a:pt x="2680" y="2948"/>
                  </a:lnTo>
                  <a:lnTo>
                    <a:pt x="2777" y="2802"/>
                  </a:lnTo>
                  <a:lnTo>
                    <a:pt x="2899" y="2704"/>
                  </a:lnTo>
                  <a:lnTo>
                    <a:pt x="3020" y="2607"/>
                  </a:lnTo>
                  <a:lnTo>
                    <a:pt x="3167" y="2509"/>
                  </a:lnTo>
                  <a:lnTo>
                    <a:pt x="3313" y="2436"/>
                  </a:lnTo>
                  <a:lnTo>
                    <a:pt x="3459" y="2388"/>
                  </a:lnTo>
                  <a:lnTo>
                    <a:pt x="3605" y="2339"/>
                  </a:lnTo>
                  <a:lnTo>
                    <a:pt x="3775" y="2315"/>
                  </a:lnTo>
                  <a:lnTo>
                    <a:pt x="3922" y="2290"/>
                  </a:lnTo>
                  <a:lnTo>
                    <a:pt x="4092" y="2315"/>
                  </a:lnTo>
                  <a:lnTo>
                    <a:pt x="4263" y="2315"/>
                  </a:lnTo>
                  <a:lnTo>
                    <a:pt x="4409" y="2363"/>
                  </a:lnTo>
                  <a:lnTo>
                    <a:pt x="4579" y="2412"/>
                  </a:lnTo>
                  <a:lnTo>
                    <a:pt x="4725" y="2485"/>
                  </a:lnTo>
                  <a:lnTo>
                    <a:pt x="4725" y="2485"/>
                  </a:lnTo>
                  <a:lnTo>
                    <a:pt x="4871" y="2558"/>
                  </a:lnTo>
                  <a:lnTo>
                    <a:pt x="5018" y="2656"/>
                  </a:lnTo>
                  <a:lnTo>
                    <a:pt x="5139" y="2777"/>
                  </a:lnTo>
                  <a:lnTo>
                    <a:pt x="5261" y="2875"/>
                  </a:lnTo>
                  <a:lnTo>
                    <a:pt x="5359" y="3021"/>
                  </a:lnTo>
                  <a:lnTo>
                    <a:pt x="5432" y="3143"/>
                  </a:lnTo>
                  <a:lnTo>
                    <a:pt x="5505" y="3289"/>
                  </a:lnTo>
                  <a:lnTo>
                    <a:pt x="5578" y="3435"/>
                  </a:lnTo>
                  <a:lnTo>
                    <a:pt x="5602" y="3605"/>
                  </a:lnTo>
                  <a:lnTo>
                    <a:pt x="5626" y="3752"/>
                  </a:lnTo>
                  <a:lnTo>
                    <a:pt x="5651" y="3922"/>
                  </a:lnTo>
                  <a:lnTo>
                    <a:pt x="5651" y="4068"/>
                  </a:lnTo>
                  <a:lnTo>
                    <a:pt x="5626" y="4239"/>
                  </a:lnTo>
                  <a:lnTo>
                    <a:pt x="5602" y="4409"/>
                  </a:lnTo>
                  <a:lnTo>
                    <a:pt x="5553" y="4555"/>
                  </a:lnTo>
                  <a:lnTo>
                    <a:pt x="5480" y="4726"/>
                  </a:lnTo>
                  <a:lnTo>
                    <a:pt x="5480" y="4726"/>
                  </a:lnTo>
                  <a:close/>
                </a:path>
              </a:pathLst>
            </a:custGeom>
            <a:noFill/>
            <a:ln w="9525" cap="rnd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269050" y="2224659"/>
            <a:ext cx="8874949" cy="2010900"/>
            <a:chOff x="253750" y="2217514"/>
            <a:chExt cx="8609696" cy="2010900"/>
          </a:xfrm>
        </p:grpSpPr>
        <p:grpSp>
          <p:nvGrpSpPr>
            <p:cNvPr id="3" name="Group 2"/>
            <p:cNvGrpSpPr/>
            <p:nvPr/>
          </p:nvGrpSpPr>
          <p:grpSpPr>
            <a:xfrm>
              <a:off x="253750" y="2217514"/>
              <a:ext cx="7357118" cy="2010900"/>
              <a:chOff x="646942" y="2217514"/>
              <a:chExt cx="7357118" cy="2010900"/>
            </a:xfrm>
          </p:grpSpPr>
          <p:sp>
            <p:nvSpPr>
              <p:cNvPr id="10" name="Shape 346"/>
              <p:cNvSpPr/>
              <p:nvPr/>
            </p:nvSpPr>
            <p:spPr>
              <a:xfrm>
                <a:off x="5220061" y="2217514"/>
                <a:ext cx="2783999" cy="2010900"/>
              </a:xfrm>
              <a:prstGeom prst="chevron">
                <a:avLst>
                  <a:gd name="adj" fmla="val 29853"/>
                </a:avLst>
              </a:prstGeom>
              <a:blipFill>
                <a:blip r:embed="rId3" cstate="screen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 l="15000"/>
                </a:stretch>
              </a:blipFill>
              <a:ln>
                <a:noFill/>
              </a:ln>
            </p:spPr>
            <p:txBody>
              <a:bodyPr lIns="91425" tIns="91425" rIns="91425" bIns="91425" anchor="ctr" anchorCtr="0">
                <a:noAutofit/>
              </a:bodyPr>
              <a:lstStyle/>
              <a:p>
                <a:pPr lvl="0" algn="ctr">
                  <a:spcBef>
                    <a:spcPts val="0"/>
                  </a:spcBef>
                  <a:buNone/>
                </a:pPr>
                <a:endParaRPr lang="en" b="1" dirty="0">
                  <a:solidFill>
                    <a:srgbClr val="FFFFFF"/>
                  </a:solidFill>
                  <a:latin typeface="Nixie One"/>
                  <a:ea typeface="Nixie One"/>
                  <a:cs typeface="Nixie One"/>
                  <a:sym typeface="Nixie One"/>
                </a:endParaRPr>
              </a:p>
            </p:txBody>
          </p:sp>
          <p:grpSp>
            <p:nvGrpSpPr>
              <p:cNvPr id="2" name="Group 1"/>
              <p:cNvGrpSpPr/>
              <p:nvPr/>
            </p:nvGrpSpPr>
            <p:grpSpPr>
              <a:xfrm>
                <a:off x="646942" y="2217514"/>
                <a:ext cx="5762833" cy="2010900"/>
                <a:chOff x="1620982" y="2290250"/>
                <a:chExt cx="5762833" cy="2010900"/>
              </a:xfrm>
            </p:grpSpPr>
            <p:sp>
              <p:nvSpPr>
                <p:cNvPr id="346" name="Shape 346"/>
                <p:cNvSpPr/>
                <p:nvPr/>
              </p:nvSpPr>
              <p:spPr>
                <a:xfrm>
                  <a:off x="4599816" y="2290250"/>
                  <a:ext cx="2783999" cy="2010900"/>
                </a:xfrm>
                <a:prstGeom prst="chevron">
                  <a:avLst>
                    <a:gd name="adj" fmla="val 29853"/>
                  </a:avLst>
                </a:prstGeom>
                <a:blipFill>
                  <a:blip r:embed="rId4" cstate="screen"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tretch>
                    <a:fillRect l="15000"/>
                  </a:stretch>
                </a:blipFill>
                <a:ln>
                  <a:noFill/>
                </a:ln>
              </p:spPr>
              <p:txBody>
                <a:bodyPr lIns="91425" tIns="91425" rIns="91425" bIns="91425" anchor="ctr" anchorCtr="0">
                  <a:noAutofit/>
                </a:bodyPr>
                <a:lstStyle/>
                <a:p>
                  <a:pPr lvl="0" algn="ctr">
                    <a:spcBef>
                      <a:spcPts val="0"/>
                    </a:spcBef>
                    <a:buNone/>
                  </a:pPr>
                  <a:endParaRPr lang="en" b="1" dirty="0">
                    <a:solidFill>
                      <a:srgbClr val="FFFFFF"/>
                    </a:solidFill>
                    <a:latin typeface="Nixie One"/>
                    <a:ea typeface="Nixie One"/>
                    <a:cs typeface="Nixie One"/>
                    <a:sym typeface="Nixie One"/>
                  </a:endParaRPr>
                </a:p>
              </p:txBody>
            </p:sp>
            <p:sp>
              <p:nvSpPr>
                <p:cNvPr id="345" name="Shape 345"/>
                <p:cNvSpPr/>
                <p:nvPr/>
              </p:nvSpPr>
              <p:spPr>
                <a:xfrm>
                  <a:off x="2660073" y="2290250"/>
                  <a:ext cx="3061983" cy="2010900"/>
                </a:xfrm>
                <a:prstGeom prst="chevron">
                  <a:avLst>
                    <a:gd name="adj" fmla="val 29853"/>
                  </a:avLst>
                </a:prstGeom>
                <a:blipFill dpi="0" rotWithShape="1">
                  <a:blip r:embed="rId5" cstate="screen"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rcRect/>
                  <a:stretch>
                    <a:fillRect l="15000"/>
                  </a:stretch>
                </a:blipFill>
                <a:ln>
                  <a:noFill/>
                </a:ln>
              </p:spPr>
              <p:txBody>
                <a:bodyPr lIns="91425" tIns="91425" rIns="91425" bIns="91425" anchor="ctr" anchorCtr="0">
                  <a:noAutofit/>
                </a:bodyPr>
                <a:lstStyle/>
                <a:p>
                  <a:pPr lvl="0" algn="ctr">
                    <a:spcBef>
                      <a:spcPts val="0"/>
                    </a:spcBef>
                    <a:buNone/>
                  </a:pPr>
                  <a:endParaRPr lang="en" b="1" dirty="0">
                    <a:solidFill>
                      <a:srgbClr val="FFFFFF"/>
                    </a:solidFill>
                    <a:latin typeface="Nixie One"/>
                    <a:ea typeface="Nixie One"/>
                    <a:cs typeface="Nixie One"/>
                    <a:sym typeface="Nixie One"/>
                  </a:endParaRPr>
                </a:p>
              </p:txBody>
            </p:sp>
            <p:sp>
              <p:nvSpPr>
                <p:cNvPr id="344" name="Shape 344"/>
                <p:cNvSpPr/>
                <p:nvPr/>
              </p:nvSpPr>
              <p:spPr>
                <a:xfrm>
                  <a:off x="1620982" y="2290250"/>
                  <a:ext cx="2163868" cy="2010900"/>
                </a:xfrm>
                <a:prstGeom prst="homePlate">
                  <a:avLst>
                    <a:gd name="adj" fmla="val 30129"/>
                  </a:avLst>
                </a:prstGeom>
                <a:blipFill>
                  <a:blip r:embed="rId6" cstate="screen"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tretch>
                    <a:fillRect/>
                  </a:stretch>
                </a:blipFill>
                <a:ln>
                  <a:noFill/>
                </a:ln>
              </p:spPr>
              <p:txBody>
                <a:bodyPr lIns="91425" tIns="91425" rIns="91425" bIns="91425" anchor="ctr" anchorCtr="0">
                  <a:noAutofit/>
                </a:bodyPr>
                <a:lstStyle/>
                <a:p>
                  <a:pPr lvl="0" algn="ctr">
                    <a:spcBef>
                      <a:spcPts val="0"/>
                    </a:spcBef>
                    <a:buNone/>
                  </a:pPr>
                  <a:endParaRPr lang="en" b="1" dirty="0">
                    <a:solidFill>
                      <a:srgbClr val="FFFFFF"/>
                    </a:solidFill>
                    <a:latin typeface="Nixie One"/>
                    <a:ea typeface="Nixie One"/>
                    <a:cs typeface="Nixie One"/>
                    <a:sym typeface="Nixie One"/>
                  </a:endParaRPr>
                </a:p>
              </p:txBody>
            </p:sp>
          </p:grpSp>
        </p:grpSp>
        <p:sp>
          <p:nvSpPr>
            <p:cNvPr id="12" name="Shape 346"/>
            <p:cNvSpPr/>
            <p:nvPr/>
          </p:nvSpPr>
          <p:spPr>
            <a:xfrm>
              <a:off x="6909956" y="2217514"/>
              <a:ext cx="1953490" cy="2010900"/>
            </a:xfrm>
            <a:prstGeom prst="chevron">
              <a:avLst>
                <a:gd name="adj" fmla="val 29853"/>
              </a:avLst>
            </a:prstGeom>
            <a:blipFill dpi="0" rotWithShape="1">
              <a:blip r:embed="rId7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 algn="ctr">
                <a:spcBef>
                  <a:spcPts val="0"/>
                </a:spcBef>
                <a:buNone/>
              </a:pPr>
              <a:endParaRPr lang="en" b="1" dirty="0">
                <a:solidFill>
                  <a:srgbClr val="FFFFFF"/>
                </a:solidFill>
                <a:latin typeface="Nixie One"/>
                <a:ea typeface="Nixie One"/>
                <a:cs typeface="Nixie One"/>
                <a:sym typeface="Nixie One"/>
              </a:endParaRPr>
            </a:p>
          </p:txBody>
        </p:sp>
      </p:grpSp>
      <p:sp>
        <p:nvSpPr>
          <p:cNvPr id="5" name="TextBox 4"/>
          <p:cNvSpPr txBox="1"/>
          <p:nvPr/>
        </p:nvSpPr>
        <p:spPr>
          <a:xfrm>
            <a:off x="831454" y="2450455"/>
            <a:ext cx="737754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" sz="9600" dirty="0">
                <a:solidFill>
                  <a:srgbClr val="92D050"/>
                </a:solidFill>
                <a:ea typeface="Roboto Slab"/>
                <a:cs typeface="Roboto Slab"/>
                <a:sym typeface="Roboto Slab"/>
              </a:rPr>
              <a:t>1</a:t>
            </a:r>
          </a:p>
          <a:p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2615275" y="2452468"/>
            <a:ext cx="869149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" sz="9600" dirty="0" smtClean="0">
                <a:solidFill>
                  <a:srgbClr val="92D050"/>
                </a:solidFill>
                <a:ea typeface="Roboto Slab"/>
                <a:cs typeface="Roboto Slab"/>
                <a:sym typeface="Roboto Slab"/>
              </a:rPr>
              <a:t>2</a:t>
            </a:r>
            <a:endParaRPr lang="en" sz="9600" dirty="0">
              <a:solidFill>
                <a:srgbClr val="92D050"/>
              </a:solidFill>
              <a:ea typeface="Roboto Slab"/>
              <a:cs typeface="Roboto Slab"/>
              <a:sym typeface="Roboto Slab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4526069" y="2450455"/>
            <a:ext cx="869149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" sz="9600" dirty="0" smtClean="0">
                <a:solidFill>
                  <a:srgbClr val="92D050"/>
                </a:solidFill>
                <a:ea typeface="Roboto Slab"/>
                <a:cs typeface="Roboto Slab"/>
                <a:sym typeface="Roboto Slab"/>
              </a:rPr>
              <a:t>3</a:t>
            </a:r>
            <a:endParaRPr lang="en" sz="9600" dirty="0">
              <a:solidFill>
                <a:srgbClr val="92D050"/>
              </a:solidFill>
              <a:ea typeface="Roboto Slab"/>
              <a:cs typeface="Roboto Slab"/>
              <a:sym typeface="Roboto Slab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6214665" y="2452468"/>
            <a:ext cx="869149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" sz="9600" dirty="0" smtClean="0">
                <a:solidFill>
                  <a:srgbClr val="92D050"/>
                </a:solidFill>
                <a:ea typeface="Roboto Slab"/>
                <a:cs typeface="Roboto Slab"/>
                <a:sym typeface="Roboto Slab"/>
              </a:rPr>
              <a:t>4</a:t>
            </a:r>
            <a:endParaRPr lang="en" sz="9600" dirty="0">
              <a:solidFill>
                <a:srgbClr val="92D050"/>
              </a:solidFill>
              <a:ea typeface="Roboto Slab"/>
              <a:cs typeface="Roboto Slab"/>
              <a:sym typeface="Roboto Slab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7871416" y="2434801"/>
            <a:ext cx="869149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" sz="9600" dirty="0" smtClean="0">
                <a:solidFill>
                  <a:srgbClr val="92D050"/>
                </a:solidFill>
                <a:ea typeface="Roboto Slab"/>
                <a:cs typeface="Roboto Slab"/>
                <a:sym typeface="Roboto Slab"/>
              </a:rPr>
              <a:t>5</a:t>
            </a:r>
            <a:endParaRPr lang="en" sz="9600" dirty="0">
              <a:solidFill>
                <a:srgbClr val="92D050"/>
              </a:solidFill>
              <a:ea typeface="Roboto Slab"/>
              <a:cs typeface="Roboto Slab"/>
              <a:sym typeface="Roboto Slab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Lesson Detail</a:t>
            </a:r>
            <a:endParaRPr lang="en-US" dirty="0"/>
          </a:p>
        </p:txBody>
      </p:sp>
      <p:pic>
        <p:nvPicPr>
          <p:cNvPr id="3" name="Picture 2" descr="C:\Users\conferenceroom.ADI\Desktop\BLD Detail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2672" y="255260"/>
            <a:ext cx="4559768" cy="4598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991897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4" name="Shape 354"/>
          <p:cNvSpPr txBox="1">
            <a:spLocks noGrp="1"/>
          </p:cNvSpPr>
          <p:nvPr>
            <p:ph type="title"/>
          </p:nvPr>
        </p:nvSpPr>
        <p:spPr>
          <a:xfrm>
            <a:off x="1146025" y="530725"/>
            <a:ext cx="3208799" cy="10287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dirty="0">
                <a:latin typeface="+mj-lt"/>
              </a:rPr>
              <a:t>Let’s review some concepts</a:t>
            </a:r>
          </a:p>
        </p:txBody>
      </p:sp>
      <p:sp>
        <p:nvSpPr>
          <p:cNvPr id="355" name="Shape 355"/>
          <p:cNvSpPr txBox="1">
            <a:spLocks noGrp="1"/>
          </p:cNvSpPr>
          <p:nvPr>
            <p:ph type="body" idx="1"/>
          </p:nvPr>
        </p:nvSpPr>
        <p:spPr>
          <a:xfrm>
            <a:off x="1146025" y="1771650"/>
            <a:ext cx="4764918" cy="13050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1600" b="1" dirty="0" smtClean="0">
                <a:latin typeface="+mj-lt"/>
              </a:rPr>
              <a:t>If using student-directed small group, independent work, computer-based work, or homework…</a:t>
            </a:r>
            <a:endParaRPr lang="en" sz="1600" dirty="0">
              <a:latin typeface="+mj-lt"/>
            </a:endParaRPr>
          </a:p>
        </p:txBody>
      </p:sp>
      <p:sp>
        <p:nvSpPr>
          <p:cNvPr id="357" name="Shape 357"/>
          <p:cNvSpPr txBox="1">
            <a:spLocks noGrp="1"/>
          </p:cNvSpPr>
          <p:nvPr>
            <p:ph type="body" idx="3"/>
          </p:nvPr>
        </p:nvSpPr>
        <p:spPr>
          <a:xfrm>
            <a:off x="6212749" y="1771650"/>
            <a:ext cx="2409900" cy="13050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buNone/>
            </a:pPr>
            <a:r>
              <a:rPr lang="en" b="1" dirty="0">
                <a:solidFill>
                  <a:srgbClr val="92D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Are the instructions clear?</a:t>
            </a:r>
            <a:endParaRPr lang="en" dirty="0">
              <a:solidFill>
                <a:srgbClr val="92D05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0" rtl="0">
              <a:spcBef>
                <a:spcPts val="0"/>
              </a:spcBef>
              <a:buNone/>
            </a:pPr>
            <a:endParaRPr sz="1200" dirty="0"/>
          </a:p>
        </p:txBody>
      </p:sp>
      <p:sp>
        <p:nvSpPr>
          <p:cNvPr id="358" name="Shape 358"/>
          <p:cNvSpPr txBox="1">
            <a:spLocks noGrp="1"/>
          </p:cNvSpPr>
          <p:nvPr>
            <p:ph type="body" idx="1"/>
          </p:nvPr>
        </p:nvSpPr>
        <p:spPr>
          <a:xfrm>
            <a:off x="1146025" y="2819398"/>
            <a:ext cx="2409900" cy="13050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b="1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Are accommodations available?</a:t>
            </a:r>
            <a:endParaRPr lang="en" b="1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59" name="Shape 359"/>
          <p:cNvSpPr txBox="1">
            <a:spLocks noGrp="1"/>
          </p:cNvSpPr>
          <p:nvPr>
            <p:ph type="body" idx="2"/>
          </p:nvPr>
        </p:nvSpPr>
        <p:spPr>
          <a:xfrm>
            <a:off x="3679387" y="2819398"/>
            <a:ext cx="2409900" cy="13050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b="1" dirty="0" smtClean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Are materials ready and available?</a:t>
            </a:r>
            <a:endParaRPr lang="en" sz="1200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60" name="Shape 360"/>
          <p:cNvSpPr txBox="1">
            <a:spLocks noGrp="1"/>
          </p:cNvSpPr>
          <p:nvPr>
            <p:ph type="body" idx="3"/>
          </p:nvPr>
        </p:nvSpPr>
        <p:spPr>
          <a:xfrm>
            <a:off x="6212749" y="2819398"/>
            <a:ext cx="2409900" cy="13050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b="1" dirty="0" smtClean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Are activities leveled (target, </a:t>
            </a:r>
          </a:p>
          <a:p>
            <a:pPr lvl="0" rtl="0">
              <a:spcBef>
                <a:spcPts val="0"/>
              </a:spcBef>
              <a:buNone/>
            </a:pPr>
            <a:r>
              <a:rPr lang="en" b="1" dirty="0" smtClean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pre-requisite, accelerated)?</a:t>
            </a:r>
            <a:endParaRPr lang="en" dirty="0">
              <a:solidFill>
                <a:srgbClr val="00B05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0" rtl="0">
              <a:spcBef>
                <a:spcPts val="0"/>
              </a:spcBef>
              <a:buNone/>
            </a:pPr>
            <a:endParaRPr sz="1200" dirty="0"/>
          </a:p>
        </p:txBody>
      </p:sp>
      <p:grpSp>
        <p:nvGrpSpPr>
          <p:cNvPr id="361" name="Shape 361"/>
          <p:cNvGrpSpPr/>
          <p:nvPr/>
        </p:nvGrpSpPr>
        <p:grpSpPr>
          <a:xfrm>
            <a:off x="333622" y="861852"/>
            <a:ext cx="366457" cy="366436"/>
            <a:chOff x="1923675" y="1633650"/>
            <a:chExt cx="436000" cy="435975"/>
          </a:xfrm>
        </p:grpSpPr>
        <p:sp>
          <p:nvSpPr>
            <p:cNvPr id="362" name="Shape 362"/>
            <p:cNvSpPr/>
            <p:nvPr/>
          </p:nvSpPr>
          <p:spPr>
            <a:xfrm>
              <a:off x="2209250" y="1633650"/>
              <a:ext cx="150425" cy="150425"/>
            </a:xfrm>
            <a:custGeom>
              <a:avLst/>
              <a:gdLst/>
              <a:ahLst/>
              <a:cxnLst/>
              <a:rect l="0" t="0" r="0" b="0"/>
              <a:pathLst>
                <a:path w="6017" h="6017" fill="none" extrusionOk="0">
                  <a:moveTo>
                    <a:pt x="5846" y="3605"/>
                  </a:moveTo>
                  <a:lnTo>
                    <a:pt x="2412" y="171"/>
                  </a:lnTo>
                  <a:lnTo>
                    <a:pt x="2412" y="171"/>
                  </a:lnTo>
                  <a:lnTo>
                    <a:pt x="2314" y="98"/>
                  </a:lnTo>
                  <a:lnTo>
                    <a:pt x="2217" y="49"/>
                  </a:lnTo>
                  <a:lnTo>
                    <a:pt x="2095" y="25"/>
                  </a:lnTo>
                  <a:lnTo>
                    <a:pt x="1997" y="1"/>
                  </a:lnTo>
                  <a:lnTo>
                    <a:pt x="1876" y="25"/>
                  </a:lnTo>
                  <a:lnTo>
                    <a:pt x="1778" y="49"/>
                  </a:lnTo>
                  <a:lnTo>
                    <a:pt x="1681" y="98"/>
                  </a:lnTo>
                  <a:lnTo>
                    <a:pt x="1583" y="171"/>
                  </a:lnTo>
                  <a:lnTo>
                    <a:pt x="0" y="1778"/>
                  </a:lnTo>
                  <a:lnTo>
                    <a:pt x="4238" y="6016"/>
                  </a:lnTo>
                  <a:lnTo>
                    <a:pt x="5846" y="4433"/>
                  </a:lnTo>
                  <a:lnTo>
                    <a:pt x="5846" y="4433"/>
                  </a:lnTo>
                  <a:lnTo>
                    <a:pt x="5919" y="4336"/>
                  </a:lnTo>
                  <a:lnTo>
                    <a:pt x="5967" y="4238"/>
                  </a:lnTo>
                  <a:lnTo>
                    <a:pt x="5992" y="4141"/>
                  </a:lnTo>
                  <a:lnTo>
                    <a:pt x="6016" y="4019"/>
                  </a:lnTo>
                  <a:lnTo>
                    <a:pt x="5992" y="3922"/>
                  </a:lnTo>
                  <a:lnTo>
                    <a:pt x="5967" y="3800"/>
                  </a:lnTo>
                  <a:lnTo>
                    <a:pt x="5919" y="3703"/>
                  </a:lnTo>
                  <a:lnTo>
                    <a:pt x="5846" y="3605"/>
                  </a:lnTo>
                  <a:lnTo>
                    <a:pt x="5846" y="3605"/>
                  </a:lnTo>
                  <a:close/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63" name="Shape 363"/>
            <p:cNvSpPr/>
            <p:nvPr/>
          </p:nvSpPr>
          <p:spPr>
            <a:xfrm>
              <a:off x="2019900" y="1757250"/>
              <a:ext cx="261825" cy="261850"/>
            </a:xfrm>
            <a:custGeom>
              <a:avLst/>
              <a:gdLst/>
              <a:ahLst/>
              <a:cxnLst/>
              <a:rect l="0" t="0" r="0" b="0"/>
              <a:pathLst>
                <a:path w="10473" h="10474" fill="none" extrusionOk="0">
                  <a:moveTo>
                    <a:pt x="10473" y="1"/>
                  </a:moveTo>
                  <a:lnTo>
                    <a:pt x="0" y="10473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64" name="Shape 364"/>
            <p:cNvSpPr/>
            <p:nvPr/>
          </p:nvSpPr>
          <p:spPr>
            <a:xfrm>
              <a:off x="1923675" y="1681150"/>
              <a:ext cx="388500" cy="388475"/>
            </a:xfrm>
            <a:custGeom>
              <a:avLst/>
              <a:gdLst/>
              <a:ahLst/>
              <a:cxnLst/>
              <a:rect l="0" t="0" r="0" b="0"/>
              <a:pathLst>
                <a:path w="15540" h="15539" fill="none" extrusionOk="0">
                  <a:moveTo>
                    <a:pt x="11277" y="0"/>
                  </a:moveTo>
                  <a:lnTo>
                    <a:pt x="756" y="10546"/>
                  </a:lnTo>
                  <a:lnTo>
                    <a:pt x="756" y="10546"/>
                  </a:lnTo>
                  <a:lnTo>
                    <a:pt x="683" y="10619"/>
                  </a:lnTo>
                  <a:lnTo>
                    <a:pt x="634" y="10692"/>
                  </a:lnTo>
                  <a:lnTo>
                    <a:pt x="610" y="10765"/>
                  </a:lnTo>
                  <a:lnTo>
                    <a:pt x="585" y="10863"/>
                  </a:lnTo>
                  <a:lnTo>
                    <a:pt x="1" y="14881"/>
                  </a:lnTo>
                  <a:lnTo>
                    <a:pt x="1" y="14881"/>
                  </a:lnTo>
                  <a:lnTo>
                    <a:pt x="1" y="15003"/>
                  </a:lnTo>
                  <a:lnTo>
                    <a:pt x="25" y="15149"/>
                  </a:lnTo>
                  <a:lnTo>
                    <a:pt x="98" y="15271"/>
                  </a:lnTo>
                  <a:lnTo>
                    <a:pt x="171" y="15368"/>
                  </a:lnTo>
                  <a:lnTo>
                    <a:pt x="171" y="15368"/>
                  </a:lnTo>
                  <a:lnTo>
                    <a:pt x="269" y="15441"/>
                  </a:lnTo>
                  <a:lnTo>
                    <a:pt x="366" y="15490"/>
                  </a:lnTo>
                  <a:lnTo>
                    <a:pt x="464" y="15514"/>
                  </a:lnTo>
                  <a:lnTo>
                    <a:pt x="585" y="15539"/>
                  </a:lnTo>
                  <a:lnTo>
                    <a:pt x="585" y="15539"/>
                  </a:lnTo>
                  <a:lnTo>
                    <a:pt x="659" y="15539"/>
                  </a:lnTo>
                  <a:lnTo>
                    <a:pt x="4677" y="14954"/>
                  </a:lnTo>
                  <a:lnTo>
                    <a:pt x="4677" y="14954"/>
                  </a:lnTo>
                  <a:lnTo>
                    <a:pt x="4848" y="14905"/>
                  </a:lnTo>
                  <a:lnTo>
                    <a:pt x="4921" y="14857"/>
                  </a:lnTo>
                  <a:lnTo>
                    <a:pt x="4994" y="14784"/>
                  </a:lnTo>
                  <a:lnTo>
                    <a:pt x="15539" y="4262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65" name="Shape 365"/>
            <p:cNvSpPr/>
            <p:nvPr/>
          </p:nvSpPr>
          <p:spPr>
            <a:xfrm>
              <a:off x="1974225" y="1711575"/>
              <a:ext cx="261825" cy="261850"/>
            </a:xfrm>
            <a:custGeom>
              <a:avLst/>
              <a:gdLst/>
              <a:ahLst/>
              <a:cxnLst/>
              <a:rect l="0" t="0" r="0" b="0"/>
              <a:pathLst>
                <a:path w="10473" h="10474" fill="none" extrusionOk="0">
                  <a:moveTo>
                    <a:pt x="0" y="10474"/>
                  </a:moveTo>
                  <a:lnTo>
                    <a:pt x="10473" y="1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66" name="Shape 366"/>
            <p:cNvSpPr/>
            <p:nvPr/>
          </p:nvSpPr>
          <p:spPr>
            <a:xfrm>
              <a:off x="1934650" y="2014200"/>
              <a:ext cx="44475" cy="44475"/>
            </a:xfrm>
            <a:custGeom>
              <a:avLst/>
              <a:gdLst/>
              <a:ahLst/>
              <a:cxnLst/>
              <a:rect l="0" t="0" r="0" b="0"/>
              <a:pathLst>
                <a:path w="1779" h="1779" fill="none" extrusionOk="0">
                  <a:moveTo>
                    <a:pt x="1778" y="1778"/>
                  </a:moveTo>
                  <a:lnTo>
                    <a:pt x="0" y="0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67" name="Shape 367"/>
            <p:cNvSpPr/>
            <p:nvPr/>
          </p:nvSpPr>
          <p:spPr>
            <a:xfrm>
              <a:off x="1944375" y="1947225"/>
              <a:ext cx="101725" cy="101700"/>
            </a:xfrm>
            <a:custGeom>
              <a:avLst/>
              <a:gdLst/>
              <a:ahLst/>
              <a:cxnLst/>
              <a:rect l="0" t="0" r="0" b="0"/>
              <a:pathLst>
                <a:path w="4069" h="4068" fill="none" extrusionOk="0">
                  <a:moveTo>
                    <a:pt x="1" y="49"/>
                  </a:moveTo>
                  <a:lnTo>
                    <a:pt x="1" y="49"/>
                  </a:lnTo>
                  <a:lnTo>
                    <a:pt x="25" y="0"/>
                  </a:lnTo>
                  <a:lnTo>
                    <a:pt x="25" y="0"/>
                  </a:lnTo>
                  <a:lnTo>
                    <a:pt x="4068" y="4043"/>
                  </a:lnTo>
                  <a:lnTo>
                    <a:pt x="4068" y="4043"/>
                  </a:lnTo>
                  <a:lnTo>
                    <a:pt x="4068" y="4043"/>
                  </a:lnTo>
                  <a:lnTo>
                    <a:pt x="4020" y="4068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</p:grpSp>
      <p:sp>
        <p:nvSpPr>
          <p:cNvPr id="18" name="Shape 358"/>
          <p:cNvSpPr txBox="1">
            <a:spLocks/>
          </p:cNvSpPr>
          <p:nvPr/>
        </p:nvSpPr>
        <p:spPr>
          <a:xfrm>
            <a:off x="1146025" y="3809360"/>
            <a:ext cx="2409900" cy="1305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4454"/>
              </a:buClr>
              <a:buSzPct val="100000"/>
              <a:buFont typeface="Nixie One"/>
              <a:buChar char="▪"/>
              <a:defRPr sz="1800" b="0" i="0" u="none" strike="noStrike" cap="none">
                <a:solidFill>
                  <a:srgbClr val="114454"/>
                </a:solidFill>
                <a:latin typeface="Nixie One"/>
                <a:ea typeface="Nixie One"/>
                <a:cs typeface="Nixie One"/>
                <a:sym typeface="Nixie One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4454"/>
              </a:buClr>
              <a:buSzPct val="100000"/>
              <a:buFont typeface="Nixie One"/>
              <a:buChar char="▫"/>
              <a:defRPr sz="1800" b="0" i="0" u="none" strike="noStrike" cap="none">
                <a:solidFill>
                  <a:srgbClr val="114454"/>
                </a:solidFill>
                <a:latin typeface="Nixie One"/>
                <a:ea typeface="Nixie One"/>
                <a:cs typeface="Nixie One"/>
                <a:sym typeface="Nixie One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4454"/>
              </a:buClr>
              <a:buSzPct val="100000"/>
              <a:buFont typeface="Nixie One"/>
              <a:buNone/>
              <a:defRPr sz="1800" b="0" i="0" u="none" strike="noStrike" cap="none">
                <a:solidFill>
                  <a:srgbClr val="114454"/>
                </a:solidFill>
                <a:latin typeface="Nixie One"/>
                <a:ea typeface="Nixie One"/>
                <a:cs typeface="Nixie One"/>
                <a:sym typeface="Nixie One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4454"/>
              </a:buClr>
              <a:buSzPct val="100000"/>
              <a:buFont typeface="Nixie One"/>
              <a:buNone/>
              <a:defRPr sz="1800" b="0" i="0" u="none" strike="noStrike" cap="none">
                <a:solidFill>
                  <a:srgbClr val="114454"/>
                </a:solidFill>
                <a:latin typeface="Nixie One"/>
                <a:ea typeface="Nixie One"/>
                <a:cs typeface="Nixie One"/>
                <a:sym typeface="Nixie One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4454"/>
              </a:buClr>
              <a:buSzPct val="100000"/>
              <a:buFont typeface="Nixie One"/>
              <a:buNone/>
              <a:defRPr sz="1800" b="0" i="0" u="none" strike="noStrike" cap="none">
                <a:solidFill>
                  <a:srgbClr val="114454"/>
                </a:solidFill>
                <a:latin typeface="Nixie One"/>
                <a:ea typeface="Nixie One"/>
                <a:cs typeface="Nixie One"/>
                <a:sym typeface="Nixie One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4454"/>
              </a:buClr>
              <a:buSzPct val="100000"/>
              <a:buFont typeface="Nixie One"/>
              <a:buNone/>
              <a:defRPr sz="1800" b="0" i="0" u="none" strike="noStrike" cap="none">
                <a:solidFill>
                  <a:srgbClr val="114454"/>
                </a:solidFill>
                <a:latin typeface="Nixie One"/>
                <a:ea typeface="Nixie One"/>
                <a:cs typeface="Nixie One"/>
                <a:sym typeface="Nixie One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4454"/>
              </a:buClr>
              <a:buSzPct val="100000"/>
              <a:buFont typeface="Nixie One"/>
              <a:buNone/>
              <a:defRPr sz="1800" b="0" i="0" u="none" strike="noStrike" cap="none">
                <a:solidFill>
                  <a:srgbClr val="114454"/>
                </a:solidFill>
                <a:latin typeface="Nixie One"/>
                <a:ea typeface="Nixie One"/>
                <a:cs typeface="Nixie One"/>
                <a:sym typeface="Nixie One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4454"/>
              </a:buClr>
              <a:buSzPct val="100000"/>
              <a:buFont typeface="Nixie One"/>
              <a:buNone/>
              <a:defRPr sz="1800" b="0" i="0" u="none" strike="noStrike" cap="none">
                <a:solidFill>
                  <a:srgbClr val="114454"/>
                </a:solidFill>
                <a:latin typeface="Nixie One"/>
                <a:ea typeface="Nixie One"/>
                <a:cs typeface="Nixie One"/>
                <a:sym typeface="Nixie One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4454"/>
              </a:buClr>
              <a:buSzPct val="100000"/>
              <a:buFont typeface="Nixie One"/>
              <a:buNone/>
              <a:defRPr sz="1800" b="0" i="0" u="none" strike="noStrike" cap="none">
                <a:solidFill>
                  <a:srgbClr val="114454"/>
                </a:solidFill>
                <a:latin typeface="Nixie One"/>
                <a:ea typeface="Nixie One"/>
                <a:cs typeface="Nixie One"/>
                <a:sym typeface="Nixie One"/>
              </a:defRPr>
            </a:lvl9pPr>
          </a:lstStyle>
          <a:p>
            <a:pPr>
              <a:buFont typeface="Nixie One"/>
              <a:buNone/>
            </a:pPr>
            <a:r>
              <a:rPr lang="en" b="1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Are modifications needed?</a:t>
            </a:r>
          </a:p>
          <a:p>
            <a:pPr marL="285750" indent="-285750"/>
            <a:r>
              <a:rPr lang="en" b="1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Accelerated</a:t>
            </a:r>
          </a:p>
          <a:p>
            <a:pPr marL="285750" indent="-285750"/>
            <a:r>
              <a:rPr lang="en" b="1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Pre-requisite</a:t>
            </a:r>
            <a:endParaRPr lang="en" b="1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Just the basics. . .</a:t>
            </a: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259" name="Shape 259"/>
          <p:cNvCxnSpPr/>
          <p:nvPr/>
        </p:nvCxnSpPr>
        <p:spPr>
          <a:xfrm>
            <a:off x="4475988" y="1682587"/>
            <a:ext cx="0" cy="392999"/>
          </a:xfrm>
          <a:prstGeom prst="straightConnector1">
            <a:avLst/>
          </a:prstGeom>
          <a:noFill/>
          <a:ln w="9525" cap="rnd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62" name="Shape 262"/>
          <p:cNvCxnSpPr/>
          <p:nvPr/>
        </p:nvCxnSpPr>
        <p:spPr>
          <a:xfrm>
            <a:off x="4475987" y="2420358"/>
            <a:ext cx="0" cy="392999"/>
          </a:xfrm>
          <a:prstGeom prst="straightConnector1">
            <a:avLst/>
          </a:prstGeom>
          <a:noFill/>
          <a:ln w="9525" cap="rnd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65" name="Shape 265"/>
          <p:cNvCxnSpPr/>
          <p:nvPr/>
        </p:nvCxnSpPr>
        <p:spPr>
          <a:xfrm>
            <a:off x="4475988" y="3179384"/>
            <a:ext cx="0" cy="392999"/>
          </a:xfrm>
          <a:prstGeom prst="straightConnector1">
            <a:avLst/>
          </a:prstGeom>
          <a:noFill/>
          <a:ln w="9525" cap="rnd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68" name="Shape 268"/>
          <p:cNvCxnSpPr/>
          <p:nvPr/>
        </p:nvCxnSpPr>
        <p:spPr>
          <a:xfrm>
            <a:off x="4475985" y="3909976"/>
            <a:ext cx="0" cy="392999"/>
          </a:xfrm>
          <a:prstGeom prst="straightConnector1">
            <a:avLst/>
          </a:prstGeom>
          <a:noFill/>
          <a:ln w="9525" cap="rnd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70" name="Shape 270"/>
          <p:cNvSpPr/>
          <p:nvPr/>
        </p:nvSpPr>
        <p:spPr>
          <a:xfrm flipH="1">
            <a:off x="3787126" y="1509779"/>
            <a:ext cx="91800" cy="29787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115785"/>
                </a:moveTo>
                <a:lnTo>
                  <a:pt x="0" y="3719"/>
                </a:lnTo>
                <a:lnTo>
                  <a:pt x="120000" y="0"/>
                </a:lnTo>
                <a:lnTo>
                  <a:pt x="120000" y="120000"/>
                </a:lnTo>
                <a:lnTo>
                  <a:pt x="0" y="115785"/>
                </a:lnTo>
                <a:close/>
              </a:path>
            </a:pathLst>
          </a:custGeom>
          <a:gradFill>
            <a:gsLst>
              <a:gs pos="0">
                <a:srgbClr val="FFFFFF">
                  <a:alpha val="9803"/>
                </a:srgbClr>
              </a:gs>
              <a:gs pos="100000">
                <a:srgbClr val="FFFFFF">
                  <a:alpha val="24705"/>
                </a:srgbClr>
              </a:gs>
            </a:gsLst>
            <a:lin ang="0" scaled="0"/>
          </a:gra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24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>
                <a:latin typeface="+mj-lt"/>
              </a:rPr>
              <a:t>Big 3 Strategies</a:t>
            </a:r>
            <a:endParaRPr lang="en-US" dirty="0">
              <a:latin typeface="+mj-lt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07874" y="739877"/>
            <a:ext cx="2982190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" sz="20000" dirty="0" smtClean="0">
                <a:solidFill>
                  <a:srgbClr val="18637B"/>
                </a:solidFill>
                <a:latin typeface="+mj-lt"/>
                <a:ea typeface="Roboto Slab"/>
                <a:cs typeface="Roboto Slab"/>
                <a:sym typeface="Roboto Slab"/>
              </a:rPr>
              <a:t>3</a:t>
            </a:r>
            <a:endParaRPr lang="en" sz="20000" dirty="0">
              <a:solidFill>
                <a:srgbClr val="18637B"/>
              </a:solidFill>
              <a:latin typeface="+mj-lt"/>
              <a:ea typeface="Roboto Slab"/>
              <a:cs typeface="Roboto Slab"/>
              <a:sym typeface="Roboto Slab"/>
            </a:endParaRPr>
          </a:p>
        </p:txBody>
      </p:sp>
    </p:spTree>
    <p:extLst>
      <p:ext uri="{BB962C8B-B14F-4D97-AF65-F5344CB8AC3E}">
        <p14:creationId xmlns:p14="http://schemas.microsoft.com/office/powerpoint/2010/main" val="32714903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Shape 127"/>
          <p:cNvSpPr txBox="1">
            <a:spLocks noGrp="1"/>
          </p:cNvSpPr>
          <p:nvPr>
            <p:ph type="ctrTitle" idx="4294967295"/>
          </p:nvPr>
        </p:nvSpPr>
        <p:spPr>
          <a:xfrm>
            <a:off x="685800" y="499125"/>
            <a:ext cx="6593700" cy="7599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dirty="0" smtClean="0">
                <a:latin typeface="+mj-lt"/>
              </a:rPr>
              <a:t>Agenda or Where We Are Headed…</a:t>
            </a:r>
            <a:endParaRPr lang="en" dirty="0">
              <a:latin typeface="+mj-lt"/>
            </a:endParaRPr>
          </a:p>
        </p:txBody>
      </p:sp>
      <p:sp>
        <p:nvSpPr>
          <p:cNvPr id="128" name="Shape 128"/>
          <p:cNvSpPr txBox="1">
            <a:spLocks noGrp="1"/>
          </p:cNvSpPr>
          <p:nvPr>
            <p:ph type="subTitle" idx="4294967295"/>
          </p:nvPr>
        </p:nvSpPr>
        <p:spPr>
          <a:xfrm>
            <a:off x="449036" y="1259025"/>
            <a:ext cx="5804807" cy="2703599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marL="342900" indent="-342900">
              <a:buClr>
                <a:schemeClr val="bg1"/>
              </a:buClr>
              <a:buFont typeface="Wingdings" panose="05000000000000000000" pitchFamily="2" charset="2"/>
              <a:buChar char="§"/>
            </a:pPr>
            <a:r>
              <a:rPr lang="en-US" sz="24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Review of Instructional Modes</a:t>
            </a:r>
          </a:p>
          <a:p>
            <a:pPr marL="342900" indent="-342900">
              <a:buClr>
                <a:schemeClr val="bg1"/>
              </a:buClr>
              <a:buFont typeface="Wingdings" panose="05000000000000000000" pitchFamily="2" charset="2"/>
              <a:buChar char="§"/>
            </a:pPr>
            <a:r>
              <a:rPr lang="en-US" sz="24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Creating a Basic Lesson </a:t>
            </a:r>
            <a:r>
              <a:rPr lang="en-US" sz="2400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Design</a:t>
            </a:r>
            <a:endParaRPr lang="en-US" sz="24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29" name="Shape 129" descr="photo-1434030216411-0b793f4b4173.jpg"/>
          <p:cNvPicPr preferRelativeResize="0"/>
          <p:nvPr/>
        </p:nvPicPr>
        <p:blipFill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21762" y="1234300"/>
            <a:ext cx="2728325" cy="27283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Shape 218"/>
          <p:cNvSpPr txBox="1">
            <a:spLocks noGrp="1"/>
          </p:cNvSpPr>
          <p:nvPr>
            <p:ph type="title"/>
          </p:nvPr>
        </p:nvSpPr>
        <p:spPr>
          <a:xfrm>
            <a:off x="1146025" y="530725"/>
            <a:ext cx="3208799" cy="10287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dirty="0" smtClean="0">
                <a:latin typeface="+mj-lt"/>
              </a:rPr>
              <a:t>Kahoot!</a:t>
            </a:r>
            <a:endParaRPr lang="en" dirty="0">
              <a:latin typeface="+mj-lt"/>
            </a:endParaRPr>
          </a:p>
        </p:txBody>
      </p:sp>
      <p:grpSp>
        <p:nvGrpSpPr>
          <p:cNvPr id="10" name="Shape 585"/>
          <p:cNvGrpSpPr/>
          <p:nvPr/>
        </p:nvGrpSpPr>
        <p:grpSpPr>
          <a:xfrm>
            <a:off x="406155" y="888995"/>
            <a:ext cx="329546" cy="312160"/>
            <a:chOff x="2583100" y="2973775"/>
            <a:chExt cx="461550" cy="437200"/>
          </a:xfrm>
        </p:grpSpPr>
        <p:sp>
          <p:nvSpPr>
            <p:cNvPr id="11" name="Shape 586"/>
            <p:cNvSpPr/>
            <p:nvPr/>
          </p:nvSpPr>
          <p:spPr>
            <a:xfrm>
              <a:off x="2701225" y="3315975"/>
              <a:ext cx="225300" cy="95000"/>
            </a:xfrm>
            <a:custGeom>
              <a:avLst/>
              <a:gdLst/>
              <a:ahLst/>
              <a:cxnLst/>
              <a:rect l="0" t="0" r="0" b="0"/>
              <a:pathLst>
                <a:path w="9012" h="3800" fill="none" extrusionOk="0">
                  <a:moveTo>
                    <a:pt x="2947" y="0"/>
                  </a:moveTo>
                  <a:lnTo>
                    <a:pt x="2947" y="2947"/>
                  </a:lnTo>
                  <a:lnTo>
                    <a:pt x="853" y="2947"/>
                  </a:lnTo>
                  <a:lnTo>
                    <a:pt x="853" y="2947"/>
                  </a:lnTo>
                  <a:lnTo>
                    <a:pt x="682" y="2947"/>
                  </a:lnTo>
                  <a:lnTo>
                    <a:pt x="512" y="2996"/>
                  </a:lnTo>
                  <a:lnTo>
                    <a:pt x="365" y="3093"/>
                  </a:lnTo>
                  <a:lnTo>
                    <a:pt x="244" y="3191"/>
                  </a:lnTo>
                  <a:lnTo>
                    <a:pt x="146" y="3313"/>
                  </a:lnTo>
                  <a:lnTo>
                    <a:pt x="49" y="3459"/>
                  </a:lnTo>
                  <a:lnTo>
                    <a:pt x="0" y="3629"/>
                  </a:lnTo>
                  <a:lnTo>
                    <a:pt x="0" y="3800"/>
                  </a:lnTo>
                  <a:lnTo>
                    <a:pt x="9011" y="3800"/>
                  </a:lnTo>
                  <a:lnTo>
                    <a:pt x="9011" y="3800"/>
                  </a:lnTo>
                  <a:lnTo>
                    <a:pt x="9011" y="3629"/>
                  </a:lnTo>
                  <a:lnTo>
                    <a:pt x="8963" y="3459"/>
                  </a:lnTo>
                  <a:lnTo>
                    <a:pt x="8865" y="3313"/>
                  </a:lnTo>
                  <a:lnTo>
                    <a:pt x="8768" y="3191"/>
                  </a:lnTo>
                  <a:lnTo>
                    <a:pt x="8646" y="3093"/>
                  </a:lnTo>
                  <a:lnTo>
                    <a:pt x="8500" y="2996"/>
                  </a:lnTo>
                  <a:lnTo>
                    <a:pt x="8330" y="2947"/>
                  </a:lnTo>
                  <a:lnTo>
                    <a:pt x="8159" y="2947"/>
                  </a:lnTo>
                  <a:lnTo>
                    <a:pt x="6065" y="2947"/>
                  </a:lnTo>
                  <a:lnTo>
                    <a:pt x="6065" y="0"/>
                  </a:lnTo>
                </a:path>
              </a:pathLst>
            </a:custGeom>
            <a:noFill/>
            <a:ln w="9525" cap="rnd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2" name="Shape 587"/>
            <p:cNvSpPr/>
            <p:nvPr/>
          </p:nvSpPr>
          <p:spPr>
            <a:xfrm>
              <a:off x="2583100" y="2973775"/>
              <a:ext cx="461550" cy="336125"/>
            </a:xfrm>
            <a:custGeom>
              <a:avLst/>
              <a:gdLst/>
              <a:ahLst/>
              <a:cxnLst/>
              <a:rect l="0" t="0" r="0" b="0"/>
              <a:pathLst>
                <a:path w="18462" h="13445" fill="none" extrusionOk="0">
                  <a:moveTo>
                    <a:pt x="17974" y="1"/>
                  </a:moveTo>
                  <a:lnTo>
                    <a:pt x="487" y="1"/>
                  </a:lnTo>
                  <a:lnTo>
                    <a:pt x="487" y="1"/>
                  </a:lnTo>
                  <a:lnTo>
                    <a:pt x="390" y="1"/>
                  </a:lnTo>
                  <a:lnTo>
                    <a:pt x="317" y="50"/>
                  </a:lnTo>
                  <a:lnTo>
                    <a:pt x="220" y="74"/>
                  </a:lnTo>
                  <a:lnTo>
                    <a:pt x="146" y="147"/>
                  </a:lnTo>
                  <a:lnTo>
                    <a:pt x="98" y="220"/>
                  </a:lnTo>
                  <a:lnTo>
                    <a:pt x="49" y="293"/>
                  </a:lnTo>
                  <a:lnTo>
                    <a:pt x="25" y="390"/>
                  </a:lnTo>
                  <a:lnTo>
                    <a:pt x="0" y="488"/>
                  </a:lnTo>
                  <a:lnTo>
                    <a:pt x="0" y="12958"/>
                  </a:lnTo>
                  <a:lnTo>
                    <a:pt x="0" y="12958"/>
                  </a:lnTo>
                  <a:lnTo>
                    <a:pt x="25" y="13055"/>
                  </a:lnTo>
                  <a:lnTo>
                    <a:pt x="49" y="13152"/>
                  </a:lnTo>
                  <a:lnTo>
                    <a:pt x="98" y="13226"/>
                  </a:lnTo>
                  <a:lnTo>
                    <a:pt x="146" y="13299"/>
                  </a:lnTo>
                  <a:lnTo>
                    <a:pt x="220" y="13372"/>
                  </a:lnTo>
                  <a:lnTo>
                    <a:pt x="317" y="13396"/>
                  </a:lnTo>
                  <a:lnTo>
                    <a:pt x="390" y="13445"/>
                  </a:lnTo>
                  <a:lnTo>
                    <a:pt x="487" y="13445"/>
                  </a:lnTo>
                  <a:lnTo>
                    <a:pt x="17974" y="13445"/>
                  </a:lnTo>
                  <a:lnTo>
                    <a:pt x="17974" y="13445"/>
                  </a:lnTo>
                  <a:lnTo>
                    <a:pt x="18072" y="13445"/>
                  </a:lnTo>
                  <a:lnTo>
                    <a:pt x="18145" y="13396"/>
                  </a:lnTo>
                  <a:lnTo>
                    <a:pt x="18242" y="13372"/>
                  </a:lnTo>
                  <a:lnTo>
                    <a:pt x="18315" y="13299"/>
                  </a:lnTo>
                  <a:lnTo>
                    <a:pt x="18364" y="13226"/>
                  </a:lnTo>
                  <a:lnTo>
                    <a:pt x="18413" y="13152"/>
                  </a:lnTo>
                  <a:lnTo>
                    <a:pt x="18437" y="13055"/>
                  </a:lnTo>
                  <a:lnTo>
                    <a:pt x="18461" y="12958"/>
                  </a:lnTo>
                  <a:lnTo>
                    <a:pt x="18461" y="488"/>
                  </a:lnTo>
                  <a:lnTo>
                    <a:pt x="18461" y="488"/>
                  </a:lnTo>
                  <a:lnTo>
                    <a:pt x="18437" y="390"/>
                  </a:lnTo>
                  <a:lnTo>
                    <a:pt x="18413" y="293"/>
                  </a:lnTo>
                  <a:lnTo>
                    <a:pt x="18364" y="220"/>
                  </a:lnTo>
                  <a:lnTo>
                    <a:pt x="18315" y="147"/>
                  </a:lnTo>
                  <a:lnTo>
                    <a:pt x="18242" y="74"/>
                  </a:lnTo>
                  <a:lnTo>
                    <a:pt x="18145" y="50"/>
                  </a:lnTo>
                  <a:lnTo>
                    <a:pt x="18072" y="1"/>
                  </a:lnTo>
                  <a:lnTo>
                    <a:pt x="17974" y="1"/>
                  </a:lnTo>
                  <a:lnTo>
                    <a:pt x="17974" y="1"/>
                  </a:lnTo>
                  <a:close/>
                  <a:moveTo>
                    <a:pt x="17000" y="11983"/>
                  </a:moveTo>
                  <a:lnTo>
                    <a:pt x="1462" y="11983"/>
                  </a:lnTo>
                  <a:lnTo>
                    <a:pt x="1462" y="1462"/>
                  </a:lnTo>
                  <a:lnTo>
                    <a:pt x="17000" y="1462"/>
                  </a:lnTo>
                  <a:lnTo>
                    <a:pt x="17000" y="11983"/>
                  </a:lnTo>
                  <a:close/>
                </a:path>
              </a:pathLst>
            </a:custGeom>
            <a:noFill/>
            <a:ln w="9525" cap="rnd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39914687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Choral Response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48339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Tracking Mastery</a:t>
            </a:r>
            <a:endParaRPr lang="en-US" dirty="0"/>
          </a:p>
        </p:txBody>
      </p:sp>
      <p:grpSp>
        <p:nvGrpSpPr>
          <p:cNvPr id="3" name="Shape 633"/>
          <p:cNvGrpSpPr/>
          <p:nvPr/>
        </p:nvGrpSpPr>
        <p:grpSpPr>
          <a:xfrm>
            <a:off x="2930236" y="2504209"/>
            <a:ext cx="3200400" cy="2389909"/>
            <a:chOff x="4604550" y="3714775"/>
            <a:chExt cx="439625" cy="319075"/>
          </a:xfrm>
        </p:grpSpPr>
        <p:sp>
          <p:nvSpPr>
            <p:cNvPr id="4" name="Shape 634"/>
            <p:cNvSpPr/>
            <p:nvPr/>
          </p:nvSpPr>
          <p:spPr>
            <a:xfrm>
              <a:off x="4604550" y="3714775"/>
              <a:ext cx="439625" cy="319075"/>
            </a:xfrm>
            <a:custGeom>
              <a:avLst/>
              <a:gdLst/>
              <a:ahLst/>
              <a:cxnLst/>
              <a:rect l="0" t="0" r="0" b="0"/>
              <a:pathLst>
                <a:path w="17585" h="12763" fill="none" extrusionOk="0">
                  <a:moveTo>
                    <a:pt x="1" y="1"/>
                  </a:moveTo>
                  <a:lnTo>
                    <a:pt x="1" y="12276"/>
                  </a:lnTo>
                  <a:lnTo>
                    <a:pt x="1" y="12276"/>
                  </a:lnTo>
                  <a:lnTo>
                    <a:pt x="1" y="12373"/>
                  </a:lnTo>
                  <a:lnTo>
                    <a:pt x="25" y="12471"/>
                  </a:lnTo>
                  <a:lnTo>
                    <a:pt x="74" y="12544"/>
                  </a:lnTo>
                  <a:lnTo>
                    <a:pt x="122" y="12617"/>
                  </a:lnTo>
                  <a:lnTo>
                    <a:pt x="196" y="12690"/>
                  </a:lnTo>
                  <a:lnTo>
                    <a:pt x="293" y="12714"/>
                  </a:lnTo>
                  <a:lnTo>
                    <a:pt x="366" y="12763"/>
                  </a:lnTo>
                  <a:lnTo>
                    <a:pt x="488" y="12763"/>
                  </a:lnTo>
                  <a:lnTo>
                    <a:pt x="17585" y="12763"/>
                  </a:lnTo>
                </a:path>
              </a:pathLst>
            </a:custGeom>
            <a:noFill/>
            <a:ln w="76200" cap="rnd" cmpd="sng">
              <a:solidFill>
                <a:srgbClr val="FFFF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5" name="Shape 635"/>
            <p:cNvSpPr/>
            <p:nvPr/>
          </p:nvSpPr>
          <p:spPr>
            <a:xfrm>
              <a:off x="4647175" y="3761675"/>
              <a:ext cx="354400" cy="213725"/>
            </a:xfrm>
            <a:custGeom>
              <a:avLst/>
              <a:gdLst/>
              <a:ahLst/>
              <a:cxnLst/>
              <a:rect l="0" t="0" r="0" b="0"/>
              <a:pathLst>
                <a:path w="14176" h="8549" fill="none" extrusionOk="0">
                  <a:moveTo>
                    <a:pt x="1" y="8549"/>
                  </a:moveTo>
                  <a:lnTo>
                    <a:pt x="3654" y="4408"/>
                  </a:lnTo>
                  <a:lnTo>
                    <a:pt x="5821" y="5699"/>
                  </a:lnTo>
                  <a:lnTo>
                    <a:pt x="9085" y="1924"/>
                  </a:lnTo>
                  <a:lnTo>
                    <a:pt x="9085" y="1924"/>
                  </a:lnTo>
                  <a:lnTo>
                    <a:pt x="9085" y="1924"/>
                  </a:lnTo>
                  <a:lnTo>
                    <a:pt x="9085" y="1924"/>
                  </a:lnTo>
                  <a:lnTo>
                    <a:pt x="9061" y="1924"/>
                  </a:lnTo>
                  <a:lnTo>
                    <a:pt x="9085" y="1924"/>
                  </a:lnTo>
                  <a:lnTo>
                    <a:pt x="9085" y="1924"/>
                  </a:lnTo>
                  <a:lnTo>
                    <a:pt x="9085" y="1924"/>
                  </a:lnTo>
                  <a:lnTo>
                    <a:pt x="9085" y="1924"/>
                  </a:lnTo>
                  <a:lnTo>
                    <a:pt x="9061" y="1924"/>
                  </a:lnTo>
                  <a:lnTo>
                    <a:pt x="9085" y="1924"/>
                  </a:lnTo>
                  <a:lnTo>
                    <a:pt x="10571" y="3337"/>
                  </a:lnTo>
                  <a:lnTo>
                    <a:pt x="14175" y="0"/>
                  </a:lnTo>
                </a:path>
              </a:pathLst>
            </a:custGeom>
            <a:noFill/>
            <a:ln w="76200" cap="rnd" cmpd="sng">
              <a:solidFill>
                <a:srgbClr val="FFFF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</p:grpSp>
      <p:sp>
        <p:nvSpPr>
          <p:cNvPr id="6" name="Shape 479"/>
          <p:cNvSpPr/>
          <p:nvPr/>
        </p:nvSpPr>
        <p:spPr>
          <a:xfrm>
            <a:off x="5881368" y="2598116"/>
            <a:ext cx="269552" cy="257379"/>
          </a:xfrm>
          <a:custGeom>
            <a:avLst/>
            <a:gdLst/>
            <a:ahLst/>
            <a:cxnLst/>
            <a:rect l="0" t="0" r="0" b="0"/>
            <a:pathLst>
              <a:path w="15101" h="14419" fill="none" extrusionOk="0">
                <a:moveTo>
                  <a:pt x="7234" y="293"/>
                </a:moveTo>
                <a:lnTo>
                  <a:pt x="7234" y="293"/>
                </a:lnTo>
                <a:lnTo>
                  <a:pt x="7307" y="171"/>
                </a:lnTo>
                <a:lnTo>
                  <a:pt x="7380" y="74"/>
                </a:lnTo>
                <a:lnTo>
                  <a:pt x="7477" y="25"/>
                </a:lnTo>
                <a:lnTo>
                  <a:pt x="7550" y="1"/>
                </a:lnTo>
                <a:lnTo>
                  <a:pt x="7623" y="25"/>
                </a:lnTo>
                <a:lnTo>
                  <a:pt x="7721" y="74"/>
                </a:lnTo>
                <a:lnTo>
                  <a:pt x="7794" y="171"/>
                </a:lnTo>
                <a:lnTo>
                  <a:pt x="7867" y="293"/>
                </a:lnTo>
                <a:lnTo>
                  <a:pt x="9523" y="4092"/>
                </a:lnTo>
                <a:lnTo>
                  <a:pt x="9523" y="4092"/>
                </a:lnTo>
                <a:lnTo>
                  <a:pt x="9596" y="4214"/>
                </a:lnTo>
                <a:lnTo>
                  <a:pt x="9718" y="4360"/>
                </a:lnTo>
                <a:lnTo>
                  <a:pt x="9840" y="4482"/>
                </a:lnTo>
                <a:lnTo>
                  <a:pt x="9986" y="4604"/>
                </a:lnTo>
                <a:lnTo>
                  <a:pt x="10132" y="4701"/>
                </a:lnTo>
                <a:lnTo>
                  <a:pt x="10302" y="4774"/>
                </a:lnTo>
                <a:lnTo>
                  <a:pt x="10449" y="4847"/>
                </a:lnTo>
                <a:lnTo>
                  <a:pt x="10619" y="4872"/>
                </a:lnTo>
                <a:lnTo>
                  <a:pt x="14711" y="5286"/>
                </a:lnTo>
                <a:lnTo>
                  <a:pt x="14711" y="5286"/>
                </a:lnTo>
                <a:lnTo>
                  <a:pt x="14857" y="5310"/>
                </a:lnTo>
                <a:lnTo>
                  <a:pt x="14979" y="5359"/>
                </a:lnTo>
                <a:lnTo>
                  <a:pt x="15052" y="5407"/>
                </a:lnTo>
                <a:lnTo>
                  <a:pt x="15100" y="5505"/>
                </a:lnTo>
                <a:lnTo>
                  <a:pt x="15100" y="5578"/>
                </a:lnTo>
                <a:lnTo>
                  <a:pt x="15076" y="5675"/>
                </a:lnTo>
                <a:lnTo>
                  <a:pt x="15027" y="5773"/>
                </a:lnTo>
                <a:lnTo>
                  <a:pt x="14906" y="5895"/>
                </a:lnTo>
                <a:lnTo>
                  <a:pt x="11837" y="8622"/>
                </a:lnTo>
                <a:lnTo>
                  <a:pt x="11837" y="8622"/>
                </a:lnTo>
                <a:lnTo>
                  <a:pt x="11715" y="8744"/>
                </a:lnTo>
                <a:lnTo>
                  <a:pt x="11618" y="8890"/>
                </a:lnTo>
                <a:lnTo>
                  <a:pt x="11545" y="9061"/>
                </a:lnTo>
                <a:lnTo>
                  <a:pt x="11472" y="9231"/>
                </a:lnTo>
                <a:lnTo>
                  <a:pt x="11423" y="9402"/>
                </a:lnTo>
                <a:lnTo>
                  <a:pt x="11398" y="9572"/>
                </a:lnTo>
                <a:lnTo>
                  <a:pt x="11398" y="9743"/>
                </a:lnTo>
                <a:lnTo>
                  <a:pt x="11423" y="9913"/>
                </a:lnTo>
                <a:lnTo>
                  <a:pt x="12300" y="13956"/>
                </a:lnTo>
                <a:lnTo>
                  <a:pt x="12300" y="13956"/>
                </a:lnTo>
                <a:lnTo>
                  <a:pt x="12324" y="14102"/>
                </a:lnTo>
                <a:lnTo>
                  <a:pt x="12300" y="14200"/>
                </a:lnTo>
                <a:lnTo>
                  <a:pt x="12275" y="14297"/>
                </a:lnTo>
                <a:lnTo>
                  <a:pt x="12227" y="14370"/>
                </a:lnTo>
                <a:lnTo>
                  <a:pt x="12129" y="14394"/>
                </a:lnTo>
                <a:lnTo>
                  <a:pt x="12032" y="14419"/>
                </a:lnTo>
                <a:lnTo>
                  <a:pt x="11910" y="14370"/>
                </a:lnTo>
                <a:lnTo>
                  <a:pt x="11788" y="14321"/>
                </a:lnTo>
                <a:lnTo>
                  <a:pt x="8232" y="12227"/>
                </a:lnTo>
                <a:lnTo>
                  <a:pt x="8232" y="12227"/>
                </a:lnTo>
                <a:lnTo>
                  <a:pt x="8086" y="12154"/>
                </a:lnTo>
                <a:lnTo>
                  <a:pt x="7916" y="12105"/>
                </a:lnTo>
                <a:lnTo>
                  <a:pt x="7721" y="12081"/>
                </a:lnTo>
                <a:lnTo>
                  <a:pt x="7550" y="12081"/>
                </a:lnTo>
                <a:lnTo>
                  <a:pt x="7380" y="12081"/>
                </a:lnTo>
                <a:lnTo>
                  <a:pt x="7185" y="12105"/>
                </a:lnTo>
                <a:lnTo>
                  <a:pt x="7015" y="12154"/>
                </a:lnTo>
                <a:lnTo>
                  <a:pt x="6868" y="12227"/>
                </a:lnTo>
                <a:lnTo>
                  <a:pt x="3313" y="14321"/>
                </a:lnTo>
                <a:lnTo>
                  <a:pt x="3313" y="14321"/>
                </a:lnTo>
                <a:lnTo>
                  <a:pt x="3191" y="14370"/>
                </a:lnTo>
                <a:lnTo>
                  <a:pt x="3069" y="14419"/>
                </a:lnTo>
                <a:lnTo>
                  <a:pt x="2972" y="14394"/>
                </a:lnTo>
                <a:lnTo>
                  <a:pt x="2874" y="14370"/>
                </a:lnTo>
                <a:lnTo>
                  <a:pt x="2826" y="14297"/>
                </a:lnTo>
                <a:lnTo>
                  <a:pt x="2801" y="14200"/>
                </a:lnTo>
                <a:lnTo>
                  <a:pt x="2777" y="14102"/>
                </a:lnTo>
                <a:lnTo>
                  <a:pt x="2801" y="13956"/>
                </a:lnTo>
                <a:lnTo>
                  <a:pt x="3678" y="9913"/>
                </a:lnTo>
                <a:lnTo>
                  <a:pt x="3678" y="9913"/>
                </a:lnTo>
                <a:lnTo>
                  <a:pt x="3702" y="9743"/>
                </a:lnTo>
                <a:lnTo>
                  <a:pt x="3702" y="9572"/>
                </a:lnTo>
                <a:lnTo>
                  <a:pt x="3678" y="9402"/>
                </a:lnTo>
                <a:lnTo>
                  <a:pt x="3629" y="9231"/>
                </a:lnTo>
                <a:lnTo>
                  <a:pt x="3556" y="9061"/>
                </a:lnTo>
                <a:lnTo>
                  <a:pt x="3483" y="8890"/>
                </a:lnTo>
                <a:lnTo>
                  <a:pt x="3386" y="8744"/>
                </a:lnTo>
                <a:lnTo>
                  <a:pt x="3264" y="8622"/>
                </a:lnTo>
                <a:lnTo>
                  <a:pt x="195" y="5895"/>
                </a:lnTo>
                <a:lnTo>
                  <a:pt x="195" y="5895"/>
                </a:lnTo>
                <a:lnTo>
                  <a:pt x="73" y="5773"/>
                </a:lnTo>
                <a:lnTo>
                  <a:pt x="25" y="5675"/>
                </a:lnTo>
                <a:lnTo>
                  <a:pt x="0" y="5578"/>
                </a:lnTo>
                <a:lnTo>
                  <a:pt x="0" y="5505"/>
                </a:lnTo>
                <a:lnTo>
                  <a:pt x="49" y="5407"/>
                </a:lnTo>
                <a:lnTo>
                  <a:pt x="122" y="5359"/>
                </a:lnTo>
                <a:lnTo>
                  <a:pt x="244" y="5310"/>
                </a:lnTo>
                <a:lnTo>
                  <a:pt x="390" y="5286"/>
                </a:lnTo>
                <a:lnTo>
                  <a:pt x="4482" y="4872"/>
                </a:lnTo>
                <a:lnTo>
                  <a:pt x="4482" y="4872"/>
                </a:lnTo>
                <a:lnTo>
                  <a:pt x="4652" y="4847"/>
                </a:lnTo>
                <a:lnTo>
                  <a:pt x="4798" y="4774"/>
                </a:lnTo>
                <a:lnTo>
                  <a:pt x="4969" y="4701"/>
                </a:lnTo>
                <a:lnTo>
                  <a:pt x="5115" y="4604"/>
                </a:lnTo>
                <a:lnTo>
                  <a:pt x="5261" y="4482"/>
                </a:lnTo>
                <a:lnTo>
                  <a:pt x="5383" y="4360"/>
                </a:lnTo>
                <a:lnTo>
                  <a:pt x="5505" y="4214"/>
                </a:lnTo>
                <a:lnTo>
                  <a:pt x="5578" y="4092"/>
                </a:lnTo>
                <a:lnTo>
                  <a:pt x="7234" y="293"/>
                </a:lnTo>
                <a:close/>
              </a:path>
            </a:pathLst>
          </a:custGeom>
          <a:noFill/>
          <a:ln w="44450" cap="rnd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882373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Live Demonstration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82636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Live Demonstration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895611" y="2016690"/>
            <a:ext cx="5542767" cy="15388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/>
              <a:t>Test site for practice today: </a:t>
            </a:r>
            <a:r>
              <a:rPr lang="en-US" sz="2000" dirty="0" smtClean="0">
                <a:hlinkClick r:id="rId2"/>
              </a:rPr>
              <a:t>http</a:t>
            </a:r>
            <a:r>
              <a:rPr lang="en-US" sz="2000" dirty="0">
                <a:hlinkClick r:id="rId2"/>
              </a:rPr>
              <a:t>://</a:t>
            </a:r>
            <a:r>
              <a:rPr lang="en-US" sz="2000" dirty="0" smtClean="0">
                <a:hlinkClick r:id="rId2"/>
              </a:rPr>
              <a:t>www.adi.org/Testeld/Menu.aspx</a:t>
            </a:r>
            <a:endParaRPr lang="en-US" sz="20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/>
              <a:t>Live site </a:t>
            </a:r>
            <a:r>
              <a:rPr lang="en-US" sz="2000" i="1" dirty="0" err="1" smtClean="0"/>
              <a:t>url</a:t>
            </a:r>
            <a:r>
              <a:rPr lang="en-US" sz="2000" i="1" dirty="0" smtClean="0"/>
              <a:t> </a:t>
            </a:r>
            <a:r>
              <a:rPr lang="en-US" sz="2000" dirty="0" smtClean="0"/>
              <a:t>next week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/>
              <a:t>Chrome is preferred browser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5221053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We Accomplished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6025" y="1559425"/>
            <a:ext cx="7540800" cy="3203961"/>
          </a:xfrm>
        </p:spPr>
        <p:txBody>
          <a:bodyPr/>
          <a:lstStyle/>
          <a:p>
            <a:pPr>
              <a:buNone/>
            </a:pPr>
            <a:endParaRPr lang="en-US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lvl="8" indent="-285750">
              <a:buFont typeface="Wingdings" panose="05000000000000000000" pitchFamily="2" charset="2"/>
              <a:buChar char="ü"/>
            </a:pPr>
            <a:r>
              <a:rPr lang="en-US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We are </a:t>
            </a: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able to define and describe Instructional Modes</a:t>
            </a:r>
          </a:p>
          <a:p>
            <a:pPr marL="285750" lvl="8" indent="-285750">
              <a:buFont typeface="Wingdings" panose="05000000000000000000" pitchFamily="2" charset="2"/>
              <a:buChar char="ü"/>
            </a:pPr>
            <a:r>
              <a:rPr lang="en-US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We know </a:t>
            </a: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the elements of a Basic Lesson Design</a:t>
            </a:r>
          </a:p>
          <a:p>
            <a:pPr marL="285750" lvl="8" indent="-285750">
              <a:buFont typeface="Wingdings" panose="05000000000000000000" pitchFamily="2" charset="2"/>
              <a:buChar char="ü"/>
            </a:pPr>
            <a:r>
              <a:rPr lang="en-US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We are </a:t>
            </a: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able to write an objective, condition, and criteria for mastery for a lesson</a:t>
            </a:r>
          </a:p>
          <a:p>
            <a:pPr marL="285750" lvl="8" indent="-285750">
              <a:buFont typeface="Wingdings" panose="05000000000000000000" pitchFamily="2" charset="2"/>
              <a:buChar char="ü"/>
            </a:pPr>
            <a:r>
              <a:rPr lang="en-US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We understand </a:t>
            </a: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how to use the </a:t>
            </a:r>
            <a:r>
              <a:rPr lang="en-US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Lesson Design Studio</a:t>
            </a:r>
            <a:endParaRPr lang="en-US" sz="1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68981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>
                <a:latin typeface="+mj-lt"/>
              </a:rPr>
              <a:t>Next Steps</a:t>
            </a:r>
            <a:endParaRPr lang="en-US" dirty="0">
              <a:latin typeface="+mj-lt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Now the fun begins…</a:t>
            </a: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778201" y="859227"/>
            <a:ext cx="1611340" cy="31700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" sz="20000" dirty="0" smtClean="0">
                <a:solidFill>
                  <a:srgbClr val="18637B"/>
                </a:solidFill>
                <a:ea typeface="Roboto Slab"/>
                <a:cs typeface="Roboto Slab"/>
                <a:sym typeface="Roboto Slab"/>
              </a:rPr>
              <a:t>4</a:t>
            </a:r>
            <a:endParaRPr lang="en" sz="20000" dirty="0">
              <a:solidFill>
                <a:srgbClr val="18637B"/>
              </a:solidFill>
              <a:ea typeface="Roboto Slab"/>
              <a:cs typeface="Roboto Slab"/>
              <a:sym typeface="Roboto Slab"/>
            </a:endParaRPr>
          </a:p>
        </p:txBody>
      </p:sp>
    </p:spTree>
    <p:extLst>
      <p:ext uri="{BB962C8B-B14F-4D97-AF65-F5344CB8AC3E}">
        <p14:creationId xmlns:p14="http://schemas.microsoft.com/office/powerpoint/2010/main" val="4054051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06575" y="0"/>
            <a:ext cx="4180367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Personalized Learning Trainers</a:t>
            </a:r>
          </a:p>
          <a:p>
            <a:endParaRPr lang="en-US" sz="1200" dirty="0" smtClean="0">
              <a:solidFill>
                <a:schemeClr val="accent5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1800" dirty="0" smtClean="0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By November 15, 2016:</a:t>
            </a:r>
          </a:p>
          <a:p>
            <a:pPr marL="342900" lvl="2" indent="-342900">
              <a:buFont typeface="Wingdings" panose="05000000000000000000" pitchFamily="2" charset="2"/>
              <a:buChar char="§"/>
            </a:pPr>
            <a:r>
              <a:rPr lang="en-US" sz="1800" dirty="0" smtClean="0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Introduce all teacher teams to Lesson Definition and Lesson Design Studio</a:t>
            </a:r>
          </a:p>
          <a:p>
            <a:pPr lvl="8"/>
            <a:r>
              <a:rPr lang="en-US" sz="1800" dirty="0" smtClean="0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By December 15, 2016</a:t>
            </a:r>
          </a:p>
          <a:p>
            <a:pPr marL="342900" lvl="8" indent="-342900">
              <a:buFont typeface="Wingdings" panose="05000000000000000000" pitchFamily="2" charset="2"/>
              <a:buChar char="§"/>
            </a:pPr>
            <a:r>
              <a:rPr lang="en-US" sz="1800" dirty="0" smtClean="0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Introduce all teacher teams to Instructional Modes and Instructional Strategies</a:t>
            </a:r>
          </a:p>
          <a:p>
            <a:pPr marL="342900" lvl="8" indent="-342900">
              <a:buFont typeface="Wingdings" panose="05000000000000000000" pitchFamily="2" charset="2"/>
              <a:buChar char="§"/>
            </a:pPr>
            <a:r>
              <a:rPr lang="en-US" sz="1800" dirty="0" smtClean="0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Share Lesson Design Comment Sheet with all teacher teams</a:t>
            </a:r>
          </a:p>
          <a:p>
            <a:pPr marL="4763" lvl="8"/>
            <a:endParaRPr lang="en-US" sz="1800" dirty="0" smtClean="0">
              <a:solidFill>
                <a:schemeClr val="accent5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763" lvl="8"/>
            <a:endParaRPr lang="en-US" sz="1800" dirty="0">
              <a:solidFill>
                <a:schemeClr val="accent5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763" lvl="8"/>
            <a:endParaRPr lang="en-US" sz="1800" dirty="0">
              <a:solidFill>
                <a:schemeClr val="accent5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763" lvl="8"/>
            <a:r>
              <a:rPr lang="en-US" sz="1800" dirty="0" smtClean="0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By January 27, 2017</a:t>
            </a:r>
          </a:p>
          <a:p>
            <a:pPr marL="347663" lvl="8" indent="-342900">
              <a:buFont typeface="Wingdings" panose="05000000000000000000" pitchFamily="2" charset="2"/>
              <a:buChar char="§"/>
            </a:pPr>
            <a:r>
              <a:rPr lang="en-US" sz="1800" dirty="0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</a:t>
            </a:r>
            <a:r>
              <a:rPr lang="en-US" sz="1800" dirty="0" smtClean="0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ngage all teacher teams in group review and analysis of lessons using rubric and guidelines</a:t>
            </a:r>
            <a:endParaRPr lang="en-US" sz="1800" dirty="0">
              <a:solidFill>
                <a:schemeClr val="accent5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463143" y="0"/>
            <a:ext cx="4680857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Each Teacher in the Teams</a:t>
            </a:r>
          </a:p>
          <a:p>
            <a:endParaRPr lang="en-US" sz="1200" dirty="0">
              <a:solidFill>
                <a:schemeClr val="accent5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1800" dirty="0" smtClean="0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By November 29, 2016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1800" dirty="0" smtClean="0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Create 5 Lesson Definitions in Lesson Design Studio (Lessons you will teach between January 7-21)</a:t>
            </a:r>
          </a:p>
          <a:p>
            <a:pPr lvl="2"/>
            <a:r>
              <a:rPr lang="en-US" sz="1800" dirty="0" smtClean="0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By January 7, 2017 </a:t>
            </a:r>
          </a:p>
          <a:p>
            <a:pPr marL="285750" lvl="2" indent="-285750">
              <a:buFont typeface="Wingdings" panose="05000000000000000000" pitchFamily="2" charset="2"/>
              <a:buChar char="§"/>
            </a:pPr>
            <a:r>
              <a:rPr lang="en-US" sz="1800" dirty="0" smtClean="0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add Lesson Detail to the 5 Lesson Definitions</a:t>
            </a:r>
          </a:p>
          <a:p>
            <a:pPr marL="285750" lvl="2" indent="-285750">
              <a:buFont typeface="Wingdings" panose="05000000000000000000" pitchFamily="2" charset="2"/>
              <a:buChar char="§"/>
            </a:pPr>
            <a:r>
              <a:rPr lang="en-US" sz="1800" dirty="0" smtClean="0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Include a Big 3 Strategy in each Lesson Detail </a:t>
            </a:r>
          </a:p>
          <a:p>
            <a:pPr marL="285750" lvl="2" indent="-285750">
              <a:buFont typeface="Wingdings" panose="05000000000000000000" pitchFamily="2" charset="2"/>
              <a:buChar char="§"/>
            </a:pPr>
            <a:r>
              <a:rPr lang="en-US" sz="1800" dirty="0" smtClean="0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Review and add comments using Lesson Design Comment Sheet to two lessons created by a team member</a:t>
            </a:r>
          </a:p>
          <a:p>
            <a:pPr lvl="2"/>
            <a:r>
              <a:rPr lang="en-US" sz="1800" dirty="0" smtClean="0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By January 21, 2017</a:t>
            </a:r>
          </a:p>
          <a:p>
            <a:pPr marL="285750" lvl="2" indent="-285750">
              <a:buFont typeface="Wingdings" panose="05000000000000000000" pitchFamily="2" charset="2"/>
              <a:buChar char="§"/>
            </a:pPr>
            <a:r>
              <a:rPr lang="en-US" sz="1800" dirty="0" smtClean="0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Teach the 5 lessons and enter reflections in Lesson Design Studio</a:t>
            </a:r>
          </a:p>
          <a:p>
            <a:pPr lvl="2"/>
            <a:r>
              <a:rPr lang="en-US" sz="1800" dirty="0" smtClean="0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By January 27, 2017</a:t>
            </a:r>
          </a:p>
          <a:p>
            <a:pPr marL="342900" lvl="2" indent="-342900">
              <a:buFont typeface="Wingdings" panose="05000000000000000000" pitchFamily="2" charset="2"/>
              <a:buChar char="§"/>
            </a:pPr>
            <a:r>
              <a:rPr lang="en-US" sz="1800" dirty="0" smtClean="0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Participate in group review and analysis of lessons using rubric and guidelines</a:t>
            </a:r>
          </a:p>
        </p:txBody>
      </p:sp>
    </p:spTree>
    <p:extLst>
      <p:ext uri="{BB962C8B-B14F-4D97-AF65-F5344CB8AC3E}">
        <p14:creationId xmlns:p14="http://schemas.microsoft.com/office/powerpoint/2010/main" val="356617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+mj-lt"/>
              </a:rPr>
              <a:t>Outcomes or Where We Will End Up</a:t>
            </a:r>
            <a:endParaRPr lang="en-US" dirty="0">
              <a:latin typeface="+mj-lt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None/>
            </a:pP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At the conclusion of this </a:t>
            </a:r>
            <a:r>
              <a:rPr lang="en-US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session, 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we </a:t>
            </a:r>
            <a:r>
              <a:rPr lang="en-US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will:</a:t>
            </a:r>
          </a:p>
          <a:p>
            <a:pPr marL="285750" lvl="8" indent="-285750">
              <a:buFont typeface="Wingdings" panose="05000000000000000000" pitchFamily="2" charset="2"/>
              <a:buChar char="ü"/>
            </a:pPr>
            <a:r>
              <a:rPr lang="en-US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Be </a:t>
            </a: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able to define and describe Instructional Modes</a:t>
            </a:r>
          </a:p>
          <a:p>
            <a:pPr marL="285750" lvl="8" indent="-285750">
              <a:buFont typeface="Wingdings" panose="05000000000000000000" pitchFamily="2" charset="2"/>
              <a:buChar char="ü"/>
            </a:pP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Know the elements of a Basic Lesson Design</a:t>
            </a:r>
          </a:p>
          <a:p>
            <a:pPr marL="285750" lvl="8" indent="-285750">
              <a:buFont typeface="Wingdings" panose="05000000000000000000" pitchFamily="2" charset="2"/>
              <a:buChar char="ü"/>
            </a:pP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Be able to write an objective, condition, and criteria for mastery for a </a:t>
            </a:r>
            <a:r>
              <a:rPr lang="en-US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lesson</a:t>
            </a:r>
          </a:p>
          <a:p>
            <a:pPr marL="285750" lvl="8" indent="-285750">
              <a:buFont typeface="Wingdings" panose="05000000000000000000" pitchFamily="2" charset="2"/>
              <a:buChar char="ü"/>
            </a:pPr>
            <a:r>
              <a:rPr lang="en-US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Understand </a:t>
            </a: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how to use </a:t>
            </a:r>
            <a:r>
              <a:rPr lang="en-US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Lesson Design Studio (online)</a:t>
            </a:r>
            <a:endParaRPr lang="en-US" sz="1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8"/>
            <a:endParaRPr lang="en-US" sz="1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5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26426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Shape 141"/>
          <p:cNvSpPr txBox="1">
            <a:spLocks noGrp="1"/>
          </p:cNvSpPr>
          <p:nvPr>
            <p:ph type="body" idx="1"/>
          </p:nvPr>
        </p:nvSpPr>
        <p:spPr>
          <a:xfrm>
            <a:off x="1556175" y="2300275"/>
            <a:ext cx="6031800" cy="6051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buNone/>
            </a:pPr>
            <a:r>
              <a:rPr lang="en-US" dirty="0" smtClean="0"/>
              <a:t>“Good </a:t>
            </a:r>
            <a:r>
              <a:rPr lang="en-US" dirty="0"/>
              <a:t>lessons start with a clear, curriculum-based objective and assessment, followed by multiple cycles of instruction, guided practice, checks for understanding (the soul of a good lesson), and ongoing adjustments to instruction</a:t>
            </a:r>
            <a:r>
              <a:rPr lang="en-US" dirty="0" smtClean="0"/>
              <a:t>.” 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244929" y="4441371"/>
            <a:ext cx="8621485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1200" dirty="0" err="1"/>
              <a:t>Schmoker</a:t>
            </a:r>
            <a:r>
              <a:rPr lang="en-US" sz="1200" dirty="0"/>
              <a:t>, M. (2010, Sept. 27). When pedagogic fads trump priorities. </a:t>
            </a:r>
            <a:r>
              <a:rPr lang="en-US" sz="1200" i="1" dirty="0"/>
              <a:t>Education Week</a:t>
            </a:r>
            <a:r>
              <a:rPr lang="en-US" sz="1200" dirty="0"/>
              <a:t>. Retrieved from http://www.edweek.org/ew/articles/2010/09/29/05schmoker.h30.html?r=1730712829</a:t>
            </a:r>
            <a:endParaRPr lang="en" sz="1200" dirty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Shape 159"/>
          <p:cNvSpPr txBox="1">
            <a:spLocks noGrp="1"/>
          </p:cNvSpPr>
          <p:nvPr>
            <p:ph type="ctrTitle" idx="4294967295"/>
          </p:nvPr>
        </p:nvSpPr>
        <p:spPr>
          <a:xfrm>
            <a:off x="685800" y="302080"/>
            <a:ext cx="4153200" cy="2204306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4400" dirty="0" smtClean="0">
                <a:solidFill>
                  <a:srgbClr val="94BF6E"/>
                </a:solidFill>
                <a:latin typeface="+mj-lt"/>
              </a:rPr>
              <a:t>Well planned and delivered content</a:t>
            </a:r>
            <a:endParaRPr lang="en" sz="4400" dirty="0">
              <a:solidFill>
                <a:srgbClr val="94BF6E"/>
              </a:solidFill>
              <a:latin typeface="+mj-lt"/>
            </a:endParaRPr>
          </a:p>
        </p:txBody>
      </p:sp>
      <p:sp>
        <p:nvSpPr>
          <p:cNvPr id="160" name="Shape 160"/>
          <p:cNvSpPr txBox="1">
            <a:spLocks noGrp="1"/>
          </p:cNvSpPr>
          <p:nvPr>
            <p:ph type="subTitle" idx="4294967295"/>
          </p:nvPr>
        </p:nvSpPr>
        <p:spPr>
          <a:xfrm>
            <a:off x="685800" y="3106751"/>
            <a:ext cx="4153200" cy="784799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US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“The </a:t>
            </a: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consistent delivery of lessons that include multiple checks for understanding may be the most powerful, cost-effective action we can take to ensure learning. Solid research demonstrates that students learn as much as four times as quickly from such lessons</a:t>
            </a:r>
            <a:r>
              <a:rPr lang="en-US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.”</a:t>
            </a:r>
            <a:endParaRPr lang="en" sz="1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61" name="Shape 161"/>
          <p:cNvSpPr/>
          <p:nvPr/>
        </p:nvSpPr>
        <p:spPr>
          <a:xfrm>
            <a:off x="7214072" y="747703"/>
            <a:ext cx="354080" cy="338089"/>
          </a:xfrm>
          <a:custGeom>
            <a:avLst/>
            <a:gdLst/>
            <a:ahLst/>
            <a:cxnLst/>
            <a:rect l="0" t="0" r="0" b="0"/>
            <a:pathLst>
              <a:path w="15101" h="14419" fill="none" extrusionOk="0">
                <a:moveTo>
                  <a:pt x="7234" y="293"/>
                </a:moveTo>
                <a:lnTo>
                  <a:pt x="7234" y="293"/>
                </a:lnTo>
                <a:lnTo>
                  <a:pt x="7307" y="171"/>
                </a:lnTo>
                <a:lnTo>
                  <a:pt x="7380" y="74"/>
                </a:lnTo>
                <a:lnTo>
                  <a:pt x="7477" y="25"/>
                </a:lnTo>
                <a:lnTo>
                  <a:pt x="7550" y="1"/>
                </a:lnTo>
                <a:lnTo>
                  <a:pt x="7623" y="25"/>
                </a:lnTo>
                <a:lnTo>
                  <a:pt x="7721" y="74"/>
                </a:lnTo>
                <a:lnTo>
                  <a:pt x="7794" y="171"/>
                </a:lnTo>
                <a:lnTo>
                  <a:pt x="7867" y="293"/>
                </a:lnTo>
                <a:lnTo>
                  <a:pt x="9523" y="4092"/>
                </a:lnTo>
                <a:lnTo>
                  <a:pt x="9523" y="4092"/>
                </a:lnTo>
                <a:lnTo>
                  <a:pt x="9596" y="4214"/>
                </a:lnTo>
                <a:lnTo>
                  <a:pt x="9718" y="4360"/>
                </a:lnTo>
                <a:lnTo>
                  <a:pt x="9840" y="4482"/>
                </a:lnTo>
                <a:lnTo>
                  <a:pt x="9986" y="4604"/>
                </a:lnTo>
                <a:lnTo>
                  <a:pt x="10132" y="4701"/>
                </a:lnTo>
                <a:lnTo>
                  <a:pt x="10302" y="4774"/>
                </a:lnTo>
                <a:lnTo>
                  <a:pt x="10449" y="4847"/>
                </a:lnTo>
                <a:lnTo>
                  <a:pt x="10619" y="4872"/>
                </a:lnTo>
                <a:lnTo>
                  <a:pt x="14711" y="5286"/>
                </a:lnTo>
                <a:lnTo>
                  <a:pt x="14711" y="5286"/>
                </a:lnTo>
                <a:lnTo>
                  <a:pt x="14857" y="5310"/>
                </a:lnTo>
                <a:lnTo>
                  <a:pt x="14979" y="5359"/>
                </a:lnTo>
                <a:lnTo>
                  <a:pt x="15052" y="5407"/>
                </a:lnTo>
                <a:lnTo>
                  <a:pt x="15100" y="5505"/>
                </a:lnTo>
                <a:lnTo>
                  <a:pt x="15100" y="5578"/>
                </a:lnTo>
                <a:lnTo>
                  <a:pt x="15076" y="5675"/>
                </a:lnTo>
                <a:lnTo>
                  <a:pt x="15027" y="5773"/>
                </a:lnTo>
                <a:lnTo>
                  <a:pt x="14906" y="5895"/>
                </a:lnTo>
                <a:lnTo>
                  <a:pt x="11837" y="8622"/>
                </a:lnTo>
                <a:lnTo>
                  <a:pt x="11837" y="8622"/>
                </a:lnTo>
                <a:lnTo>
                  <a:pt x="11715" y="8744"/>
                </a:lnTo>
                <a:lnTo>
                  <a:pt x="11618" y="8890"/>
                </a:lnTo>
                <a:lnTo>
                  <a:pt x="11545" y="9061"/>
                </a:lnTo>
                <a:lnTo>
                  <a:pt x="11472" y="9231"/>
                </a:lnTo>
                <a:lnTo>
                  <a:pt x="11423" y="9402"/>
                </a:lnTo>
                <a:lnTo>
                  <a:pt x="11398" y="9572"/>
                </a:lnTo>
                <a:lnTo>
                  <a:pt x="11398" y="9743"/>
                </a:lnTo>
                <a:lnTo>
                  <a:pt x="11423" y="9913"/>
                </a:lnTo>
                <a:lnTo>
                  <a:pt x="12300" y="13956"/>
                </a:lnTo>
                <a:lnTo>
                  <a:pt x="12300" y="13956"/>
                </a:lnTo>
                <a:lnTo>
                  <a:pt x="12324" y="14102"/>
                </a:lnTo>
                <a:lnTo>
                  <a:pt x="12300" y="14200"/>
                </a:lnTo>
                <a:lnTo>
                  <a:pt x="12275" y="14297"/>
                </a:lnTo>
                <a:lnTo>
                  <a:pt x="12227" y="14370"/>
                </a:lnTo>
                <a:lnTo>
                  <a:pt x="12129" y="14394"/>
                </a:lnTo>
                <a:lnTo>
                  <a:pt x="12032" y="14419"/>
                </a:lnTo>
                <a:lnTo>
                  <a:pt x="11910" y="14370"/>
                </a:lnTo>
                <a:lnTo>
                  <a:pt x="11788" y="14321"/>
                </a:lnTo>
                <a:lnTo>
                  <a:pt x="8232" y="12227"/>
                </a:lnTo>
                <a:lnTo>
                  <a:pt x="8232" y="12227"/>
                </a:lnTo>
                <a:lnTo>
                  <a:pt x="8086" y="12154"/>
                </a:lnTo>
                <a:lnTo>
                  <a:pt x="7916" y="12105"/>
                </a:lnTo>
                <a:lnTo>
                  <a:pt x="7721" y="12081"/>
                </a:lnTo>
                <a:lnTo>
                  <a:pt x="7550" y="12081"/>
                </a:lnTo>
                <a:lnTo>
                  <a:pt x="7380" y="12081"/>
                </a:lnTo>
                <a:lnTo>
                  <a:pt x="7185" y="12105"/>
                </a:lnTo>
                <a:lnTo>
                  <a:pt x="7015" y="12154"/>
                </a:lnTo>
                <a:lnTo>
                  <a:pt x="6868" y="12227"/>
                </a:lnTo>
                <a:lnTo>
                  <a:pt x="3313" y="14321"/>
                </a:lnTo>
                <a:lnTo>
                  <a:pt x="3313" y="14321"/>
                </a:lnTo>
                <a:lnTo>
                  <a:pt x="3191" y="14370"/>
                </a:lnTo>
                <a:lnTo>
                  <a:pt x="3069" y="14419"/>
                </a:lnTo>
                <a:lnTo>
                  <a:pt x="2972" y="14394"/>
                </a:lnTo>
                <a:lnTo>
                  <a:pt x="2874" y="14370"/>
                </a:lnTo>
                <a:lnTo>
                  <a:pt x="2826" y="14297"/>
                </a:lnTo>
                <a:lnTo>
                  <a:pt x="2801" y="14200"/>
                </a:lnTo>
                <a:lnTo>
                  <a:pt x="2777" y="14102"/>
                </a:lnTo>
                <a:lnTo>
                  <a:pt x="2801" y="13956"/>
                </a:lnTo>
                <a:lnTo>
                  <a:pt x="3678" y="9913"/>
                </a:lnTo>
                <a:lnTo>
                  <a:pt x="3678" y="9913"/>
                </a:lnTo>
                <a:lnTo>
                  <a:pt x="3702" y="9743"/>
                </a:lnTo>
                <a:lnTo>
                  <a:pt x="3702" y="9572"/>
                </a:lnTo>
                <a:lnTo>
                  <a:pt x="3678" y="9402"/>
                </a:lnTo>
                <a:lnTo>
                  <a:pt x="3629" y="9231"/>
                </a:lnTo>
                <a:lnTo>
                  <a:pt x="3556" y="9061"/>
                </a:lnTo>
                <a:lnTo>
                  <a:pt x="3483" y="8890"/>
                </a:lnTo>
                <a:lnTo>
                  <a:pt x="3386" y="8744"/>
                </a:lnTo>
                <a:lnTo>
                  <a:pt x="3264" y="8622"/>
                </a:lnTo>
                <a:lnTo>
                  <a:pt x="195" y="5895"/>
                </a:lnTo>
                <a:lnTo>
                  <a:pt x="195" y="5895"/>
                </a:lnTo>
                <a:lnTo>
                  <a:pt x="73" y="5773"/>
                </a:lnTo>
                <a:lnTo>
                  <a:pt x="25" y="5675"/>
                </a:lnTo>
                <a:lnTo>
                  <a:pt x="0" y="5578"/>
                </a:lnTo>
                <a:lnTo>
                  <a:pt x="0" y="5505"/>
                </a:lnTo>
                <a:lnTo>
                  <a:pt x="49" y="5407"/>
                </a:lnTo>
                <a:lnTo>
                  <a:pt x="122" y="5359"/>
                </a:lnTo>
                <a:lnTo>
                  <a:pt x="244" y="5310"/>
                </a:lnTo>
                <a:lnTo>
                  <a:pt x="390" y="5286"/>
                </a:lnTo>
                <a:lnTo>
                  <a:pt x="4482" y="4872"/>
                </a:lnTo>
                <a:lnTo>
                  <a:pt x="4482" y="4872"/>
                </a:lnTo>
                <a:lnTo>
                  <a:pt x="4652" y="4847"/>
                </a:lnTo>
                <a:lnTo>
                  <a:pt x="4798" y="4774"/>
                </a:lnTo>
                <a:lnTo>
                  <a:pt x="4969" y="4701"/>
                </a:lnTo>
                <a:lnTo>
                  <a:pt x="5115" y="4604"/>
                </a:lnTo>
                <a:lnTo>
                  <a:pt x="5261" y="4482"/>
                </a:lnTo>
                <a:lnTo>
                  <a:pt x="5383" y="4360"/>
                </a:lnTo>
                <a:lnTo>
                  <a:pt x="5505" y="4214"/>
                </a:lnTo>
                <a:lnTo>
                  <a:pt x="5578" y="4092"/>
                </a:lnTo>
                <a:lnTo>
                  <a:pt x="7234" y="293"/>
                </a:lnTo>
                <a:close/>
              </a:path>
            </a:pathLst>
          </a:custGeom>
          <a:solidFill>
            <a:srgbClr val="18637B"/>
          </a:solidFill>
          <a:ln w="19050" cap="rnd" cmpd="sng">
            <a:solidFill>
              <a:srgbClr val="18637B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grpSp>
        <p:nvGrpSpPr>
          <p:cNvPr id="162" name="Shape 162"/>
          <p:cNvGrpSpPr/>
          <p:nvPr/>
        </p:nvGrpSpPr>
        <p:grpSpPr>
          <a:xfrm>
            <a:off x="6372292" y="1484384"/>
            <a:ext cx="2174699" cy="2174833"/>
            <a:chOff x="6643075" y="3664250"/>
            <a:chExt cx="407950" cy="407975"/>
          </a:xfrm>
        </p:grpSpPr>
        <p:sp>
          <p:nvSpPr>
            <p:cNvPr id="163" name="Shape 163"/>
            <p:cNvSpPr/>
            <p:nvPr/>
          </p:nvSpPr>
          <p:spPr>
            <a:xfrm>
              <a:off x="6794075" y="3815250"/>
              <a:ext cx="211300" cy="211300"/>
            </a:xfrm>
            <a:custGeom>
              <a:avLst/>
              <a:gdLst/>
              <a:ahLst/>
              <a:cxnLst/>
              <a:rect l="0" t="0" r="0" b="0"/>
              <a:pathLst>
                <a:path w="8452" h="8452" fill="none" extrusionOk="0">
                  <a:moveTo>
                    <a:pt x="0" y="8135"/>
                  </a:moveTo>
                  <a:lnTo>
                    <a:pt x="0" y="8135"/>
                  </a:lnTo>
                  <a:lnTo>
                    <a:pt x="438" y="8257"/>
                  </a:lnTo>
                  <a:lnTo>
                    <a:pt x="852" y="8354"/>
                  </a:lnTo>
                  <a:lnTo>
                    <a:pt x="1291" y="8403"/>
                  </a:lnTo>
                  <a:lnTo>
                    <a:pt x="1729" y="8452"/>
                  </a:lnTo>
                  <a:lnTo>
                    <a:pt x="2168" y="8452"/>
                  </a:lnTo>
                  <a:lnTo>
                    <a:pt x="2606" y="8427"/>
                  </a:lnTo>
                  <a:lnTo>
                    <a:pt x="3020" y="8378"/>
                  </a:lnTo>
                  <a:lnTo>
                    <a:pt x="3458" y="8281"/>
                  </a:lnTo>
                  <a:lnTo>
                    <a:pt x="3872" y="8184"/>
                  </a:lnTo>
                  <a:lnTo>
                    <a:pt x="4311" y="8037"/>
                  </a:lnTo>
                  <a:lnTo>
                    <a:pt x="4701" y="7867"/>
                  </a:lnTo>
                  <a:lnTo>
                    <a:pt x="5115" y="7672"/>
                  </a:lnTo>
                  <a:lnTo>
                    <a:pt x="5504" y="7429"/>
                  </a:lnTo>
                  <a:lnTo>
                    <a:pt x="5870" y="7185"/>
                  </a:lnTo>
                  <a:lnTo>
                    <a:pt x="6235" y="6893"/>
                  </a:lnTo>
                  <a:lnTo>
                    <a:pt x="6576" y="6576"/>
                  </a:lnTo>
                  <a:lnTo>
                    <a:pt x="6576" y="6576"/>
                  </a:lnTo>
                  <a:lnTo>
                    <a:pt x="6892" y="6235"/>
                  </a:lnTo>
                  <a:lnTo>
                    <a:pt x="7185" y="5870"/>
                  </a:lnTo>
                  <a:lnTo>
                    <a:pt x="7428" y="5505"/>
                  </a:lnTo>
                  <a:lnTo>
                    <a:pt x="7672" y="5115"/>
                  </a:lnTo>
                  <a:lnTo>
                    <a:pt x="7867" y="4701"/>
                  </a:lnTo>
                  <a:lnTo>
                    <a:pt x="8037" y="4311"/>
                  </a:lnTo>
                  <a:lnTo>
                    <a:pt x="8183" y="3873"/>
                  </a:lnTo>
                  <a:lnTo>
                    <a:pt x="8281" y="3459"/>
                  </a:lnTo>
                  <a:lnTo>
                    <a:pt x="8378" y="3020"/>
                  </a:lnTo>
                  <a:lnTo>
                    <a:pt x="8427" y="2606"/>
                  </a:lnTo>
                  <a:lnTo>
                    <a:pt x="8451" y="2168"/>
                  </a:lnTo>
                  <a:lnTo>
                    <a:pt x="8451" y="1730"/>
                  </a:lnTo>
                  <a:lnTo>
                    <a:pt x="8402" y="1291"/>
                  </a:lnTo>
                  <a:lnTo>
                    <a:pt x="8354" y="853"/>
                  </a:lnTo>
                  <a:lnTo>
                    <a:pt x="8256" y="439"/>
                  </a:lnTo>
                  <a:lnTo>
                    <a:pt x="8135" y="0"/>
                  </a:lnTo>
                </a:path>
              </a:pathLst>
            </a:custGeom>
            <a:solidFill>
              <a:srgbClr val="94BF6E"/>
            </a:solidFill>
            <a:ln w="19050" cap="rnd" cmpd="sng">
              <a:solidFill>
                <a:srgbClr val="94BF6E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64" name="Shape 164"/>
            <p:cNvSpPr/>
            <p:nvPr/>
          </p:nvSpPr>
          <p:spPr>
            <a:xfrm>
              <a:off x="6643075" y="3664250"/>
              <a:ext cx="407950" cy="407975"/>
            </a:xfrm>
            <a:custGeom>
              <a:avLst/>
              <a:gdLst/>
              <a:ahLst/>
              <a:cxnLst/>
              <a:rect l="0" t="0" r="0" b="0"/>
              <a:pathLst>
                <a:path w="16318" h="16319" fill="none" extrusionOk="0">
                  <a:moveTo>
                    <a:pt x="16074" y="244"/>
                  </a:moveTo>
                  <a:lnTo>
                    <a:pt x="16074" y="244"/>
                  </a:lnTo>
                  <a:lnTo>
                    <a:pt x="15928" y="122"/>
                  </a:lnTo>
                  <a:lnTo>
                    <a:pt x="15758" y="49"/>
                  </a:lnTo>
                  <a:lnTo>
                    <a:pt x="15538" y="0"/>
                  </a:lnTo>
                  <a:lnTo>
                    <a:pt x="15319" y="0"/>
                  </a:lnTo>
                  <a:lnTo>
                    <a:pt x="15051" y="25"/>
                  </a:lnTo>
                  <a:lnTo>
                    <a:pt x="14759" y="73"/>
                  </a:lnTo>
                  <a:lnTo>
                    <a:pt x="14442" y="171"/>
                  </a:lnTo>
                  <a:lnTo>
                    <a:pt x="14102" y="293"/>
                  </a:lnTo>
                  <a:lnTo>
                    <a:pt x="13736" y="439"/>
                  </a:lnTo>
                  <a:lnTo>
                    <a:pt x="13347" y="609"/>
                  </a:lnTo>
                  <a:lnTo>
                    <a:pt x="12957" y="828"/>
                  </a:lnTo>
                  <a:lnTo>
                    <a:pt x="12543" y="1048"/>
                  </a:lnTo>
                  <a:lnTo>
                    <a:pt x="11666" y="1608"/>
                  </a:lnTo>
                  <a:lnTo>
                    <a:pt x="10716" y="2265"/>
                  </a:lnTo>
                  <a:lnTo>
                    <a:pt x="10716" y="2265"/>
                  </a:lnTo>
                  <a:lnTo>
                    <a:pt x="10278" y="2095"/>
                  </a:lnTo>
                  <a:lnTo>
                    <a:pt x="9815" y="1949"/>
                  </a:lnTo>
                  <a:lnTo>
                    <a:pt x="9352" y="1851"/>
                  </a:lnTo>
                  <a:lnTo>
                    <a:pt x="8890" y="1778"/>
                  </a:lnTo>
                  <a:lnTo>
                    <a:pt x="8427" y="1730"/>
                  </a:lnTo>
                  <a:lnTo>
                    <a:pt x="7940" y="1730"/>
                  </a:lnTo>
                  <a:lnTo>
                    <a:pt x="7477" y="1778"/>
                  </a:lnTo>
                  <a:lnTo>
                    <a:pt x="7014" y="1827"/>
                  </a:lnTo>
                  <a:lnTo>
                    <a:pt x="6551" y="1924"/>
                  </a:lnTo>
                  <a:lnTo>
                    <a:pt x="6089" y="2070"/>
                  </a:lnTo>
                  <a:lnTo>
                    <a:pt x="5650" y="2241"/>
                  </a:lnTo>
                  <a:lnTo>
                    <a:pt x="5212" y="2436"/>
                  </a:lnTo>
                  <a:lnTo>
                    <a:pt x="4774" y="2679"/>
                  </a:lnTo>
                  <a:lnTo>
                    <a:pt x="4384" y="2972"/>
                  </a:lnTo>
                  <a:lnTo>
                    <a:pt x="3994" y="3264"/>
                  </a:lnTo>
                  <a:lnTo>
                    <a:pt x="3605" y="3605"/>
                  </a:lnTo>
                  <a:lnTo>
                    <a:pt x="3605" y="3605"/>
                  </a:lnTo>
                  <a:lnTo>
                    <a:pt x="3264" y="3995"/>
                  </a:lnTo>
                  <a:lnTo>
                    <a:pt x="2971" y="4384"/>
                  </a:lnTo>
                  <a:lnTo>
                    <a:pt x="2679" y="4774"/>
                  </a:lnTo>
                  <a:lnTo>
                    <a:pt x="2436" y="5212"/>
                  </a:lnTo>
                  <a:lnTo>
                    <a:pt x="2241" y="5651"/>
                  </a:lnTo>
                  <a:lnTo>
                    <a:pt x="2070" y="6089"/>
                  </a:lnTo>
                  <a:lnTo>
                    <a:pt x="1924" y="6552"/>
                  </a:lnTo>
                  <a:lnTo>
                    <a:pt x="1827" y="7015"/>
                  </a:lnTo>
                  <a:lnTo>
                    <a:pt x="1778" y="7477"/>
                  </a:lnTo>
                  <a:lnTo>
                    <a:pt x="1729" y="7940"/>
                  </a:lnTo>
                  <a:lnTo>
                    <a:pt x="1729" y="8427"/>
                  </a:lnTo>
                  <a:lnTo>
                    <a:pt x="1778" y="8890"/>
                  </a:lnTo>
                  <a:lnTo>
                    <a:pt x="1851" y="9353"/>
                  </a:lnTo>
                  <a:lnTo>
                    <a:pt x="1948" y="9815"/>
                  </a:lnTo>
                  <a:lnTo>
                    <a:pt x="2095" y="10278"/>
                  </a:lnTo>
                  <a:lnTo>
                    <a:pt x="2265" y="10716"/>
                  </a:lnTo>
                  <a:lnTo>
                    <a:pt x="2265" y="10716"/>
                  </a:lnTo>
                  <a:lnTo>
                    <a:pt x="1607" y="11666"/>
                  </a:lnTo>
                  <a:lnTo>
                    <a:pt x="1047" y="12543"/>
                  </a:lnTo>
                  <a:lnTo>
                    <a:pt x="828" y="12957"/>
                  </a:lnTo>
                  <a:lnTo>
                    <a:pt x="609" y="13347"/>
                  </a:lnTo>
                  <a:lnTo>
                    <a:pt x="438" y="13737"/>
                  </a:lnTo>
                  <a:lnTo>
                    <a:pt x="292" y="14102"/>
                  </a:lnTo>
                  <a:lnTo>
                    <a:pt x="170" y="14443"/>
                  </a:lnTo>
                  <a:lnTo>
                    <a:pt x="73" y="14759"/>
                  </a:lnTo>
                  <a:lnTo>
                    <a:pt x="24" y="15052"/>
                  </a:lnTo>
                  <a:lnTo>
                    <a:pt x="0" y="15320"/>
                  </a:lnTo>
                  <a:lnTo>
                    <a:pt x="0" y="15539"/>
                  </a:lnTo>
                  <a:lnTo>
                    <a:pt x="49" y="15758"/>
                  </a:lnTo>
                  <a:lnTo>
                    <a:pt x="122" y="15928"/>
                  </a:lnTo>
                  <a:lnTo>
                    <a:pt x="244" y="16075"/>
                  </a:lnTo>
                  <a:lnTo>
                    <a:pt x="244" y="16075"/>
                  </a:lnTo>
                  <a:lnTo>
                    <a:pt x="341" y="16172"/>
                  </a:lnTo>
                  <a:lnTo>
                    <a:pt x="487" y="16245"/>
                  </a:lnTo>
                  <a:lnTo>
                    <a:pt x="633" y="16294"/>
                  </a:lnTo>
                  <a:lnTo>
                    <a:pt x="804" y="16318"/>
                  </a:lnTo>
                  <a:lnTo>
                    <a:pt x="974" y="16318"/>
                  </a:lnTo>
                  <a:lnTo>
                    <a:pt x="1169" y="16318"/>
                  </a:lnTo>
                  <a:lnTo>
                    <a:pt x="1388" y="16269"/>
                  </a:lnTo>
                  <a:lnTo>
                    <a:pt x="1632" y="16221"/>
                  </a:lnTo>
                  <a:lnTo>
                    <a:pt x="2143" y="16075"/>
                  </a:lnTo>
                  <a:lnTo>
                    <a:pt x="2703" y="15831"/>
                  </a:lnTo>
                  <a:lnTo>
                    <a:pt x="3312" y="15539"/>
                  </a:lnTo>
                  <a:lnTo>
                    <a:pt x="3946" y="15149"/>
                  </a:lnTo>
                  <a:lnTo>
                    <a:pt x="4652" y="14711"/>
                  </a:lnTo>
                  <a:lnTo>
                    <a:pt x="5358" y="14224"/>
                  </a:lnTo>
                  <a:lnTo>
                    <a:pt x="6113" y="13663"/>
                  </a:lnTo>
                  <a:lnTo>
                    <a:pt x="6892" y="13055"/>
                  </a:lnTo>
                  <a:lnTo>
                    <a:pt x="7696" y="12397"/>
                  </a:lnTo>
                  <a:lnTo>
                    <a:pt x="8500" y="11691"/>
                  </a:lnTo>
                  <a:lnTo>
                    <a:pt x="9304" y="10936"/>
                  </a:lnTo>
                  <a:lnTo>
                    <a:pt x="10132" y="10132"/>
                  </a:lnTo>
                  <a:lnTo>
                    <a:pt x="10132" y="10132"/>
                  </a:lnTo>
                  <a:lnTo>
                    <a:pt x="10935" y="9304"/>
                  </a:lnTo>
                  <a:lnTo>
                    <a:pt x="11690" y="8500"/>
                  </a:lnTo>
                  <a:lnTo>
                    <a:pt x="12397" y="7696"/>
                  </a:lnTo>
                  <a:lnTo>
                    <a:pt x="13054" y="6893"/>
                  </a:lnTo>
                  <a:lnTo>
                    <a:pt x="13663" y="6113"/>
                  </a:lnTo>
                  <a:lnTo>
                    <a:pt x="14223" y="5358"/>
                  </a:lnTo>
                  <a:lnTo>
                    <a:pt x="14710" y="4652"/>
                  </a:lnTo>
                  <a:lnTo>
                    <a:pt x="15149" y="3946"/>
                  </a:lnTo>
                  <a:lnTo>
                    <a:pt x="15538" y="3313"/>
                  </a:lnTo>
                  <a:lnTo>
                    <a:pt x="15831" y="2704"/>
                  </a:lnTo>
                  <a:lnTo>
                    <a:pt x="16074" y="2144"/>
                  </a:lnTo>
                  <a:lnTo>
                    <a:pt x="16220" y="1632"/>
                  </a:lnTo>
                  <a:lnTo>
                    <a:pt x="16269" y="1389"/>
                  </a:lnTo>
                  <a:lnTo>
                    <a:pt x="16318" y="1169"/>
                  </a:lnTo>
                  <a:lnTo>
                    <a:pt x="16318" y="975"/>
                  </a:lnTo>
                  <a:lnTo>
                    <a:pt x="16318" y="804"/>
                  </a:lnTo>
                  <a:lnTo>
                    <a:pt x="16293" y="634"/>
                  </a:lnTo>
                  <a:lnTo>
                    <a:pt x="16245" y="487"/>
                  </a:lnTo>
                  <a:lnTo>
                    <a:pt x="16172" y="341"/>
                  </a:lnTo>
                  <a:lnTo>
                    <a:pt x="16074" y="244"/>
                  </a:lnTo>
                  <a:lnTo>
                    <a:pt x="16074" y="244"/>
                  </a:lnTo>
                  <a:close/>
                  <a:moveTo>
                    <a:pt x="1827" y="13810"/>
                  </a:moveTo>
                  <a:lnTo>
                    <a:pt x="1827" y="13810"/>
                  </a:lnTo>
                  <a:lnTo>
                    <a:pt x="1754" y="13737"/>
                  </a:lnTo>
                  <a:lnTo>
                    <a:pt x="1729" y="13639"/>
                  </a:lnTo>
                  <a:lnTo>
                    <a:pt x="1681" y="13542"/>
                  </a:lnTo>
                  <a:lnTo>
                    <a:pt x="1681" y="13444"/>
                  </a:lnTo>
                  <a:lnTo>
                    <a:pt x="1681" y="13176"/>
                  </a:lnTo>
                  <a:lnTo>
                    <a:pt x="1754" y="12884"/>
                  </a:lnTo>
                  <a:lnTo>
                    <a:pt x="1875" y="12519"/>
                  </a:lnTo>
                  <a:lnTo>
                    <a:pt x="2046" y="12153"/>
                  </a:lnTo>
                  <a:lnTo>
                    <a:pt x="2265" y="11715"/>
                  </a:lnTo>
                  <a:lnTo>
                    <a:pt x="2533" y="11277"/>
                  </a:lnTo>
                  <a:lnTo>
                    <a:pt x="2533" y="11277"/>
                  </a:lnTo>
                  <a:lnTo>
                    <a:pt x="2752" y="11642"/>
                  </a:lnTo>
                  <a:lnTo>
                    <a:pt x="3020" y="12007"/>
                  </a:lnTo>
                  <a:lnTo>
                    <a:pt x="3288" y="12373"/>
                  </a:lnTo>
                  <a:lnTo>
                    <a:pt x="3605" y="12714"/>
                  </a:lnTo>
                  <a:lnTo>
                    <a:pt x="3605" y="12714"/>
                  </a:lnTo>
                  <a:lnTo>
                    <a:pt x="3897" y="12957"/>
                  </a:lnTo>
                  <a:lnTo>
                    <a:pt x="4165" y="13201"/>
                  </a:lnTo>
                  <a:lnTo>
                    <a:pt x="4165" y="13201"/>
                  </a:lnTo>
                  <a:lnTo>
                    <a:pt x="3751" y="13444"/>
                  </a:lnTo>
                  <a:lnTo>
                    <a:pt x="3361" y="13639"/>
                  </a:lnTo>
                  <a:lnTo>
                    <a:pt x="3020" y="13785"/>
                  </a:lnTo>
                  <a:lnTo>
                    <a:pt x="2679" y="13883"/>
                  </a:lnTo>
                  <a:lnTo>
                    <a:pt x="2411" y="13956"/>
                  </a:lnTo>
                  <a:lnTo>
                    <a:pt x="2168" y="13956"/>
                  </a:lnTo>
                  <a:lnTo>
                    <a:pt x="2070" y="13931"/>
                  </a:lnTo>
                  <a:lnTo>
                    <a:pt x="1973" y="13907"/>
                  </a:lnTo>
                  <a:lnTo>
                    <a:pt x="1900" y="13858"/>
                  </a:lnTo>
                  <a:lnTo>
                    <a:pt x="1827" y="13810"/>
                  </a:lnTo>
                  <a:lnTo>
                    <a:pt x="1827" y="13810"/>
                  </a:lnTo>
                  <a:close/>
                  <a:moveTo>
                    <a:pt x="8159" y="4482"/>
                  </a:moveTo>
                  <a:lnTo>
                    <a:pt x="8159" y="4482"/>
                  </a:lnTo>
                  <a:lnTo>
                    <a:pt x="8037" y="4482"/>
                  </a:lnTo>
                  <a:lnTo>
                    <a:pt x="7940" y="4433"/>
                  </a:lnTo>
                  <a:lnTo>
                    <a:pt x="7842" y="4384"/>
                  </a:lnTo>
                  <a:lnTo>
                    <a:pt x="7745" y="4311"/>
                  </a:lnTo>
                  <a:lnTo>
                    <a:pt x="7672" y="4238"/>
                  </a:lnTo>
                  <a:lnTo>
                    <a:pt x="7623" y="4141"/>
                  </a:lnTo>
                  <a:lnTo>
                    <a:pt x="7574" y="4019"/>
                  </a:lnTo>
                  <a:lnTo>
                    <a:pt x="7574" y="3897"/>
                  </a:lnTo>
                  <a:lnTo>
                    <a:pt x="7574" y="3897"/>
                  </a:lnTo>
                  <a:lnTo>
                    <a:pt x="7574" y="3775"/>
                  </a:lnTo>
                  <a:lnTo>
                    <a:pt x="7623" y="3678"/>
                  </a:lnTo>
                  <a:lnTo>
                    <a:pt x="7672" y="3580"/>
                  </a:lnTo>
                  <a:lnTo>
                    <a:pt x="7745" y="3483"/>
                  </a:lnTo>
                  <a:lnTo>
                    <a:pt x="7842" y="3410"/>
                  </a:lnTo>
                  <a:lnTo>
                    <a:pt x="7940" y="3361"/>
                  </a:lnTo>
                  <a:lnTo>
                    <a:pt x="8037" y="3337"/>
                  </a:lnTo>
                  <a:lnTo>
                    <a:pt x="8159" y="3313"/>
                  </a:lnTo>
                  <a:lnTo>
                    <a:pt x="8159" y="3313"/>
                  </a:lnTo>
                  <a:lnTo>
                    <a:pt x="8281" y="3337"/>
                  </a:lnTo>
                  <a:lnTo>
                    <a:pt x="8378" y="3361"/>
                  </a:lnTo>
                  <a:lnTo>
                    <a:pt x="8476" y="3410"/>
                  </a:lnTo>
                  <a:lnTo>
                    <a:pt x="8573" y="3483"/>
                  </a:lnTo>
                  <a:lnTo>
                    <a:pt x="8646" y="3580"/>
                  </a:lnTo>
                  <a:lnTo>
                    <a:pt x="8695" y="3678"/>
                  </a:lnTo>
                  <a:lnTo>
                    <a:pt x="8743" y="3775"/>
                  </a:lnTo>
                  <a:lnTo>
                    <a:pt x="8743" y="3897"/>
                  </a:lnTo>
                  <a:lnTo>
                    <a:pt x="8743" y="3897"/>
                  </a:lnTo>
                  <a:lnTo>
                    <a:pt x="8743" y="4019"/>
                  </a:lnTo>
                  <a:lnTo>
                    <a:pt x="8695" y="4141"/>
                  </a:lnTo>
                  <a:lnTo>
                    <a:pt x="8646" y="4238"/>
                  </a:lnTo>
                  <a:lnTo>
                    <a:pt x="8573" y="4311"/>
                  </a:lnTo>
                  <a:lnTo>
                    <a:pt x="8476" y="4384"/>
                  </a:lnTo>
                  <a:lnTo>
                    <a:pt x="8378" y="4433"/>
                  </a:lnTo>
                  <a:lnTo>
                    <a:pt x="8281" y="4482"/>
                  </a:lnTo>
                  <a:lnTo>
                    <a:pt x="8159" y="4482"/>
                  </a:lnTo>
                  <a:lnTo>
                    <a:pt x="8159" y="4482"/>
                  </a:lnTo>
                  <a:close/>
                  <a:moveTo>
                    <a:pt x="9133" y="5943"/>
                  </a:moveTo>
                  <a:lnTo>
                    <a:pt x="9133" y="5943"/>
                  </a:lnTo>
                  <a:lnTo>
                    <a:pt x="9036" y="5943"/>
                  </a:lnTo>
                  <a:lnTo>
                    <a:pt x="8963" y="5919"/>
                  </a:lnTo>
                  <a:lnTo>
                    <a:pt x="8841" y="5846"/>
                  </a:lnTo>
                  <a:lnTo>
                    <a:pt x="8768" y="5724"/>
                  </a:lnTo>
                  <a:lnTo>
                    <a:pt x="8743" y="5651"/>
                  </a:lnTo>
                  <a:lnTo>
                    <a:pt x="8743" y="5553"/>
                  </a:lnTo>
                  <a:lnTo>
                    <a:pt x="8743" y="5553"/>
                  </a:lnTo>
                  <a:lnTo>
                    <a:pt x="8743" y="5480"/>
                  </a:lnTo>
                  <a:lnTo>
                    <a:pt x="8768" y="5407"/>
                  </a:lnTo>
                  <a:lnTo>
                    <a:pt x="8841" y="5285"/>
                  </a:lnTo>
                  <a:lnTo>
                    <a:pt x="8963" y="5212"/>
                  </a:lnTo>
                  <a:lnTo>
                    <a:pt x="9036" y="5188"/>
                  </a:lnTo>
                  <a:lnTo>
                    <a:pt x="9133" y="5164"/>
                  </a:lnTo>
                  <a:lnTo>
                    <a:pt x="9133" y="5164"/>
                  </a:lnTo>
                  <a:lnTo>
                    <a:pt x="9206" y="5188"/>
                  </a:lnTo>
                  <a:lnTo>
                    <a:pt x="9279" y="5212"/>
                  </a:lnTo>
                  <a:lnTo>
                    <a:pt x="9401" y="5285"/>
                  </a:lnTo>
                  <a:lnTo>
                    <a:pt x="9474" y="5407"/>
                  </a:lnTo>
                  <a:lnTo>
                    <a:pt x="9498" y="5480"/>
                  </a:lnTo>
                  <a:lnTo>
                    <a:pt x="9523" y="5553"/>
                  </a:lnTo>
                  <a:lnTo>
                    <a:pt x="9523" y="5553"/>
                  </a:lnTo>
                  <a:lnTo>
                    <a:pt x="9498" y="5651"/>
                  </a:lnTo>
                  <a:lnTo>
                    <a:pt x="9474" y="5724"/>
                  </a:lnTo>
                  <a:lnTo>
                    <a:pt x="9401" y="5846"/>
                  </a:lnTo>
                  <a:lnTo>
                    <a:pt x="9279" y="5919"/>
                  </a:lnTo>
                  <a:lnTo>
                    <a:pt x="9206" y="5943"/>
                  </a:lnTo>
                  <a:lnTo>
                    <a:pt x="9133" y="5943"/>
                  </a:lnTo>
                  <a:lnTo>
                    <a:pt x="9133" y="5943"/>
                  </a:lnTo>
                  <a:close/>
                  <a:moveTo>
                    <a:pt x="9986" y="4409"/>
                  </a:moveTo>
                  <a:lnTo>
                    <a:pt x="9986" y="4409"/>
                  </a:lnTo>
                  <a:lnTo>
                    <a:pt x="9888" y="4409"/>
                  </a:lnTo>
                  <a:lnTo>
                    <a:pt x="9815" y="4384"/>
                  </a:lnTo>
                  <a:lnTo>
                    <a:pt x="9693" y="4287"/>
                  </a:lnTo>
                  <a:lnTo>
                    <a:pt x="9620" y="4165"/>
                  </a:lnTo>
                  <a:lnTo>
                    <a:pt x="9596" y="4092"/>
                  </a:lnTo>
                  <a:lnTo>
                    <a:pt x="9596" y="4019"/>
                  </a:lnTo>
                  <a:lnTo>
                    <a:pt x="9596" y="4019"/>
                  </a:lnTo>
                  <a:lnTo>
                    <a:pt x="9596" y="3946"/>
                  </a:lnTo>
                  <a:lnTo>
                    <a:pt x="9620" y="3873"/>
                  </a:lnTo>
                  <a:lnTo>
                    <a:pt x="9693" y="3751"/>
                  </a:lnTo>
                  <a:lnTo>
                    <a:pt x="9815" y="3654"/>
                  </a:lnTo>
                  <a:lnTo>
                    <a:pt x="9888" y="3629"/>
                  </a:lnTo>
                  <a:lnTo>
                    <a:pt x="9986" y="3629"/>
                  </a:lnTo>
                  <a:lnTo>
                    <a:pt x="9986" y="3629"/>
                  </a:lnTo>
                  <a:lnTo>
                    <a:pt x="10059" y="3629"/>
                  </a:lnTo>
                  <a:lnTo>
                    <a:pt x="10132" y="3654"/>
                  </a:lnTo>
                  <a:lnTo>
                    <a:pt x="10253" y="3751"/>
                  </a:lnTo>
                  <a:lnTo>
                    <a:pt x="10327" y="3873"/>
                  </a:lnTo>
                  <a:lnTo>
                    <a:pt x="10351" y="3946"/>
                  </a:lnTo>
                  <a:lnTo>
                    <a:pt x="10375" y="4019"/>
                  </a:lnTo>
                  <a:lnTo>
                    <a:pt x="10375" y="4019"/>
                  </a:lnTo>
                  <a:lnTo>
                    <a:pt x="10351" y="4092"/>
                  </a:lnTo>
                  <a:lnTo>
                    <a:pt x="10327" y="4165"/>
                  </a:lnTo>
                  <a:lnTo>
                    <a:pt x="10253" y="4287"/>
                  </a:lnTo>
                  <a:lnTo>
                    <a:pt x="10132" y="4384"/>
                  </a:lnTo>
                  <a:lnTo>
                    <a:pt x="10059" y="4409"/>
                  </a:lnTo>
                  <a:lnTo>
                    <a:pt x="9986" y="4409"/>
                  </a:lnTo>
                  <a:lnTo>
                    <a:pt x="9986" y="4409"/>
                  </a:lnTo>
                  <a:close/>
                  <a:moveTo>
                    <a:pt x="13200" y="4165"/>
                  </a:moveTo>
                  <a:lnTo>
                    <a:pt x="13200" y="4165"/>
                  </a:lnTo>
                  <a:lnTo>
                    <a:pt x="12957" y="3897"/>
                  </a:lnTo>
                  <a:lnTo>
                    <a:pt x="12713" y="3605"/>
                  </a:lnTo>
                  <a:lnTo>
                    <a:pt x="12713" y="3605"/>
                  </a:lnTo>
                  <a:lnTo>
                    <a:pt x="12372" y="3288"/>
                  </a:lnTo>
                  <a:lnTo>
                    <a:pt x="12007" y="3020"/>
                  </a:lnTo>
                  <a:lnTo>
                    <a:pt x="11642" y="2752"/>
                  </a:lnTo>
                  <a:lnTo>
                    <a:pt x="11276" y="2533"/>
                  </a:lnTo>
                  <a:lnTo>
                    <a:pt x="11276" y="2533"/>
                  </a:lnTo>
                  <a:lnTo>
                    <a:pt x="11715" y="2265"/>
                  </a:lnTo>
                  <a:lnTo>
                    <a:pt x="12153" y="2046"/>
                  </a:lnTo>
                  <a:lnTo>
                    <a:pt x="12518" y="1876"/>
                  </a:lnTo>
                  <a:lnTo>
                    <a:pt x="12884" y="1754"/>
                  </a:lnTo>
                  <a:lnTo>
                    <a:pt x="13176" y="1681"/>
                  </a:lnTo>
                  <a:lnTo>
                    <a:pt x="13444" y="1681"/>
                  </a:lnTo>
                  <a:lnTo>
                    <a:pt x="13541" y="1681"/>
                  </a:lnTo>
                  <a:lnTo>
                    <a:pt x="13639" y="1730"/>
                  </a:lnTo>
                  <a:lnTo>
                    <a:pt x="13736" y="1754"/>
                  </a:lnTo>
                  <a:lnTo>
                    <a:pt x="13809" y="1827"/>
                  </a:lnTo>
                  <a:lnTo>
                    <a:pt x="13809" y="1827"/>
                  </a:lnTo>
                  <a:lnTo>
                    <a:pt x="13858" y="1900"/>
                  </a:lnTo>
                  <a:lnTo>
                    <a:pt x="13907" y="1973"/>
                  </a:lnTo>
                  <a:lnTo>
                    <a:pt x="13931" y="2070"/>
                  </a:lnTo>
                  <a:lnTo>
                    <a:pt x="13955" y="2168"/>
                  </a:lnTo>
                  <a:lnTo>
                    <a:pt x="13955" y="2411"/>
                  </a:lnTo>
                  <a:lnTo>
                    <a:pt x="13882" y="2679"/>
                  </a:lnTo>
                  <a:lnTo>
                    <a:pt x="13785" y="3020"/>
                  </a:lnTo>
                  <a:lnTo>
                    <a:pt x="13639" y="3361"/>
                  </a:lnTo>
                  <a:lnTo>
                    <a:pt x="13444" y="3751"/>
                  </a:lnTo>
                  <a:lnTo>
                    <a:pt x="13200" y="4165"/>
                  </a:lnTo>
                  <a:lnTo>
                    <a:pt x="13200" y="4165"/>
                  </a:lnTo>
                  <a:close/>
                </a:path>
              </a:pathLst>
            </a:custGeom>
            <a:solidFill>
              <a:srgbClr val="94BF6E"/>
            </a:solidFill>
            <a:ln w="19050" cap="rnd" cmpd="sng">
              <a:solidFill>
                <a:srgbClr val="94BF6E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</p:grpSp>
      <p:grpSp>
        <p:nvGrpSpPr>
          <p:cNvPr id="165" name="Shape 165"/>
          <p:cNvGrpSpPr/>
          <p:nvPr/>
        </p:nvGrpSpPr>
        <p:grpSpPr>
          <a:xfrm>
            <a:off x="4995952" y="3119891"/>
            <a:ext cx="981406" cy="981351"/>
            <a:chOff x="576250" y="4319400"/>
            <a:chExt cx="442075" cy="442050"/>
          </a:xfrm>
        </p:grpSpPr>
        <p:sp>
          <p:nvSpPr>
            <p:cNvPr id="166" name="Shape 166"/>
            <p:cNvSpPr/>
            <p:nvPr/>
          </p:nvSpPr>
          <p:spPr>
            <a:xfrm>
              <a:off x="576250" y="4319400"/>
              <a:ext cx="442075" cy="442050"/>
            </a:xfrm>
            <a:custGeom>
              <a:avLst/>
              <a:gdLst/>
              <a:ahLst/>
              <a:cxnLst/>
              <a:rect l="0" t="0" r="0" b="0"/>
              <a:pathLst>
                <a:path w="17683" h="17682" fill="none" extrusionOk="0">
                  <a:moveTo>
                    <a:pt x="11472" y="17292"/>
                  </a:moveTo>
                  <a:lnTo>
                    <a:pt x="11472" y="12153"/>
                  </a:lnTo>
                  <a:lnTo>
                    <a:pt x="16416" y="7209"/>
                  </a:lnTo>
                  <a:lnTo>
                    <a:pt x="16416" y="7209"/>
                  </a:lnTo>
                  <a:lnTo>
                    <a:pt x="16562" y="7063"/>
                  </a:lnTo>
                  <a:lnTo>
                    <a:pt x="16684" y="6868"/>
                  </a:lnTo>
                  <a:lnTo>
                    <a:pt x="16830" y="6674"/>
                  </a:lnTo>
                  <a:lnTo>
                    <a:pt x="16927" y="6479"/>
                  </a:lnTo>
                  <a:lnTo>
                    <a:pt x="17146" y="6040"/>
                  </a:lnTo>
                  <a:lnTo>
                    <a:pt x="17317" y="5553"/>
                  </a:lnTo>
                  <a:lnTo>
                    <a:pt x="17439" y="5042"/>
                  </a:lnTo>
                  <a:lnTo>
                    <a:pt x="17560" y="4506"/>
                  </a:lnTo>
                  <a:lnTo>
                    <a:pt x="17633" y="3970"/>
                  </a:lnTo>
                  <a:lnTo>
                    <a:pt x="17658" y="3434"/>
                  </a:lnTo>
                  <a:lnTo>
                    <a:pt x="17682" y="2898"/>
                  </a:lnTo>
                  <a:lnTo>
                    <a:pt x="17682" y="2411"/>
                  </a:lnTo>
                  <a:lnTo>
                    <a:pt x="17658" y="1949"/>
                  </a:lnTo>
                  <a:lnTo>
                    <a:pt x="17609" y="1510"/>
                  </a:lnTo>
                  <a:lnTo>
                    <a:pt x="17536" y="1145"/>
                  </a:lnTo>
                  <a:lnTo>
                    <a:pt x="17463" y="828"/>
                  </a:lnTo>
                  <a:lnTo>
                    <a:pt x="17366" y="585"/>
                  </a:lnTo>
                  <a:lnTo>
                    <a:pt x="17292" y="487"/>
                  </a:lnTo>
                  <a:lnTo>
                    <a:pt x="17244" y="439"/>
                  </a:lnTo>
                  <a:lnTo>
                    <a:pt x="17244" y="439"/>
                  </a:lnTo>
                  <a:lnTo>
                    <a:pt x="17195" y="390"/>
                  </a:lnTo>
                  <a:lnTo>
                    <a:pt x="17098" y="317"/>
                  </a:lnTo>
                  <a:lnTo>
                    <a:pt x="16854" y="219"/>
                  </a:lnTo>
                  <a:lnTo>
                    <a:pt x="16537" y="146"/>
                  </a:lnTo>
                  <a:lnTo>
                    <a:pt x="16172" y="73"/>
                  </a:lnTo>
                  <a:lnTo>
                    <a:pt x="15734" y="25"/>
                  </a:lnTo>
                  <a:lnTo>
                    <a:pt x="15271" y="0"/>
                  </a:lnTo>
                  <a:lnTo>
                    <a:pt x="14784" y="0"/>
                  </a:lnTo>
                  <a:lnTo>
                    <a:pt x="14248" y="25"/>
                  </a:lnTo>
                  <a:lnTo>
                    <a:pt x="13712" y="49"/>
                  </a:lnTo>
                  <a:lnTo>
                    <a:pt x="13176" y="122"/>
                  </a:lnTo>
                  <a:lnTo>
                    <a:pt x="12641" y="244"/>
                  </a:lnTo>
                  <a:lnTo>
                    <a:pt x="12129" y="366"/>
                  </a:lnTo>
                  <a:lnTo>
                    <a:pt x="11642" y="536"/>
                  </a:lnTo>
                  <a:lnTo>
                    <a:pt x="11204" y="755"/>
                  </a:lnTo>
                  <a:lnTo>
                    <a:pt x="10985" y="853"/>
                  </a:lnTo>
                  <a:lnTo>
                    <a:pt x="10814" y="999"/>
                  </a:lnTo>
                  <a:lnTo>
                    <a:pt x="10619" y="1121"/>
                  </a:lnTo>
                  <a:lnTo>
                    <a:pt x="10473" y="1267"/>
                  </a:lnTo>
                  <a:lnTo>
                    <a:pt x="5529" y="6211"/>
                  </a:lnTo>
                  <a:lnTo>
                    <a:pt x="390" y="6211"/>
                  </a:lnTo>
                  <a:lnTo>
                    <a:pt x="390" y="6211"/>
                  </a:lnTo>
                  <a:lnTo>
                    <a:pt x="244" y="6235"/>
                  </a:lnTo>
                  <a:lnTo>
                    <a:pt x="147" y="6259"/>
                  </a:lnTo>
                  <a:lnTo>
                    <a:pt x="49" y="6308"/>
                  </a:lnTo>
                  <a:lnTo>
                    <a:pt x="0" y="6381"/>
                  </a:lnTo>
                  <a:lnTo>
                    <a:pt x="0" y="6454"/>
                  </a:lnTo>
                  <a:lnTo>
                    <a:pt x="25" y="6552"/>
                  </a:lnTo>
                  <a:lnTo>
                    <a:pt x="74" y="6649"/>
                  </a:lnTo>
                  <a:lnTo>
                    <a:pt x="171" y="6771"/>
                  </a:lnTo>
                  <a:lnTo>
                    <a:pt x="2582" y="9158"/>
                  </a:lnTo>
                  <a:lnTo>
                    <a:pt x="2265" y="9474"/>
                  </a:lnTo>
                  <a:lnTo>
                    <a:pt x="950" y="9718"/>
                  </a:lnTo>
                  <a:lnTo>
                    <a:pt x="950" y="9718"/>
                  </a:lnTo>
                  <a:lnTo>
                    <a:pt x="804" y="9767"/>
                  </a:lnTo>
                  <a:lnTo>
                    <a:pt x="682" y="9815"/>
                  </a:lnTo>
                  <a:lnTo>
                    <a:pt x="609" y="9913"/>
                  </a:lnTo>
                  <a:lnTo>
                    <a:pt x="561" y="9986"/>
                  </a:lnTo>
                  <a:lnTo>
                    <a:pt x="561" y="10083"/>
                  </a:lnTo>
                  <a:lnTo>
                    <a:pt x="585" y="10205"/>
                  </a:lnTo>
                  <a:lnTo>
                    <a:pt x="634" y="10302"/>
                  </a:lnTo>
                  <a:lnTo>
                    <a:pt x="731" y="10424"/>
                  </a:lnTo>
                  <a:lnTo>
                    <a:pt x="7258" y="16951"/>
                  </a:lnTo>
                  <a:lnTo>
                    <a:pt x="7258" y="16951"/>
                  </a:lnTo>
                  <a:lnTo>
                    <a:pt x="7380" y="17049"/>
                  </a:lnTo>
                  <a:lnTo>
                    <a:pt x="7477" y="17097"/>
                  </a:lnTo>
                  <a:lnTo>
                    <a:pt x="7599" y="17122"/>
                  </a:lnTo>
                  <a:lnTo>
                    <a:pt x="7697" y="17122"/>
                  </a:lnTo>
                  <a:lnTo>
                    <a:pt x="7770" y="17073"/>
                  </a:lnTo>
                  <a:lnTo>
                    <a:pt x="7867" y="17000"/>
                  </a:lnTo>
                  <a:lnTo>
                    <a:pt x="7916" y="16878"/>
                  </a:lnTo>
                  <a:lnTo>
                    <a:pt x="7965" y="16732"/>
                  </a:lnTo>
                  <a:lnTo>
                    <a:pt x="8208" y="15417"/>
                  </a:lnTo>
                  <a:lnTo>
                    <a:pt x="8525" y="15100"/>
                  </a:lnTo>
                  <a:lnTo>
                    <a:pt x="10911" y="17511"/>
                  </a:lnTo>
                  <a:lnTo>
                    <a:pt x="10911" y="17511"/>
                  </a:lnTo>
                  <a:lnTo>
                    <a:pt x="11033" y="17609"/>
                  </a:lnTo>
                  <a:lnTo>
                    <a:pt x="11131" y="17658"/>
                  </a:lnTo>
                  <a:lnTo>
                    <a:pt x="11228" y="17682"/>
                  </a:lnTo>
                  <a:lnTo>
                    <a:pt x="11301" y="17682"/>
                  </a:lnTo>
                  <a:lnTo>
                    <a:pt x="11374" y="17633"/>
                  </a:lnTo>
                  <a:lnTo>
                    <a:pt x="11423" y="17536"/>
                  </a:lnTo>
                  <a:lnTo>
                    <a:pt x="11447" y="17438"/>
                  </a:lnTo>
                  <a:lnTo>
                    <a:pt x="11472" y="17292"/>
                  </a:lnTo>
                  <a:lnTo>
                    <a:pt x="11472" y="17292"/>
                  </a:lnTo>
                  <a:close/>
                  <a:moveTo>
                    <a:pt x="6162" y="12202"/>
                  </a:moveTo>
                  <a:lnTo>
                    <a:pt x="6162" y="12202"/>
                  </a:lnTo>
                  <a:lnTo>
                    <a:pt x="6089" y="12275"/>
                  </a:lnTo>
                  <a:lnTo>
                    <a:pt x="6016" y="12324"/>
                  </a:lnTo>
                  <a:lnTo>
                    <a:pt x="5919" y="12348"/>
                  </a:lnTo>
                  <a:lnTo>
                    <a:pt x="5821" y="12348"/>
                  </a:lnTo>
                  <a:lnTo>
                    <a:pt x="5724" y="12348"/>
                  </a:lnTo>
                  <a:lnTo>
                    <a:pt x="5626" y="12324"/>
                  </a:lnTo>
                  <a:lnTo>
                    <a:pt x="5553" y="12275"/>
                  </a:lnTo>
                  <a:lnTo>
                    <a:pt x="5480" y="12202"/>
                  </a:lnTo>
                  <a:lnTo>
                    <a:pt x="5480" y="12202"/>
                  </a:lnTo>
                  <a:lnTo>
                    <a:pt x="5407" y="12129"/>
                  </a:lnTo>
                  <a:lnTo>
                    <a:pt x="5359" y="12056"/>
                  </a:lnTo>
                  <a:lnTo>
                    <a:pt x="5334" y="11959"/>
                  </a:lnTo>
                  <a:lnTo>
                    <a:pt x="5334" y="11861"/>
                  </a:lnTo>
                  <a:lnTo>
                    <a:pt x="5334" y="11764"/>
                  </a:lnTo>
                  <a:lnTo>
                    <a:pt x="5359" y="11666"/>
                  </a:lnTo>
                  <a:lnTo>
                    <a:pt x="5407" y="11593"/>
                  </a:lnTo>
                  <a:lnTo>
                    <a:pt x="5480" y="11520"/>
                  </a:lnTo>
                  <a:lnTo>
                    <a:pt x="8013" y="8987"/>
                  </a:lnTo>
                  <a:lnTo>
                    <a:pt x="8013" y="8987"/>
                  </a:lnTo>
                  <a:lnTo>
                    <a:pt x="8086" y="8939"/>
                  </a:lnTo>
                  <a:lnTo>
                    <a:pt x="8159" y="8890"/>
                  </a:lnTo>
                  <a:lnTo>
                    <a:pt x="8257" y="8865"/>
                  </a:lnTo>
                  <a:lnTo>
                    <a:pt x="8354" y="8841"/>
                  </a:lnTo>
                  <a:lnTo>
                    <a:pt x="8452" y="8865"/>
                  </a:lnTo>
                  <a:lnTo>
                    <a:pt x="8525" y="8890"/>
                  </a:lnTo>
                  <a:lnTo>
                    <a:pt x="8622" y="8939"/>
                  </a:lnTo>
                  <a:lnTo>
                    <a:pt x="8695" y="8987"/>
                  </a:lnTo>
                  <a:lnTo>
                    <a:pt x="8695" y="8987"/>
                  </a:lnTo>
                  <a:lnTo>
                    <a:pt x="8744" y="9060"/>
                  </a:lnTo>
                  <a:lnTo>
                    <a:pt x="8793" y="9158"/>
                  </a:lnTo>
                  <a:lnTo>
                    <a:pt x="8817" y="9231"/>
                  </a:lnTo>
                  <a:lnTo>
                    <a:pt x="8841" y="9328"/>
                  </a:lnTo>
                  <a:lnTo>
                    <a:pt x="8817" y="9426"/>
                  </a:lnTo>
                  <a:lnTo>
                    <a:pt x="8793" y="9523"/>
                  </a:lnTo>
                  <a:lnTo>
                    <a:pt x="8744" y="9596"/>
                  </a:lnTo>
                  <a:lnTo>
                    <a:pt x="8695" y="9669"/>
                  </a:lnTo>
                  <a:lnTo>
                    <a:pt x="6162" y="12202"/>
                  </a:lnTo>
                  <a:close/>
                  <a:moveTo>
                    <a:pt x="13396" y="7307"/>
                  </a:moveTo>
                  <a:lnTo>
                    <a:pt x="13396" y="7307"/>
                  </a:lnTo>
                  <a:lnTo>
                    <a:pt x="13274" y="7404"/>
                  </a:lnTo>
                  <a:lnTo>
                    <a:pt x="13152" y="7477"/>
                  </a:lnTo>
                  <a:lnTo>
                    <a:pt x="13006" y="7526"/>
                  </a:lnTo>
                  <a:lnTo>
                    <a:pt x="12836" y="7550"/>
                  </a:lnTo>
                  <a:lnTo>
                    <a:pt x="12689" y="7526"/>
                  </a:lnTo>
                  <a:lnTo>
                    <a:pt x="12543" y="7477"/>
                  </a:lnTo>
                  <a:lnTo>
                    <a:pt x="12421" y="7404"/>
                  </a:lnTo>
                  <a:lnTo>
                    <a:pt x="12300" y="7307"/>
                  </a:lnTo>
                  <a:lnTo>
                    <a:pt x="10376" y="5383"/>
                  </a:lnTo>
                  <a:lnTo>
                    <a:pt x="10376" y="5383"/>
                  </a:lnTo>
                  <a:lnTo>
                    <a:pt x="10278" y="5261"/>
                  </a:lnTo>
                  <a:lnTo>
                    <a:pt x="10205" y="5139"/>
                  </a:lnTo>
                  <a:lnTo>
                    <a:pt x="10156" y="4993"/>
                  </a:lnTo>
                  <a:lnTo>
                    <a:pt x="10132" y="4847"/>
                  </a:lnTo>
                  <a:lnTo>
                    <a:pt x="10156" y="4676"/>
                  </a:lnTo>
                  <a:lnTo>
                    <a:pt x="10205" y="4530"/>
                  </a:lnTo>
                  <a:lnTo>
                    <a:pt x="10278" y="4408"/>
                  </a:lnTo>
                  <a:lnTo>
                    <a:pt x="10376" y="4287"/>
                  </a:lnTo>
                  <a:lnTo>
                    <a:pt x="10376" y="4287"/>
                  </a:lnTo>
                  <a:lnTo>
                    <a:pt x="11326" y="3313"/>
                  </a:lnTo>
                  <a:lnTo>
                    <a:pt x="11326" y="3313"/>
                  </a:lnTo>
                  <a:lnTo>
                    <a:pt x="11496" y="3166"/>
                  </a:lnTo>
                  <a:lnTo>
                    <a:pt x="11666" y="3045"/>
                  </a:lnTo>
                  <a:lnTo>
                    <a:pt x="11861" y="2947"/>
                  </a:lnTo>
                  <a:lnTo>
                    <a:pt x="12032" y="2850"/>
                  </a:lnTo>
                  <a:lnTo>
                    <a:pt x="12227" y="2777"/>
                  </a:lnTo>
                  <a:lnTo>
                    <a:pt x="12446" y="2728"/>
                  </a:lnTo>
                  <a:lnTo>
                    <a:pt x="12641" y="2704"/>
                  </a:lnTo>
                  <a:lnTo>
                    <a:pt x="12836" y="2704"/>
                  </a:lnTo>
                  <a:lnTo>
                    <a:pt x="13055" y="2704"/>
                  </a:lnTo>
                  <a:lnTo>
                    <a:pt x="13250" y="2728"/>
                  </a:lnTo>
                  <a:lnTo>
                    <a:pt x="13469" y="2777"/>
                  </a:lnTo>
                  <a:lnTo>
                    <a:pt x="13664" y="2850"/>
                  </a:lnTo>
                  <a:lnTo>
                    <a:pt x="13834" y="2947"/>
                  </a:lnTo>
                  <a:lnTo>
                    <a:pt x="14029" y="3045"/>
                  </a:lnTo>
                  <a:lnTo>
                    <a:pt x="14199" y="3166"/>
                  </a:lnTo>
                  <a:lnTo>
                    <a:pt x="14370" y="3313"/>
                  </a:lnTo>
                  <a:lnTo>
                    <a:pt x="14370" y="3313"/>
                  </a:lnTo>
                  <a:lnTo>
                    <a:pt x="14516" y="3483"/>
                  </a:lnTo>
                  <a:lnTo>
                    <a:pt x="14638" y="3653"/>
                  </a:lnTo>
                  <a:lnTo>
                    <a:pt x="14735" y="3848"/>
                  </a:lnTo>
                  <a:lnTo>
                    <a:pt x="14833" y="4019"/>
                  </a:lnTo>
                  <a:lnTo>
                    <a:pt x="14906" y="4214"/>
                  </a:lnTo>
                  <a:lnTo>
                    <a:pt x="14954" y="4433"/>
                  </a:lnTo>
                  <a:lnTo>
                    <a:pt x="14979" y="4628"/>
                  </a:lnTo>
                  <a:lnTo>
                    <a:pt x="14979" y="4847"/>
                  </a:lnTo>
                  <a:lnTo>
                    <a:pt x="14979" y="5042"/>
                  </a:lnTo>
                  <a:lnTo>
                    <a:pt x="14954" y="5237"/>
                  </a:lnTo>
                  <a:lnTo>
                    <a:pt x="14906" y="5456"/>
                  </a:lnTo>
                  <a:lnTo>
                    <a:pt x="14833" y="5651"/>
                  </a:lnTo>
                  <a:lnTo>
                    <a:pt x="14735" y="5821"/>
                  </a:lnTo>
                  <a:lnTo>
                    <a:pt x="14638" y="6016"/>
                  </a:lnTo>
                  <a:lnTo>
                    <a:pt x="14516" y="6186"/>
                  </a:lnTo>
                  <a:lnTo>
                    <a:pt x="14370" y="6357"/>
                  </a:lnTo>
                  <a:lnTo>
                    <a:pt x="14370" y="6357"/>
                  </a:lnTo>
                  <a:lnTo>
                    <a:pt x="13396" y="7307"/>
                  </a:lnTo>
                  <a:lnTo>
                    <a:pt x="13396" y="7307"/>
                  </a:lnTo>
                  <a:close/>
                </a:path>
              </a:pathLst>
            </a:custGeom>
            <a:solidFill>
              <a:srgbClr val="18637B"/>
            </a:solidFill>
            <a:ln w="19050" cap="rnd" cmpd="sng">
              <a:solidFill>
                <a:srgbClr val="3B8D6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67" name="Shape 167"/>
            <p:cNvSpPr/>
            <p:nvPr/>
          </p:nvSpPr>
          <p:spPr>
            <a:xfrm>
              <a:off x="595725" y="4668875"/>
              <a:ext cx="73100" cy="73100"/>
            </a:xfrm>
            <a:custGeom>
              <a:avLst/>
              <a:gdLst/>
              <a:ahLst/>
              <a:cxnLst/>
              <a:rect l="0" t="0" r="0" b="0"/>
              <a:pathLst>
                <a:path w="2924" h="2924" fill="none" extrusionOk="0">
                  <a:moveTo>
                    <a:pt x="2656" y="269"/>
                  </a:moveTo>
                  <a:lnTo>
                    <a:pt x="2656" y="269"/>
                  </a:lnTo>
                  <a:lnTo>
                    <a:pt x="2509" y="147"/>
                  </a:lnTo>
                  <a:lnTo>
                    <a:pt x="2363" y="74"/>
                  </a:lnTo>
                  <a:lnTo>
                    <a:pt x="2193" y="25"/>
                  </a:lnTo>
                  <a:lnTo>
                    <a:pt x="2022" y="1"/>
                  </a:lnTo>
                  <a:lnTo>
                    <a:pt x="1852" y="25"/>
                  </a:lnTo>
                  <a:lnTo>
                    <a:pt x="1681" y="74"/>
                  </a:lnTo>
                  <a:lnTo>
                    <a:pt x="1511" y="147"/>
                  </a:lnTo>
                  <a:lnTo>
                    <a:pt x="1365" y="269"/>
                  </a:lnTo>
                  <a:lnTo>
                    <a:pt x="1365" y="269"/>
                  </a:lnTo>
                  <a:lnTo>
                    <a:pt x="1219" y="488"/>
                  </a:lnTo>
                  <a:lnTo>
                    <a:pt x="999" y="829"/>
                  </a:lnTo>
                  <a:lnTo>
                    <a:pt x="561" y="1730"/>
                  </a:lnTo>
                  <a:lnTo>
                    <a:pt x="171" y="2558"/>
                  </a:lnTo>
                  <a:lnTo>
                    <a:pt x="1" y="2924"/>
                  </a:lnTo>
                  <a:lnTo>
                    <a:pt x="1" y="2924"/>
                  </a:lnTo>
                  <a:lnTo>
                    <a:pt x="366" y="2753"/>
                  </a:lnTo>
                  <a:lnTo>
                    <a:pt x="1194" y="2363"/>
                  </a:lnTo>
                  <a:lnTo>
                    <a:pt x="2095" y="1925"/>
                  </a:lnTo>
                  <a:lnTo>
                    <a:pt x="2436" y="1706"/>
                  </a:lnTo>
                  <a:lnTo>
                    <a:pt x="2656" y="1560"/>
                  </a:lnTo>
                  <a:lnTo>
                    <a:pt x="2656" y="1560"/>
                  </a:lnTo>
                  <a:lnTo>
                    <a:pt x="2777" y="1414"/>
                  </a:lnTo>
                  <a:lnTo>
                    <a:pt x="2850" y="1243"/>
                  </a:lnTo>
                  <a:lnTo>
                    <a:pt x="2899" y="1073"/>
                  </a:lnTo>
                  <a:lnTo>
                    <a:pt x="2923" y="902"/>
                  </a:lnTo>
                  <a:lnTo>
                    <a:pt x="2899" y="732"/>
                  </a:lnTo>
                  <a:lnTo>
                    <a:pt x="2850" y="561"/>
                  </a:lnTo>
                  <a:lnTo>
                    <a:pt x="2777" y="415"/>
                  </a:lnTo>
                  <a:lnTo>
                    <a:pt x="2656" y="269"/>
                  </a:lnTo>
                  <a:lnTo>
                    <a:pt x="2656" y="269"/>
                  </a:lnTo>
                  <a:close/>
                </a:path>
              </a:pathLst>
            </a:custGeom>
            <a:solidFill>
              <a:srgbClr val="18637B"/>
            </a:solidFill>
            <a:ln w="19050" cap="rnd" cmpd="sng">
              <a:solidFill>
                <a:srgbClr val="3B8D6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68" name="Shape 168"/>
            <p:cNvSpPr/>
            <p:nvPr/>
          </p:nvSpPr>
          <p:spPr>
            <a:xfrm>
              <a:off x="652350" y="4711500"/>
              <a:ext cx="46925" cy="46925"/>
            </a:xfrm>
            <a:custGeom>
              <a:avLst/>
              <a:gdLst/>
              <a:ahLst/>
              <a:cxnLst/>
              <a:rect l="0" t="0" r="0" b="0"/>
              <a:pathLst>
                <a:path w="1877" h="1877" fill="none" extrusionOk="0">
                  <a:moveTo>
                    <a:pt x="1657" y="244"/>
                  </a:moveTo>
                  <a:lnTo>
                    <a:pt x="1657" y="244"/>
                  </a:lnTo>
                  <a:lnTo>
                    <a:pt x="1535" y="147"/>
                  </a:lnTo>
                  <a:lnTo>
                    <a:pt x="1413" y="74"/>
                  </a:lnTo>
                  <a:lnTo>
                    <a:pt x="1267" y="25"/>
                  </a:lnTo>
                  <a:lnTo>
                    <a:pt x="1121" y="1"/>
                  </a:lnTo>
                  <a:lnTo>
                    <a:pt x="975" y="25"/>
                  </a:lnTo>
                  <a:lnTo>
                    <a:pt x="829" y="74"/>
                  </a:lnTo>
                  <a:lnTo>
                    <a:pt x="707" y="147"/>
                  </a:lnTo>
                  <a:lnTo>
                    <a:pt x="585" y="244"/>
                  </a:lnTo>
                  <a:lnTo>
                    <a:pt x="585" y="244"/>
                  </a:lnTo>
                  <a:lnTo>
                    <a:pt x="464" y="391"/>
                  </a:lnTo>
                  <a:lnTo>
                    <a:pt x="366" y="610"/>
                  </a:lnTo>
                  <a:lnTo>
                    <a:pt x="269" y="878"/>
                  </a:lnTo>
                  <a:lnTo>
                    <a:pt x="171" y="1170"/>
                  </a:lnTo>
                  <a:lnTo>
                    <a:pt x="50" y="1681"/>
                  </a:lnTo>
                  <a:lnTo>
                    <a:pt x="1" y="1876"/>
                  </a:lnTo>
                  <a:lnTo>
                    <a:pt x="1" y="1876"/>
                  </a:lnTo>
                  <a:lnTo>
                    <a:pt x="220" y="1852"/>
                  </a:lnTo>
                  <a:lnTo>
                    <a:pt x="731" y="1706"/>
                  </a:lnTo>
                  <a:lnTo>
                    <a:pt x="999" y="1633"/>
                  </a:lnTo>
                  <a:lnTo>
                    <a:pt x="1267" y="1535"/>
                  </a:lnTo>
                  <a:lnTo>
                    <a:pt x="1511" y="1413"/>
                  </a:lnTo>
                  <a:lnTo>
                    <a:pt x="1657" y="1316"/>
                  </a:lnTo>
                  <a:lnTo>
                    <a:pt x="1657" y="1316"/>
                  </a:lnTo>
                  <a:lnTo>
                    <a:pt x="1754" y="1194"/>
                  </a:lnTo>
                  <a:lnTo>
                    <a:pt x="1827" y="1048"/>
                  </a:lnTo>
                  <a:lnTo>
                    <a:pt x="1876" y="926"/>
                  </a:lnTo>
                  <a:lnTo>
                    <a:pt x="1876" y="780"/>
                  </a:lnTo>
                  <a:lnTo>
                    <a:pt x="1876" y="634"/>
                  </a:lnTo>
                  <a:lnTo>
                    <a:pt x="1827" y="488"/>
                  </a:lnTo>
                  <a:lnTo>
                    <a:pt x="1754" y="366"/>
                  </a:lnTo>
                  <a:lnTo>
                    <a:pt x="1657" y="244"/>
                  </a:lnTo>
                  <a:lnTo>
                    <a:pt x="1657" y="244"/>
                  </a:lnTo>
                  <a:close/>
                </a:path>
              </a:pathLst>
            </a:custGeom>
            <a:solidFill>
              <a:srgbClr val="18637B"/>
            </a:solidFill>
            <a:ln w="19050" cap="rnd" cmpd="sng">
              <a:solidFill>
                <a:srgbClr val="3B8D6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69" name="Shape 169"/>
            <p:cNvSpPr/>
            <p:nvPr/>
          </p:nvSpPr>
          <p:spPr>
            <a:xfrm>
              <a:off x="579300" y="4638450"/>
              <a:ext cx="46900" cy="46900"/>
            </a:xfrm>
            <a:custGeom>
              <a:avLst/>
              <a:gdLst/>
              <a:ahLst/>
              <a:cxnLst/>
              <a:rect l="0" t="0" r="0" b="0"/>
              <a:pathLst>
                <a:path w="1876" h="1876" fill="none" extrusionOk="0">
                  <a:moveTo>
                    <a:pt x="1632" y="219"/>
                  </a:moveTo>
                  <a:lnTo>
                    <a:pt x="1632" y="219"/>
                  </a:lnTo>
                  <a:lnTo>
                    <a:pt x="1510" y="122"/>
                  </a:lnTo>
                  <a:lnTo>
                    <a:pt x="1388" y="49"/>
                  </a:lnTo>
                  <a:lnTo>
                    <a:pt x="1242" y="0"/>
                  </a:lnTo>
                  <a:lnTo>
                    <a:pt x="1096" y="0"/>
                  </a:lnTo>
                  <a:lnTo>
                    <a:pt x="950" y="0"/>
                  </a:lnTo>
                  <a:lnTo>
                    <a:pt x="828" y="49"/>
                  </a:lnTo>
                  <a:lnTo>
                    <a:pt x="682" y="122"/>
                  </a:lnTo>
                  <a:lnTo>
                    <a:pt x="560" y="219"/>
                  </a:lnTo>
                  <a:lnTo>
                    <a:pt x="560" y="219"/>
                  </a:lnTo>
                  <a:lnTo>
                    <a:pt x="463" y="366"/>
                  </a:lnTo>
                  <a:lnTo>
                    <a:pt x="341" y="609"/>
                  </a:lnTo>
                  <a:lnTo>
                    <a:pt x="244" y="877"/>
                  </a:lnTo>
                  <a:lnTo>
                    <a:pt x="171" y="1145"/>
                  </a:lnTo>
                  <a:lnTo>
                    <a:pt x="25" y="1656"/>
                  </a:lnTo>
                  <a:lnTo>
                    <a:pt x="0" y="1876"/>
                  </a:lnTo>
                  <a:lnTo>
                    <a:pt x="0" y="1876"/>
                  </a:lnTo>
                  <a:lnTo>
                    <a:pt x="195" y="1827"/>
                  </a:lnTo>
                  <a:lnTo>
                    <a:pt x="707" y="1705"/>
                  </a:lnTo>
                  <a:lnTo>
                    <a:pt x="999" y="1608"/>
                  </a:lnTo>
                  <a:lnTo>
                    <a:pt x="1267" y="1510"/>
                  </a:lnTo>
                  <a:lnTo>
                    <a:pt x="1486" y="1413"/>
                  </a:lnTo>
                  <a:lnTo>
                    <a:pt x="1632" y="1291"/>
                  </a:lnTo>
                  <a:lnTo>
                    <a:pt x="1632" y="1291"/>
                  </a:lnTo>
                  <a:lnTo>
                    <a:pt x="1729" y="1169"/>
                  </a:lnTo>
                  <a:lnTo>
                    <a:pt x="1802" y="1048"/>
                  </a:lnTo>
                  <a:lnTo>
                    <a:pt x="1851" y="901"/>
                  </a:lnTo>
                  <a:lnTo>
                    <a:pt x="1876" y="755"/>
                  </a:lnTo>
                  <a:lnTo>
                    <a:pt x="1851" y="609"/>
                  </a:lnTo>
                  <a:lnTo>
                    <a:pt x="1802" y="463"/>
                  </a:lnTo>
                  <a:lnTo>
                    <a:pt x="1729" y="341"/>
                  </a:lnTo>
                  <a:lnTo>
                    <a:pt x="1632" y="219"/>
                  </a:lnTo>
                  <a:lnTo>
                    <a:pt x="1632" y="219"/>
                  </a:lnTo>
                  <a:close/>
                </a:path>
              </a:pathLst>
            </a:custGeom>
            <a:solidFill>
              <a:srgbClr val="18637B"/>
            </a:solidFill>
            <a:ln w="19050" cap="rnd" cmpd="sng">
              <a:solidFill>
                <a:srgbClr val="3B8D6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</p:grpSp>
      <p:sp>
        <p:nvSpPr>
          <p:cNvPr id="170" name="Shape 170"/>
          <p:cNvSpPr/>
          <p:nvPr/>
        </p:nvSpPr>
        <p:spPr>
          <a:xfrm>
            <a:off x="5392191" y="1829071"/>
            <a:ext cx="585163" cy="558736"/>
          </a:xfrm>
          <a:custGeom>
            <a:avLst/>
            <a:gdLst/>
            <a:ahLst/>
            <a:cxnLst/>
            <a:rect l="0" t="0" r="0" b="0"/>
            <a:pathLst>
              <a:path w="15101" h="14419" fill="none" extrusionOk="0">
                <a:moveTo>
                  <a:pt x="7234" y="293"/>
                </a:moveTo>
                <a:lnTo>
                  <a:pt x="7234" y="293"/>
                </a:lnTo>
                <a:lnTo>
                  <a:pt x="7307" y="171"/>
                </a:lnTo>
                <a:lnTo>
                  <a:pt x="7380" y="74"/>
                </a:lnTo>
                <a:lnTo>
                  <a:pt x="7477" y="25"/>
                </a:lnTo>
                <a:lnTo>
                  <a:pt x="7550" y="1"/>
                </a:lnTo>
                <a:lnTo>
                  <a:pt x="7623" y="25"/>
                </a:lnTo>
                <a:lnTo>
                  <a:pt x="7721" y="74"/>
                </a:lnTo>
                <a:lnTo>
                  <a:pt x="7794" y="171"/>
                </a:lnTo>
                <a:lnTo>
                  <a:pt x="7867" y="293"/>
                </a:lnTo>
                <a:lnTo>
                  <a:pt x="9523" y="4092"/>
                </a:lnTo>
                <a:lnTo>
                  <a:pt x="9523" y="4092"/>
                </a:lnTo>
                <a:lnTo>
                  <a:pt x="9596" y="4214"/>
                </a:lnTo>
                <a:lnTo>
                  <a:pt x="9718" y="4360"/>
                </a:lnTo>
                <a:lnTo>
                  <a:pt x="9840" y="4482"/>
                </a:lnTo>
                <a:lnTo>
                  <a:pt x="9986" y="4604"/>
                </a:lnTo>
                <a:lnTo>
                  <a:pt x="10132" y="4701"/>
                </a:lnTo>
                <a:lnTo>
                  <a:pt x="10302" y="4774"/>
                </a:lnTo>
                <a:lnTo>
                  <a:pt x="10449" y="4847"/>
                </a:lnTo>
                <a:lnTo>
                  <a:pt x="10619" y="4872"/>
                </a:lnTo>
                <a:lnTo>
                  <a:pt x="14711" y="5286"/>
                </a:lnTo>
                <a:lnTo>
                  <a:pt x="14711" y="5286"/>
                </a:lnTo>
                <a:lnTo>
                  <a:pt x="14857" y="5310"/>
                </a:lnTo>
                <a:lnTo>
                  <a:pt x="14979" y="5359"/>
                </a:lnTo>
                <a:lnTo>
                  <a:pt x="15052" y="5407"/>
                </a:lnTo>
                <a:lnTo>
                  <a:pt x="15100" y="5505"/>
                </a:lnTo>
                <a:lnTo>
                  <a:pt x="15100" y="5578"/>
                </a:lnTo>
                <a:lnTo>
                  <a:pt x="15076" y="5675"/>
                </a:lnTo>
                <a:lnTo>
                  <a:pt x="15027" y="5773"/>
                </a:lnTo>
                <a:lnTo>
                  <a:pt x="14906" y="5895"/>
                </a:lnTo>
                <a:lnTo>
                  <a:pt x="11837" y="8622"/>
                </a:lnTo>
                <a:lnTo>
                  <a:pt x="11837" y="8622"/>
                </a:lnTo>
                <a:lnTo>
                  <a:pt x="11715" y="8744"/>
                </a:lnTo>
                <a:lnTo>
                  <a:pt x="11618" y="8890"/>
                </a:lnTo>
                <a:lnTo>
                  <a:pt x="11545" y="9061"/>
                </a:lnTo>
                <a:lnTo>
                  <a:pt x="11472" y="9231"/>
                </a:lnTo>
                <a:lnTo>
                  <a:pt x="11423" y="9402"/>
                </a:lnTo>
                <a:lnTo>
                  <a:pt x="11398" y="9572"/>
                </a:lnTo>
                <a:lnTo>
                  <a:pt x="11398" y="9743"/>
                </a:lnTo>
                <a:lnTo>
                  <a:pt x="11423" y="9913"/>
                </a:lnTo>
                <a:lnTo>
                  <a:pt x="12300" y="13956"/>
                </a:lnTo>
                <a:lnTo>
                  <a:pt x="12300" y="13956"/>
                </a:lnTo>
                <a:lnTo>
                  <a:pt x="12324" y="14102"/>
                </a:lnTo>
                <a:lnTo>
                  <a:pt x="12300" y="14200"/>
                </a:lnTo>
                <a:lnTo>
                  <a:pt x="12275" y="14297"/>
                </a:lnTo>
                <a:lnTo>
                  <a:pt x="12227" y="14370"/>
                </a:lnTo>
                <a:lnTo>
                  <a:pt x="12129" y="14394"/>
                </a:lnTo>
                <a:lnTo>
                  <a:pt x="12032" y="14419"/>
                </a:lnTo>
                <a:lnTo>
                  <a:pt x="11910" y="14370"/>
                </a:lnTo>
                <a:lnTo>
                  <a:pt x="11788" y="14321"/>
                </a:lnTo>
                <a:lnTo>
                  <a:pt x="8232" y="12227"/>
                </a:lnTo>
                <a:lnTo>
                  <a:pt x="8232" y="12227"/>
                </a:lnTo>
                <a:lnTo>
                  <a:pt x="8086" y="12154"/>
                </a:lnTo>
                <a:lnTo>
                  <a:pt x="7916" y="12105"/>
                </a:lnTo>
                <a:lnTo>
                  <a:pt x="7721" y="12081"/>
                </a:lnTo>
                <a:lnTo>
                  <a:pt x="7550" y="12081"/>
                </a:lnTo>
                <a:lnTo>
                  <a:pt x="7380" y="12081"/>
                </a:lnTo>
                <a:lnTo>
                  <a:pt x="7185" y="12105"/>
                </a:lnTo>
                <a:lnTo>
                  <a:pt x="7015" y="12154"/>
                </a:lnTo>
                <a:lnTo>
                  <a:pt x="6868" y="12227"/>
                </a:lnTo>
                <a:lnTo>
                  <a:pt x="3313" y="14321"/>
                </a:lnTo>
                <a:lnTo>
                  <a:pt x="3313" y="14321"/>
                </a:lnTo>
                <a:lnTo>
                  <a:pt x="3191" y="14370"/>
                </a:lnTo>
                <a:lnTo>
                  <a:pt x="3069" y="14419"/>
                </a:lnTo>
                <a:lnTo>
                  <a:pt x="2972" y="14394"/>
                </a:lnTo>
                <a:lnTo>
                  <a:pt x="2874" y="14370"/>
                </a:lnTo>
                <a:lnTo>
                  <a:pt x="2826" y="14297"/>
                </a:lnTo>
                <a:lnTo>
                  <a:pt x="2801" y="14200"/>
                </a:lnTo>
                <a:lnTo>
                  <a:pt x="2777" y="14102"/>
                </a:lnTo>
                <a:lnTo>
                  <a:pt x="2801" y="13956"/>
                </a:lnTo>
                <a:lnTo>
                  <a:pt x="3678" y="9913"/>
                </a:lnTo>
                <a:lnTo>
                  <a:pt x="3678" y="9913"/>
                </a:lnTo>
                <a:lnTo>
                  <a:pt x="3702" y="9743"/>
                </a:lnTo>
                <a:lnTo>
                  <a:pt x="3702" y="9572"/>
                </a:lnTo>
                <a:lnTo>
                  <a:pt x="3678" y="9402"/>
                </a:lnTo>
                <a:lnTo>
                  <a:pt x="3629" y="9231"/>
                </a:lnTo>
                <a:lnTo>
                  <a:pt x="3556" y="9061"/>
                </a:lnTo>
                <a:lnTo>
                  <a:pt x="3483" y="8890"/>
                </a:lnTo>
                <a:lnTo>
                  <a:pt x="3386" y="8744"/>
                </a:lnTo>
                <a:lnTo>
                  <a:pt x="3264" y="8622"/>
                </a:lnTo>
                <a:lnTo>
                  <a:pt x="195" y="5895"/>
                </a:lnTo>
                <a:lnTo>
                  <a:pt x="195" y="5895"/>
                </a:lnTo>
                <a:lnTo>
                  <a:pt x="73" y="5773"/>
                </a:lnTo>
                <a:lnTo>
                  <a:pt x="25" y="5675"/>
                </a:lnTo>
                <a:lnTo>
                  <a:pt x="0" y="5578"/>
                </a:lnTo>
                <a:lnTo>
                  <a:pt x="0" y="5505"/>
                </a:lnTo>
                <a:lnTo>
                  <a:pt x="49" y="5407"/>
                </a:lnTo>
                <a:lnTo>
                  <a:pt x="122" y="5359"/>
                </a:lnTo>
                <a:lnTo>
                  <a:pt x="244" y="5310"/>
                </a:lnTo>
                <a:lnTo>
                  <a:pt x="390" y="5286"/>
                </a:lnTo>
                <a:lnTo>
                  <a:pt x="4482" y="4872"/>
                </a:lnTo>
                <a:lnTo>
                  <a:pt x="4482" y="4872"/>
                </a:lnTo>
                <a:lnTo>
                  <a:pt x="4652" y="4847"/>
                </a:lnTo>
                <a:lnTo>
                  <a:pt x="4798" y="4774"/>
                </a:lnTo>
                <a:lnTo>
                  <a:pt x="4969" y="4701"/>
                </a:lnTo>
                <a:lnTo>
                  <a:pt x="5115" y="4604"/>
                </a:lnTo>
                <a:lnTo>
                  <a:pt x="5261" y="4482"/>
                </a:lnTo>
                <a:lnTo>
                  <a:pt x="5383" y="4360"/>
                </a:lnTo>
                <a:lnTo>
                  <a:pt x="5505" y="4214"/>
                </a:lnTo>
                <a:lnTo>
                  <a:pt x="5578" y="4092"/>
                </a:lnTo>
                <a:lnTo>
                  <a:pt x="7234" y="293"/>
                </a:lnTo>
                <a:close/>
              </a:path>
            </a:pathLst>
          </a:custGeom>
          <a:solidFill>
            <a:srgbClr val="18637B"/>
          </a:solidFill>
          <a:ln w="19050" cap="rnd" cmpd="sng">
            <a:solidFill>
              <a:srgbClr val="18637B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71" name="Shape 171"/>
          <p:cNvSpPr/>
          <p:nvPr/>
        </p:nvSpPr>
        <p:spPr>
          <a:xfrm rot="2384392">
            <a:off x="7003547" y="3733234"/>
            <a:ext cx="354079" cy="338088"/>
          </a:xfrm>
          <a:custGeom>
            <a:avLst/>
            <a:gdLst/>
            <a:ahLst/>
            <a:cxnLst/>
            <a:rect l="0" t="0" r="0" b="0"/>
            <a:pathLst>
              <a:path w="15101" h="14419" fill="none" extrusionOk="0">
                <a:moveTo>
                  <a:pt x="7234" y="293"/>
                </a:moveTo>
                <a:lnTo>
                  <a:pt x="7234" y="293"/>
                </a:lnTo>
                <a:lnTo>
                  <a:pt x="7307" y="171"/>
                </a:lnTo>
                <a:lnTo>
                  <a:pt x="7380" y="74"/>
                </a:lnTo>
                <a:lnTo>
                  <a:pt x="7477" y="25"/>
                </a:lnTo>
                <a:lnTo>
                  <a:pt x="7550" y="1"/>
                </a:lnTo>
                <a:lnTo>
                  <a:pt x="7623" y="25"/>
                </a:lnTo>
                <a:lnTo>
                  <a:pt x="7721" y="74"/>
                </a:lnTo>
                <a:lnTo>
                  <a:pt x="7794" y="171"/>
                </a:lnTo>
                <a:lnTo>
                  <a:pt x="7867" y="293"/>
                </a:lnTo>
                <a:lnTo>
                  <a:pt x="9523" y="4092"/>
                </a:lnTo>
                <a:lnTo>
                  <a:pt x="9523" y="4092"/>
                </a:lnTo>
                <a:lnTo>
                  <a:pt x="9596" y="4214"/>
                </a:lnTo>
                <a:lnTo>
                  <a:pt x="9718" y="4360"/>
                </a:lnTo>
                <a:lnTo>
                  <a:pt x="9840" y="4482"/>
                </a:lnTo>
                <a:lnTo>
                  <a:pt x="9986" y="4604"/>
                </a:lnTo>
                <a:lnTo>
                  <a:pt x="10132" y="4701"/>
                </a:lnTo>
                <a:lnTo>
                  <a:pt x="10302" y="4774"/>
                </a:lnTo>
                <a:lnTo>
                  <a:pt x="10449" y="4847"/>
                </a:lnTo>
                <a:lnTo>
                  <a:pt x="10619" y="4872"/>
                </a:lnTo>
                <a:lnTo>
                  <a:pt x="14711" y="5286"/>
                </a:lnTo>
                <a:lnTo>
                  <a:pt x="14711" y="5286"/>
                </a:lnTo>
                <a:lnTo>
                  <a:pt x="14857" y="5310"/>
                </a:lnTo>
                <a:lnTo>
                  <a:pt x="14979" y="5359"/>
                </a:lnTo>
                <a:lnTo>
                  <a:pt x="15052" y="5407"/>
                </a:lnTo>
                <a:lnTo>
                  <a:pt x="15100" y="5505"/>
                </a:lnTo>
                <a:lnTo>
                  <a:pt x="15100" y="5578"/>
                </a:lnTo>
                <a:lnTo>
                  <a:pt x="15076" y="5675"/>
                </a:lnTo>
                <a:lnTo>
                  <a:pt x="15027" y="5773"/>
                </a:lnTo>
                <a:lnTo>
                  <a:pt x="14906" y="5895"/>
                </a:lnTo>
                <a:lnTo>
                  <a:pt x="11837" y="8622"/>
                </a:lnTo>
                <a:lnTo>
                  <a:pt x="11837" y="8622"/>
                </a:lnTo>
                <a:lnTo>
                  <a:pt x="11715" y="8744"/>
                </a:lnTo>
                <a:lnTo>
                  <a:pt x="11618" y="8890"/>
                </a:lnTo>
                <a:lnTo>
                  <a:pt x="11545" y="9061"/>
                </a:lnTo>
                <a:lnTo>
                  <a:pt x="11472" y="9231"/>
                </a:lnTo>
                <a:lnTo>
                  <a:pt x="11423" y="9402"/>
                </a:lnTo>
                <a:lnTo>
                  <a:pt x="11398" y="9572"/>
                </a:lnTo>
                <a:lnTo>
                  <a:pt x="11398" y="9743"/>
                </a:lnTo>
                <a:lnTo>
                  <a:pt x="11423" y="9913"/>
                </a:lnTo>
                <a:lnTo>
                  <a:pt x="12300" y="13956"/>
                </a:lnTo>
                <a:lnTo>
                  <a:pt x="12300" y="13956"/>
                </a:lnTo>
                <a:lnTo>
                  <a:pt x="12324" y="14102"/>
                </a:lnTo>
                <a:lnTo>
                  <a:pt x="12300" y="14200"/>
                </a:lnTo>
                <a:lnTo>
                  <a:pt x="12275" y="14297"/>
                </a:lnTo>
                <a:lnTo>
                  <a:pt x="12227" y="14370"/>
                </a:lnTo>
                <a:lnTo>
                  <a:pt x="12129" y="14394"/>
                </a:lnTo>
                <a:lnTo>
                  <a:pt x="12032" y="14419"/>
                </a:lnTo>
                <a:lnTo>
                  <a:pt x="11910" y="14370"/>
                </a:lnTo>
                <a:lnTo>
                  <a:pt x="11788" y="14321"/>
                </a:lnTo>
                <a:lnTo>
                  <a:pt x="8232" y="12227"/>
                </a:lnTo>
                <a:lnTo>
                  <a:pt x="8232" y="12227"/>
                </a:lnTo>
                <a:lnTo>
                  <a:pt x="8086" y="12154"/>
                </a:lnTo>
                <a:lnTo>
                  <a:pt x="7916" y="12105"/>
                </a:lnTo>
                <a:lnTo>
                  <a:pt x="7721" y="12081"/>
                </a:lnTo>
                <a:lnTo>
                  <a:pt x="7550" y="12081"/>
                </a:lnTo>
                <a:lnTo>
                  <a:pt x="7380" y="12081"/>
                </a:lnTo>
                <a:lnTo>
                  <a:pt x="7185" y="12105"/>
                </a:lnTo>
                <a:lnTo>
                  <a:pt x="7015" y="12154"/>
                </a:lnTo>
                <a:lnTo>
                  <a:pt x="6868" y="12227"/>
                </a:lnTo>
                <a:lnTo>
                  <a:pt x="3313" y="14321"/>
                </a:lnTo>
                <a:lnTo>
                  <a:pt x="3313" y="14321"/>
                </a:lnTo>
                <a:lnTo>
                  <a:pt x="3191" y="14370"/>
                </a:lnTo>
                <a:lnTo>
                  <a:pt x="3069" y="14419"/>
                </a:lnTo>
                <a:lnTo>
                  <a:pt x="2972" y="14394"/>
                </a:lnTo>
                <a:lnTo>
                  <a:pt x="2874" y="14370"/>
                </a:lnTo>
                <a:lnTo>
                  <a:pt x="2826" y="14297"/>
                </a:lnTo>
                <a:lnTo>
                  <a:pt x="2801" y="14200"/>
                </a:lnTo>
                <a:lnTo>
                  <a:pt x="2777" y="14102"/>
                </a:lnTo>
                <a:lnTo>
                  <a:pt x="2801" y="13956"/>
                </a:lnTo>
                <a:lnTo>
                  <a:pt x="3678" y="9913"/>
                </a:lnTo>
                <a:lnTo>
                  <a:pt x="3678" y="9913"/>
                </a:lnTo>
                <a:lnTo>
                  <a:pt x="3702" y="9743"/>
                </a:lnTo>
                <a:lnTo>
                  <a:pt x="3702" y="9572"/>
                </a:lnTo>
                <a:lnTo>
                  <a:pt x="3678" y="9402"/>
                </a:lnTo>
                <a:lnTo>
                  <a:pt x="3629" y="9231"/>
                </a:lnTo>
                <a:lnTo>
                  <a:pt x="3556" y="9061"/>
                </a:lnTo>
                <a:lnTo>
                  <a:pt x="3483" y="8890"/>
                </a:lnTo>
                <a:lnTo>
                  <a:pt x="3386" y="8744"/>
                </a:lnTo>
                <a:lnTo>
                  <a:pt x="3264" y="8622"/>
                </a:lnTo>
                <a:lnTo>
                  <a:pt x="195" y="5895"/>
                </a:lnTo>
                <a:lnTo>
                  <a:pt x="195" y="5895"/>
                </a:lnTo>
                <a:lnTo>
                  <a:pt x="73" y="5773"/>
                </a:lnTo>
                <a:lnTo>
                  <a:pt x="25" y="5675"/>
                </a:lnTo>
                <a:lnTo>
                  <a:pt x="0" y="5578"/>
                </a:lnTo>
                <a:lnTo>
                  <a:pt x="0" y="5505"/>
                </a:lnTo>
                <a:lnTo>
                  <a:pt x="49" y="5407"/>
                </a:lnTo>
                <a:lnTo>
                  <a:pt x="122" y="5359"/>
                </a:lnTo>
                <a:lnTo>
                  <a:pt x="244" y="5310"/>
                </a:lnTo>
                <a:lnTo>
                  <a:pt x="390" y="5286"/>
                </a:lnTo>
                <a:lnTo>
                  <a:pt x="4482" y="4872"/>
                </a:lnTo>
                <a:lnTo>
                  <a:pt x="4482" y="4872"/>
                </a:lnTo>
                <a:lnTo>
                  <a:pt x="4652" y="4847"/>
                </a:lnTo>
                <a:lnTo>
                  <a:pt x="4798" y="4774"/>
                </a:lnTo>
                <a:lnTo>
                  <a:pt x="4969" y="4701"/>
                </a:lnTo>
                <a:lnTo>
                  <a:pt x="5115" y="4604"/>
                </a:lnTo>
                <a:lnTo>
                  <a:pt x="5261" y="4482"/>
                </a:lnTo>
                <a:lnTo>
                  <a:pt x="5383" y="4360"/>
                </a:lnTo>
                <a:lnTo>
                  <a:pt x="5505" y="4214"/>
                </a:lnTo>
                <a:lnTo>
                  <a:pt x="5578" y="4092"/>
                </a:lnTo>
                <a:lnTo>
                  <a:pt x="7234" y="293"/>
                </a:lnTo>
                <a:close/>
              </a:path>
            </a:pathLst>
          </a:custGeom>
          <a:solidFill>
            <a:srgbClr val="18637B"/>
          </a:solidFill>
          <a:ln w="19050" cap="rnd" cmpd="sng">
            <a:solidFill>
              <a:srgbClr val="18637B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5" name="TextBox 14"/>
          <p:cNvSpPr txBox="1"/>
          <p:nvPr/>
        </p:nvSpPr>
        <p:spPr>
          <a:xfrm>
            <a:off x="685209" y="4589916"/>
            <a:ext cx="8621485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1200" dirty="0" err="1"/>
              <a:t>Schmoker</a:t>
            </a:r>
            <a:r>
              <a:rPr lang="en-US" sz="1200" dirty="0"/>
              <a:t>, M. (2010, Sept. 27). When pedagogic fads trump priorities. </a:t>
            </a:r>
            <a:r>
              <a:rPr lang="en-US" sz="1200" i="1" dirty="0"/>
              <a:t>Education Week</a:t>
            </a:r>
            <a:r>
              <a:rPr lang="en-US" sz="1200" dirty="0"/>
              <a:t>. Retrieved from http://www.edweek.org/ew/articles/2010/09/29/05schmoker.h30.html?r=1730712829</a:t>
            </a:r>
            <a:endParaRPr lang="en" sz="1200" dirty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Shape 134"/>
          <p:cNvSpPr txBox="1">
            <a:spLocks noGrp="1"/>
          </p:cNvSpPr>
          <p:nvPr>
            <p:ph type="ctrTitle"/>
          </p:nvPr>
        </p:nvSpPr>
        <p:spPr>
          <a:xfrm>
            <a:off x="4113600" y="2878750"/>
            <a:ext cx="4505699" cy="1159799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dirty="0" smtClean="0">
                <a:latin typeface="+mn-lt"/>
              </a:rPr>
              <a:t>Instructional Modes</a:t>
            </a:r>
            <a:endParaRPr lang="en" dirty="0">
              <a:latin typeface="+mn-lt"/>
            </a:endParaRPr>
          </a:p>
        </p:txBody>
      </p:sp>
      <p:sp>
        <p:nvSpPr>
          <p:cNvPr id="135" name="Shape 135"/>
          <p:cNvSpPr txBox="1">
            <a:spLocks noGrp="1"/>
          </p:cNvSpPr>
          <p:nvPr>
            <p:ph type="subTitle" idx="1"/>
          </p:nvPr>
        </p:nvSpPr>
        <p:spPr>
          <a:xfrm>
            <a:off x="4113600" y="3983050"/>
            <a:ext cx="4505699" cy="7847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2200" dirty="0" smtClean="0">
                <a:latin typeface="Calibri" panose="020F0502020204030204" pitchFamily="34" charset="0"/>
                <a:cs typeface="Calibri" panose="020F0502020204030204" pitchFamily="34" charset="0"/>
              </a:rPr>
              <a:t>Where the rubber meets the road…</a:t>
            </a:r>
            <a:endParaRPr lang="en" sz="2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36" name="Shape 136"/>
          <p:cNvSpPr txBox="1"/>
          <p:nvPr/>
        </p:nvSpPr>
        <p:spPr>
          <a:xfrm>
            <a:off x="0" y="503350"/>
            <a:ext cx="3471299" cy="38186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en" sz="20000" dirty="0">
                <a:solidFill>
                  <a:srgbClr val="18637B"/>
                </a:solidFill>
                <a:latin typeface="+mj-lt"/>
                <a:ea typeface="Roboto Slab"/>
                <a:cs typeface="Roboto Slab"/>
                <a:sym typeface="Roboto Slab"/>
              </a:rPr>
              <a:t>1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Shape 146"/>
          <p:cNvSpPr txBox="1">
            <a:spLocks noGrp="1"/>
          </p:cNvSpPr>
          <p:nvPr>
            <p:ph type="title"/>
          </p:nvPr>
        </p:nvSpPr>
        <p:spPr>
          <a:xfrm>
            <a:off x="1146025" y="530725"/>
            <a:ext cx="3208799" cy="10287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dirty="0" smtClean="0">
                <a:latin typeface="+mj-lt"/>
              </a:rPr>
              <a:t>The Five Modes</a:t>
            </a:r>
            <a:endParaRPr lang="en" dirty="0">
              <a:latin typeface="+mj-lt"/>
            </a:endParaRPr>
          </a:p>
        </p:txBody>
      </p:sp>
      <p:sp>
        <p:nvSpPr>
          <p:cNvPr id="147" name="Shape 147"/>
          <p:cNvSpPr txBox="1">
            <a:spLocks noGrp="1"/>
          </p:cNvSpPr>
          <p:nvPr>
            <p:ph type="body" idx="1"/>
          </p:nvPr>
        </p:nvSpPr>
        <p:spPr>
          <a:xfrm>
            <a:off x="1146025" y="1767275"/>
            <a:ext cx="7540800" cy="31586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228600" rtl="0">
              <a:spcBef>
                <a:spcPts val="0"/>
              </a:spcBef>
            </a:pPr>
            <a:r>
              <a:rPr lang="en" dirty="0" smtClean="0">
                <a:latin typeface="Calibri" panose="020F0502020204030204" pitchFamily="34" charset="0"/>
                <a:cs typeface="Calibri" panose="020F0502020204030204" pitchFamily="34" charset="0"/>
              </a:rPr>
              <a:t>Teacher-directed whole class instruction</a:t>
            </a:r>
          </a:p>
          <a:p>
            <a:pPr marL="457200" lvl="0" indent="-228600" rtl="0">
              <a:spcBef>
                <a:spcPts val="0"/>
              </a:spcBef>
            </a:pPr>
            <a:r>
              <a:rPr lang="en" dirty="0" smtClean="0">
                <a:latin typeface="Calibri" panose="020F0502020204030204" pitchFamily="34" charset="0"/>
                <a:cs typeface="Calibri" panose="020F0502020204030204" pitchFamily="34" charset="0"/>
              </a:rPr>
              <a:t>Teacher-directed small group instruction</a:t>
            </a:r>
          </a:p>
          <a:p>
            <a:pPr marL="457200" lvl="0" indent="-228600" rtl="0">
              <a:spcBef>
                <a:spcPts val="0"/>
              </a:spcBef>
            </a:pPr>
            <a:r>
              <a:rPr lang="en" dirty="0" smtClean="0">
                <a:latin typeface="Calibri" panose="020F0502020204030204" pitchFamily="34" charset="0"/>
                <a:cs typeface="Calibri" panose="020F0502020204030204" pitchFamily="34" charset="0"/>
              </a:rPr>
              <a:t>Student-directed small group instruction</a:t>
            </a:r>
          </a:p>
          <a:p>
            <a:pPr marL="457200" lvl="0" indent="-228600" rtl="0">
              <a:spcBef>
                <a:spcPts val="0"/>
              </a:spcBef>
            </a:pPr>
            <a:r>
              <a:rPr lang="en" dirty="0" smtClean="0">
                <a:latin typeface="Calibri" panose="020F0502020204030204" pitchFamily="34" charset="0"/>
                <a:cs typeface="Calibri" panose="020F0502020204030204" pitchFamily="34" charset="0"/>
              </a:rPr>
              <a:t>Independent practice</a:t>
            </a:r>
          </a:p>
          <a:p>
            <a:pPr marL="457200" lvl="0" indent="-228600" rtl="0">
              <a:spcBef>
                <a:spcPts val="0"/>
              </a:spcBef>
            </a:pPr>
            <a:r>
              <a:rPr lang="en" dirty="0" smtClean="0">
                <a:latin typeface="Calibri" panose="020F0502020204030204" pitchFamily="34" charset="0"/>
                <a:cs typeface="Calibri" panose="020F0502020204030204" pitchFamily="34" charset="0"/>
              </a:rPr>
              <a:t>Homework</a:t>
            </a:r>
          </a:p>
          <a:p>
            <a:pPr marL="228600" lvl="0" rtl="0">
              <a:spcBef>
                <a:spcPts val="0"/>
              </a:spcBef>
              <a:buNone/>
            </a:pPr>
            <a:r>
              <a:rPr lang="en" dirty="0" smtClean="0">
                <a:solidFill>
                  <a:srgbClr val="92D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Not every lesson will include all modes.</a:t>
            </a:r>
            <a:endParaRPr lang="en" dirty="0">
              <a:solidFill>
                <a:srgbClr val="92D05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148" name="Shape 148"/>
          <p:cNvGrpSpPr/>
          <p:nvPr/>
        </p:nvGrpSpPr>
        <p:grpSpPr>
          <a:xfrm>
            <a:off x="333622" y="861852"/>
            <a:ext cx="366457" cy="366436"/>
            <a:chOff x="1923675" y="1633650"/>
            <a:chExt cx="436000" cy="435975"/>
          </a:xfrm>
        </p:grpSpPr>
        <p:sp>
          <p:nvSpPr>
            <p:cNvPr id="149" name="Shape 149"/>
            <p:cNvSpPr/>
            <p:nvPr/>
          </p:nvSpPr>
          <p:spPr>
            <a:xfrm>
              <a:off x="2209250" y="1633650"/>
              <a:ext cx="150425" cy="150425"/>
            </a:xfrm>
            <a:custGeom>
              <a:avLst/>
              <a:gdLst/>
              <a:ahLst/>
              <a:cxnLst/>
              <a:rect l="0" t="0" r="0" b="0"/>
              <a:pathLst>
                <a:path w="6017" h="6017" fill="none" extrusionOk="0">
                  <a:moveTo>
                    <a:pt x="5846" y="3605"/>
                  </a:moveTo>
                  <a:lnTo>
                    <a:pt x="2412" y="171"/>
                  </a:lnTo>
                  <a:lnTo>
                    <a:pt x="2412" y="171"/>
                  </a:lnTo>
                  <a:lnTo>
                    <a:pt x="2314" y="98"/>
                  </a:lnTo>
                  <a:lnTo>
                    <a:pt x="2217" y="49"/>
                  </a:lnTo>
                  <a:lnTo>
                    <a:pt x="2095" y="25"/>
                  </a:lnTo>
                  <a:lnTo>
                    <a:pt x="1997" y="1"/>
                  </a:lnTo>
                  <a:lnTo>
                    <a:pt x="1876" y="25"/>
                  </a:lnTo>
                  <a:lnTo>
                    <a:pt x="1778" y="49"/>
                  </a:lnTo>
                  <a:lnTo>
                    <a:pt x="1681" y="98"/>
                  </a:lnTo>
                  <a:lnTo>
                    <a:pt x="1583" y="171"/>
                  </a:lnTo>
                  <a:lnTo>
                    <a:pt x="0" y="1778"/>
                  </a:lnTo>
                  <a:lnTo>
                    <a:pt x="4238" y="6016"/>
                  </a:lnTo>
                  <a:lnTo>
                    <a:pt x="5846" y="4433"/>
                  </a:lnTo>
                  <a:lnTo>
                    <a:pt x="5846" y="4433"/>
                  </a:lnTo>
                  <a:lnTo>
                    <a:pt x="5919" y="4336"/>
                  </a:lnTo>
                  <a:lnTo>
                    <a:pt x="5967" y="4238"/>
                  </a:lnTo>
                  <a:lnTo>
                    <a:pt x="5992" y="4141"/>
                  </a:lnTo>
                  <a:lnTo>
                    <a:pt x="6016" y="4019"/>
                  </a:lnTo>
                  <a:lnTo>
                    <a:pt x="5992" y="3922"/>
                  </a:lnTo>
                  <a:lnTo>
                    <a:pt x="5967" y="3800"/>
                  </a:lnTo>
                  <a:lnTo>
                    <a:pt x="5919" y="3703"/>
                  </a:lnTo>
                  <a:lnTo>
                    <a:pt x="5846" y="3605"/>
                  </a:lnTo>
                  <a:lnTo>
                    <a:pt x="5846" y="3605"/>
                  </a:lnTo>
                  <a:close/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50" name="Shape 150"/>
            <p:cNvSpPr/>
            <p:nvPr/>
          </p:nvSpPr>
          <p:spPr>
            <a:xfrm>
              <a:off x="2019900" y="1757250"/>
              <a:ext cx="261825" cy="261850"/>
            </a:xfrm>
            <a:custGeom>
              <a:avLst/>
              <a:gdLst/>
              <a:ahLst/>
              <a:cxnLst/>
              <a:rect l="0" t="0" r="0" b="0"/>
              <a:pathLst>
                <a:path w="10473" h="10474" fill="none" extrusionOk="0">
                  <a:moveTo>
                    <a:pt x="10473" y="1"/>
                  </a:moveTo>
                  <a:lnTo>
                    <a:pt x="0" y="10473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51" name="Shape 151"/>
            <p:cNvSpPr/>
            <p:nvPr/>
          </p:nvSpPr>
          <p:spPr>
            <a:xfrm>
              <a:off x="1923675" y="1681150"/>
              <a:ext cx="388500" cy="388475"/>
            </a:xfrm>
            <a:custGeom>
              <a:avLst/>
              <a:gdLst/>
              <a:ahLst/>
              <a:cxnLst/>
              <a:rect l="0" t="0" r="0" b="0"/>
              <a:pathLst>
                <a:path w="15540" h="15539" fill="none" extrusionOk="0">
                  <a:moveTo>
                    <a:pt x="11277" y="0"/>
                  </a:moveTo>
                  <a:lnTo>
                    <a:pt x="756" y="10546"/>
                  </a:lnTo>
                  <a:lnTo>
                    <a:pt x="756" y="10546"/>
                  </a:lnTo>
                  <a:lnTo>
                    <a:pt x="683" y="10619"/>
                  </a:lnTo>
                  <a:lnTo>
                    <a:pt x="634" y="10692"/>
                  </a:lnTo>
                  <a:lnTo>
                    <a:pt x="610" y="10765"/>
                  </a:lnTo>
                  <a:lnTo>
                    <a:pt x="585" y="10863"/>
                  </a:lnTo>
                  <a:lnTo>
                    <a:pt x="1" y="14881"/>
                  </a:lnTo>
                  <a:lnTo>
                    <a:pt x="1" y="14881"/>
                  </a:lnTo>
                  <a:lnTo>
                    <a:pt x="1" y="15003"/>
                  </a:lnTo>
                  <a:lnTo>
                    <a:pt x="25" y="15149"/>
                  </a:lnTo>
                  <a:lnTo>
                    <a:pt x="98" y="15271"/>
                  </a:lnTo>
                  <a:lnTo>
                    <a:pt x="171" y="15368"/>
                  </a:lnTo>
                  <a:lnTo>
                    <a:pt x="171" y="15368"/>
                  </a:lnTo>
                  <a:lnTo>
                    <a:pt x="269" y="15441"/>
                  </a:lnTo>
                  <a:lnTo>
                    <a:pt x="366" y="15490"/>
                  </a:lnTo>
                  <a:lnTo>
                    <a:pt x="464" y="15514"/>
                  </a:lnTo>
                  <a:lnTo>
                    <a:pt x="585" y="15539"/>
                  </a:lnTo>
                  <a:lnTo>
                    <a:pt x="585" y="15539"/>
                  </a:lnTo>
                  <a:lnTo>
                    <a:pt x="659" y="15539"/>
                  </a:lnTo>
                  <a:lnTo>
                    <a:pt x="4677" y="14954"/>
                  </a:lnTo>
                  <a:lnTo>
                    <a:pt x="4677" y="14954"/>
                  </a:lnTo>
                  <a:lnTo>
                    <a:pt x="4848" y="14905"/>
                  </a:lnTo>
                  <a:lnTo>
                    <a:pt x="4921" y="14857"/>
                  </a:lnTo>
                  <a:lnTo>
                    <a:pt x="4994" y="14784"/>
                  </a:lnTo>
                  <a:lnTo>
                    <a:pt x="15539" y="4262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52" name="Shape 152"/>
            <p:cNvSpPr/>
            <p:nvPr/>
          </p:nvSpPr>
          <p:spPr>
            <a:xfrm>
              <a:off x="1974225" y="1711575"/>
              <a:ext cx="261825" cy="261850"/>
            </a:xfrm>
            <a:custGeom>
              <a:avLst/>
              <a:gdLst/>
              <a:ahLst/>
              <a:cxnLst/>
              <a:rect l="0" t="0" r="0" b="0"/>
              <a:pathLst>
                <a:path w="10473" h="10474" fill="none" extrusionOk="0">
                  <a:moveTo>
                    <a:pt x="0" y="10474"/>
                  </a:moveTo>
                  <a:lnTo>
                    <a:pt x="10473" y="1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53" name="Shape 153"/>
            <p:cNvSpPr/>
            <p:nvPr/>
          </p:nvSpPr>
          <p:spPr>
            <a:xfrm>
              <a:off x="1934650" y="2014200"/>
              <a:ext cx="44475" cy="44475"/>
            </a:xfrm>
            <a:custGeom>
              <a:avLst/>
              <a:gdLst/>
              <a:ahLst/>
              <a:cxnLst/>
              <a:rect l="0" t="0" r="0" b="0"/>
              <a:pathLst>
                <a:path w="1779" h="1779" fill="none" extrusionOk="0">
                  <a:moveTo>
                    <a:pt x="1778" y="1778"/>
                  </a:moveTo>
                  <a:lnTo>
                    <a:pt x="0" y="0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54" name="Shape 154"/>
            <p:cNvSpPr/>
            <p:nvPr/>
          </p:nvSpPr>
          <p:spPr>
            <a:xfrm>
              <a:off x="1944375" y="1947225"/>
              <a:ext cx="101725" cy="101700"/>
            </a:xfrm>
            <a:custGeom>
              <a:avLst/>
              <a:gdLst/>
              <a:ahLst/>
              <a:cxnLst/>
              <a:rect l="0" t="0" r="0" b="0"/>
              <a:pathLst>
                <a:path w="4069" h="4068" fill="none" extrusionOk="0">
                  <a:moveTo>
                    <a:pt x="1" y="49"/>
                  </a:moveTo>
                  <a:lnTo>
                    <a:pt x="1" y="49"/>
                  </a:lnTo>
                  <a:lnTo>
                    <a:pt x="25" y="0"/>
                  </a:lnTo>
                  <a:lnTo>
                    <a:pt x="25" y="0"/>
                  </a:lnTo>
                  <a:lnTo>
                    <a:pt x="4068" y="4043"/>
                  </a:lnTo>
                  <a:lnTo>
                    <a:pt x="4068" y="4043"/>
                  </a:lnTo>
                  <a:lnTo>
                    <a:pt x="4068" y="4043"/>
                  </a:lnTo>
                  <a:lnTo>
                    <a:pt x="4020" y="4068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Shape 205"/>
          <p:cNvSpPr txBox="1">
            <a:spLocks noGrp="1"/>
          </p:cNvSpPr>
          <p:nvPr>
            <p:ph type="title"/>
          </p:nvPr>
        </p:nvSpPr>
        <p:spPr>
          <a:xfrm>
            <a:off x="1146026" y="530725"/>
            <a:ext cx="2641718" cy="846901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dirty="0" smtClean="0">
                <a:latin typeface="+mn-lt"/>
              </a:rPr>
              <a:t>Teacher-directed whole class</a:t>
            </a:r>
            <a:endParaRPr lang="en" dirty="0">
              <a:latin typeface="+mn-lt"/>
            </a:endParaRPr>
          </a:p>
        </p:txBody>
      </p:sp>
      <p:sp>
        <p:nvSpPr>
          <p:cNvPr id="206" name="Shape 206"/>
          <p:cNvSpPr txBox="1">
            <a:spLocks noGrp="1"/>
          </p:cNvSpPr>
          <p:nvPr>
            <p:ph type="body" idx="1"/>
          </p:nvPr>
        </p:nvSpPr>
        <p:spPr>
          <a:xfrm>
            <a:off x="4871275" y="1711072"/>
            <a:ext cx="4116150" cy="30206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Behavior Check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Review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Think (Stimulate Interest)</a:t>
            </a:r>
            <a:endParaRPr lang="en-US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Know (Teach)</a:t>
            </a:r>
            <a:endParaRPr lang="en-US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Show (Check for Understanding)</a:t>
            </a:r>
            <a:endParaRPr lang="en-US" sz="2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269"/>
          <a:stretch/>
        </p:blipFill>
        <p:spPr>
          <a:xfrm>
            <a:off x="219087" y="1551061"/>
            <a:ext cx="4327070" cy="3592439"/>
          </a:xfrm>
          <a:prstGeom prst="rect">
            <a:avLst/>
          </a:prstGeom>
        </p:spPr>
      </p:pic>
      <p:grpSp>
        <p:nvGrpSpPr>
          <p:cNvPr id="12" name="Shape 567"/>
          <p:cNvGrpSpPr/>
          <p:nvPr/>
        </p:nvGrpSpPr>
        <p:grpSpPr>
          <a:xfrm>
            <a:off x="469136" y="741966"/>
            <a:ext cx="224827" cy="490842"/>
            <a:chOff x="4071800" y="2269925"/>
            <a:chExt cx="172925" cy="502950"/>
          </a:xfrm>
        </p:grpSpPr>
        <p:sp>
          <p:nvSpPr>
            <p:cNvPr id="13" name="Shape 568"/>
            <p:cNvSpPr/>
            <p:nvPr/>
          </p:nvSpPr>
          <p:spPr>
            <a:xfrm>
              <a:off x="4118075" y="2269925"/>
              <a:ext cx="80375" cy="91350"/>
            </a:xfrm>
            <a:custGeom>
              <a:avLst/>
              <a:gdLst/>
              <a:ahLst/>
              <a:cxnLst/>
              <a:rect l="0" t="0" r="0" b="0"/>
              <a:pathLst>
                <a:path w="3215" h="3654" fill="none" extrusionOk="0">
                  <a:moveTo>
                    <a:pt x="0" y="1657"/>
                  </a:moveTo>
                  <a:lnTo>
                    <a:pt x="0" y="1657"/>
                  </a:lnTo>
                  <a:lnTo>
                    <a:pt x="0" y="1462"/>
                  </a:lnTo>
                  <a:lnTo>
                    <a:pt x="24" y="1291"/>
                  </a:lnTo>
                  <a:lnTo>
                    <a:pt x="73" y="1121"/>
                  </a:lnTo>
                  <a:lnTo>
                    <a:pt x="122" y="975"/>
                  </a:lnTo>
                  <a:lnTo>
                    <a:pt x="195" y="829"/>
                  </a:lnTo>
                  <a:lnTo>
                    <a:pt x="268" y="682"/>
                  </a:lnTo>
                  <a:lnTo>
                    <a:pt x="365" y="561"/>
                  </a:lnTo>
                  <a:lnTo>
                    <a:pt x="463" y="439"/>
                  </a:lnTo>
                  <a:lnTo>
                    <a:pt x="585" y="341"/>
                  </a:lnTo>
                  <a:lnTo>
                    <a:pt x="706" y="244"/>
                  </a:lnTo>
                  <a:lnTo>
                    <a:pt x="853" y="171"/>
                  </a:lnTo>
                  <a:lnTo>
                    <a:pt x="974" y="122"/>
                  </a:lnTo>
                  <a:lnTo>
                    <a:pt x="1120" y="74"/>
                  </a:lnTo>
                  <a:lnTo>
                    <a:pt x="1291" y="25"/>
                  </a:lnTo>
                  <a:lnTo>
                    <a:pt x="1437" y="0"/>
                  </a:lnTo>
                  <a:lnTo>
                    <a:pt x="1608" y="0"/>
                  </a:lnTo>
                  <a:lnTo>
                    <a:pt x="1608" y="0"/>
                  </a:lnTo>
                  <a:lnTo>
                    <a:pt x="1778" y="0"/>
                  </a:lnTo>
                  <a:lnTo>
                    <a:pt x="1924" y="25"/>
                  </a:lnTo>
                  <a:lnTo>
                    <a:pt x="2095" y="74"/>
                  </a:lnTo>
                  <a:lnTo>
                    <a:pt x="2241" y="122"/>
                  </a:lnTo>
                  <a:lnTo>
                    <a:pt x="2363" y="171"/>
                  </a:lnTo>
                  <a:lnTo>
                    <a:pt x="2509" y="244"/>
                  </a:lnTo>
                  <a:lnTo>
                    <a:pt x="2630" y="341"/>
                  </a:lnTo>
                  <a:lnTo>
                    <a:pt x="2752" y="439"/>
                  </a:lnTo>
                  <a:lnTo>
                    <a:pt x="2850" y="561"/>
                  </a:lnTo>
                  <a:lnTo>
                    <a:pt x="2947" y="682"/>
                  </a:lnTo>
                  <a:lnTo>
                    <a:pt x="3020" y="829"/>
                  </a:lnTo>
                  <a:lnTo>
                    <a:pt x="3093" y="975"/>
                  </a:lnTo>
                  <a:lnTo>
                    <a:pt x="3142" y="1121"/>
                  </a:lnTo>
                  <a:lnTo>
                    <a:pt x="3191" y="1291"/>
                  </a:lnTo>
                  <a:lnTo>
                    <a:pt x="3215" y="1462"/>
                  </a:lnTo>
                  <a:lnTo>
                    <a:pt x="3215" y="1657"/>
                  </a:lnTo>
                  <a:lnTo>
                    <a:pt x="3215" y="1657"/>
                  </a:lnTo>
                  <a:lnTo>
                    <a:pt x="3215" y="1827"/>
                  </a:lnTo>
                  <a:lnTo>
                    <a:pt x="3191" y="2022"/>
                  </a:lnTo>
                  <a:lnTo>
                    <a:pt x="3142" y="2217"/>
                  </a:lnTo>
                  <a:lnTo>
                    <a:pt x="3093" y="2387"/>
                  </a:lnTo>
                  <a:lnTo>
                    <a:pt x="3020" y="2558"/>
                  </a:lnTo>
                  <a:lnTo>
                    <a:pt x="2947" y="2728"/>
                  </a:lnTo>
                  <a:lnTo>
                    <a:pt x="2850" y="2874"/>
                  </a:lnTo>
                  <a:lnTo>
                    <a:pt x="2752" y="3020"/>
                  </a:lnTo>
                  <a:lnTo>
                    <a:pt x="2630" y="3167"/>
                  </a:lnTo>
                  <a:lnTo>
                    <a:pt x="2509" y="3288"/>
                  </a:lnTo>
                  <a:lnTo>
                    <a:pt x="2363" y="3386"/>
                  </a:lnTo>
                  <a:lnTo>
                    <a:pt x="2241" y="3483"/>
                  </a:lnTo>
                  <a:lnTo>
                    <a:pt x="2095" y="3556"/>
                  </a:lnTo>
                  <a:lnTo>
                    <a:pt x="1924" y="3605"/>
                  </a:lnTo>
                  <a:lnTo>
                    <a:pt x="1778" y="3629"/>
                  </a:lnTo>
                  <a:lnTo>
                    <a:pt x="1608" y="3654"/>
                  </a:lnTo>
                  <a:lnTo>
                    <a:pt x="1608" y="3654"/>
                  </a:lnTo>
                  <a:lnTo>
                    <a:pt x="1437" y="3629"/>
                  </a:lnTo>
                  <a:lnTo>
                    <a:pt x="1291" y="3605"/>
                  </a:lnTo>
                  <a:lnTo>
                    <a:pt x="1120" y="3556"/>
                  </a:lnTo>
                  <a:lnTo>
                    <a:pt x="974" y="3483"/>
                  </a:lnTo>
                  <a:lnTo>
                    <a:pt x="853" y="3386"/>
                  </a:lnTo>
                  <a:lnTo>
                    <a:pt x="706" y="3288"/>
                  </a:lnTo>
                  <a:lnTo>
                    <a:pt x="585" y="3167"/>
                  </a:lnTo>
                  <a:lnTo>
                    <a:pt x="463" y="3020"/>
                  </a:lnTo>
                  <a:lnTo>
                    <a:pt x="365" y="2874"/>
                  </a:lnTo>
                  <a:lnTo>
                    <a:pt x="268" y="2728"/>
                  </a:lnTo>
                  <a:lnTo>
                    <a:pt x="195" y="2558"/>
                  </a:lnTo>
                  <a:lnTo>
                    <a:pt x="122" y="2387"/>
                  </a:lnTo>
                  <a:lnTo>
                    <a:pt x="73" y="2217"/>
                  </a:lnTo>
                  <a:lnTo>
                    <a:pt x="24" y="2022"/>
                  </a:lnTo>
                  <a:lnTo>
                    <a:pt x="0" y="1827"/>
                  </a:lnTo>
                  <a:lnTo>
                    <a:pt x="0" y="1657"/>
                  </a:lnTo>
                  <a:lnTo>
                    <a:pt x="0" y="1657"/>
                  </a:lnTo>
                  <a:close/>
                </a:path>
              </a:pathLst>
            </a:custGeom>
            <a:noFill/>
            <a:ln w="9525" cap="rnd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4" name="Shape 569"/>
            <p:cNvSpPr/>
            <p:nvPr/>
          </p:nvSpPr>
          <p:spPr>
            <a:xfrm>
              <a:off x="4071800" y="2372825"/>
              <a:ext cx="172925" cy="400050"/>
            </a:xfrm>
            <a:custGeom>
              <a:avLst/>
              <a:gdLst/>
              <a:ahLst/>
              <a:cxnLst/>
              <a:rect l="0" t="0" r="0" b="0"/>
              <a:pathLst>
                <a:path w="6917" h="16002" fill="none" extrusionOk="0">
                  <a:moveTo>
                    <a:pt x="4189" y="0"/>
                  </a:moveTo>
                  <a:lnTo>
                    <a:pt x="4189" y="0"/>
                  </a:lnTo>
                  <a:lnTo>
                    <a:pt x="4019" y="98"/>
                  </a:lnTo>
                  <a:lnTo>
                    <a:pt x="3848" y="147"/>
                  </a:lnTo>
                  <a:lnTo>
                    <a:pt x="3653" y="195"/>
                  </a:lnTo>
                  <a:lnTo>
                    <a:pt x="3459" y="220"/>
                  </a:lnTo>
                  <a:lnTo>
                    <a:pt x="3459" y="220"/>
                  </a:lnTo>
                  <a:lnTo>
                    <a:pt x="3264" y="195"/>
                  </a:lnTo>
                  <a:lnTo>
                    <a:pt x="3069" y="147"/>
                  </a:lnTo>
                  <a:lnTo>
                    <a:pt x="2898" y="98"/>
                  </a:lnTo>
                  <a:lnTo>
                    <a:pt x="2728" y="0"/>
                  </a:lnTo>
                  <a:lnTo>
                    <a:pt x="2728" y="0"/>
                  </a:lnTo>
                  <a:lnTo>
                    <a:pt x="2533" y="49"/>
                  </a:lnTo>
                  <a:lnTo>
                    <a:pt x="2338" y="122"/>
                  </a:lnTo>
                  <a:lnTo>
                    <a:pt x="2168" y="195"/>
                  </a:lnTo>
                  <a:lnTo>
                    <a:pt x="2022" y="293"/>
                  </a:lnTo>
                  <a:lnTo>
                    <a:pt x="1705" y="488"/>
                  </a:lnTo>
                  <a:lnTo>
                    <a:pt x="1437" y="755"/>
                  </a:lnTo>
                  <a:lnTo>
                    <a:pt x="1169" y="1072"/>
                  </a:lnTo>
                  <a:lnTo>
                    <a:pt x="950" y="1413"/>
                  </a:lnTo>
                  <a:lnTo>
                    <a:pt x="755" y="1803"/>
                  </a:lnTo>
                  <a:lnTo>
                    <a:pt x="585" y="2217"/>
                  </a:lnTo>
                  <a:lnTo>
                    <a:pt x="439" y="2704"/>
                  </a:lnTo>
                  <a:lnTo>
                    <a:pt x="317" y="3191"/>
                  </a:lnTo>
                  <a:lnTo>
                    <a:pt x="219" y="3727"/>
                  </a:lnTo>
                  <a:lnTo>
                    <a:pt x="146" y="4311"/>
                  </a:lnTo>
                  <a:lnTo>
                    <a:pt x="73" y="4896"/>
                  </a:lnTo>
                  <a:lnTo>
                    <a:pt x="24" y="5529"/>
                  </a:lnTo>
                  <a:lnTo>
                    <a:pt x="0" y="6187"/>
                  </a:lnTo>
                  <a:lnTo>
                    <a:pt x="0" y="6869"/>
                  </a:lnTo>
                  <a:lnTo>
                    <a:pt x="0" y="6869"/>
                  </a:lnTo>
                  <a:lnTo>
                    <a:pt x="24" y="7015"/>
                  </a:lnTo>
                  <a:lnTo>
                    <a:pt x="49" y="7161"/>
                  </a:lnTo>
                  <a:lnTo>
                    <a:pt x="98" y="7307"/>
                  </a:lnTo>
                  <a:lnTo>
                    <a:pt x="171" y="7404"/>
                  </a:lnTo>
                  <a:lnTo>
                    <a:pt x="244" y="7502"/>
                  </a:lnTo>
                  <a:lnTo>
                    <a:pt x="317" y="7575"/>
                  </a:lnTo>
                  <a:lnTo>
                    <a:pt x="414" y="7624"/>
                  </a:lnTo>
                  <a:lnTo>
                    <a:pt x="487" y="7624"/>
                  </a:lnTo>
                  <a:lnTo>
                    <a:pt x="487" y="7624"/>
                  </a:lnTo>
                  <a:lnTo>
                    <a:pt x="633" y="7624"/>
                  </a:lnTo>
                  <a:lnTo>
                    <a:pt x="731" y="7575"/>
                  </a:lnTo>
                  <a:lnTo>
                    <a:pt x="804" y="7502"/>
                  </a:lnTo>
                  <a:lnTo>
                    <a:pt x="877" y="7404"/>
                  </a:lnTo>
                  <a:lnTo>
                    <a:pt x="926" y="7307"/>
                  </a:lnTo>
                  <a:lnTo>
                    <a:pt x="950" y="7161"/>
                  </a:lnTo>
                  <a:lnTo>
                    <a:pt x="974" y="6869"/>
                  </a:lnTo>
                  <a:lnTo>
                    <a:pt x="974" y="6869"/>
                  </a:lnTo>
                  <a:lnTo>
                    <a:pt x="999" y="6503"/>
                  </a:lnTo>
                  <a:lnTo>
                    <a:pt x="1023" y="6089"/>
                  </a:lnTo>
                  <a:lnTo>
                    <a:pt x="1145" y="5091"/>
                  </a:lnTo>
                  <a:lnTo>
                    <a:pt x="1291" y="4092"/>
                  </a:lnTo>
                  <a:lnTo>
                    <a:pt x="1364" y="3654"/>
                  </a:lnTo>
                  <a:lnTo>
                    <a:pt x="1461" y="3288"/>
                  </a:lnTo>
                  <a:lnTo>
                    <a:pt x="1461" y="3288"/>
                  </a:lnTo>
                  <a:lnTo>
                    <a:pt x="1413" y="3094"/>
                  </a:lnTo>
                  <a:lnTo>
                    <a:pt x="1388" y="2899"/>
                  </a:lnTo>
                  <a:lnTo>
                    <a:pt x="1388" y="2704"/>
                  </a:lnTo>
                  <a:lnTo>
                    <a:pt x="1413" y="2533"/>
                  </a:lnTo>
                  <a:lnTo>
                    <a:pt x="1437" y="2387"/>
                  </a:lnTo>
                  <a:lnTo>
                    <a:pt x="1510" y="2241"/>
                  </a:lnTo>
                  <a:lnTo>
                    <a:pt x="1583" y="2119"/>
                  </a:lnTo>
                  <a:lnTo>
                    <a:pt x="1656" y="2046"/>
                  </a:lnTo>
                  <a:lnTo>
                    <a:pt x="1656" y="2046"/>
                  </a:lnTo>
                  <a:lnTo>
                    <a:pt x="1583" y="2144"/>
                  </a:lnTo>
                  <a:lnTo>
                    <a:pt x="1534" y="2290"/>
                  </a:lnTo>
                  <a:lnTo>
                    <a:pt x="1486" y="2485"/>
                  </a:lnTo>
                  <a:lnTo>
                    <a:pt x="1486" y="2680"/>
                  </a:lnTo>
                  <a:lnTo>
                    <a:pt x="1510" y="2874"/>
                  </a:lnTo>
                  <a:lnTo>
                    <a:pt x="1559" y="3069"/>
                  </a:lnTo>
                  <a:lnTo>
                    <a:pt x="1608" y="3167"/>
                  </a:lnTo>
                  <a:lnTo>
                    <a:pt x="1681" y="3264"/>
                  </a:lnTo>
                  <a:lnTo>
                    <a:pt x="1754" y="3337"/>
                  </a:lnTo>
                  <a:lnTo>
                    <a:pt x="1851" y="3410"/>
                  </a:lnTo>
                  <a:lnTo>
                    <a:pt x="1851" y="3410"/>
                  </a:lnTo>
                  <a:lnTo>
                    <a:pt x="1900" y="3775"/>
                  </a:lnTo>
                  <a:lnTo>
                    <a:pt x="1924" y="3970"/>
                  </a:lnTo>
                  <a:lnTo>
                    <a:pt x="1949" y="4190"/>
                  </a:lnTo>
                  <a:lnTo>
                    <a:pt x="1924" y="4433"/>
                  </a:lnTo>
                  <a:lnTo>
                    <a:pt x="1900" y="4725"/>
                  </a:lnTo>
                  <a:lnTo>
                    <a:pt x="1827" y="5018"/>
                  </a:lnTo>
                  <a:lnTo>
                    <a:pt x="1705" y="5383"/>
                  </a:lnTo>
                  <a:lnTo>
                    <a:pt x="1705" y="5383"/>
                  </a:lnTo>
                  <a:lnTo>
                    <a:pt x="1510" y="5894"/>
                  </a:lnTo>
                  <a:lnTo>
                    <a:pt x="1364" y="6381"/>
                  </a:lnTo>
                  <a:lnTo>
                    <a:pt x="1267" y="6820"/>
                  </a:lnTo>
                  <a:lnTo>
                    <a:pt x="1218" y="7210"/>
                  </a:lnTo>
                  <a:lnTo>
                    <a:pt x="1169" y="7599"/>
                  </a:lnTo>
                  <a:lnTo>
                    <a:pt x="1169" y="7989"/>
                  </a:lnTo>
                  <a:lnTo>
                    <a:pt x="1194" y="8793"/>
                  </a:lnTo>
                  <a:lnTo>
                    <a:pt x="1194" y="8793"/>
                  </a:lnTo>
                  <a:lnTo>
                    <a:pt x="1242" y="9962"/>
                  </a:lnTo>
                  <a:lnTo>
                    <a:pt x="1291" y="11131"/>
                  </a:lnTo>
                  <a:lnTo>
                    <a:pt x="1315" y="13201"/>
                  </a:lnTo>
                  <a:lnTo>
                    <a:pt x="1340" y="14686"/>
                  </a:lnTo>
                  <a:lnTo>
                    <a:pt x="1340" y="15271"/>
                  </a:lnTo>
                  <a:lnTo>
                    <a:pt x="1340" y="15271"/>
                  </a:lnTo>
                  <a:lnTo>
                    <a:pt x="1364" y="15490"/>
                  </a:lnTo>
                  <a:lnTo>
                    <a:pt x="1413" y="15661"/>
                  </a:lnTo>
                  <a:lnTo>
                    <a:pt x="1486" y="15782"/>
                  </a:lnTo>
                  <a:lnTo>
                    <a:pt x="1583" y="15880"/>
                  </a:lnTo>
                  <a:lnTo>
                    <a:pt x="1656" y="15953"/>
                  </a:lnTo>
                  <a:lnTo>
                    <a:pt x="1729" y="15977"/>
                  </a:lnTo>
                  <a:lnTo>
                    <a:pt x="1827" y="16002"/>
                  </a:lnTo>
                  <a:lnTo>
                    <a:pt x="1827" y="16002"/>
                  </a:lnTo>
                  <a:lnTo>
                    <a:pt x="1949" y="16002"/>
                  </a:lnTo>
                  <a:lnTo>
                    <a:pt x="2070" y="15953"/>
                  </a:lnTo>
                  <a:lnTo>
                    <a:pt x="2168" y="15904"/>
                  </a:lnTo>
                  <a:lnTo>
                    <a:pt x="2241" y="15831"/>
                  </a:lnTo>
                  <a:lnTo>
                    <a:pt x="2314" y="15758"/>
                  </a:lnTo>
                  <a:lnTo>
                    <a:pt x="2387" y="15636"/>
                  </a:lnTo>
                  <a:lnTo>
                    <a:pt x="2411" y="15490"/>
                  </a:lnTo>
                  <a:lnTo>
                    <a:pt x="2460" y="15344"/>
                  </a:lnTo>
                  <a:lnTo>
                    <a:pt x="3142" y="8525"/>
                  </a:lnTo>
                  <a:lnTo>
                    <a:pt x="3142" y="8525"/>
                  </a:lnTo>
                  <a:lnTo>
                    <a:pt x="3142" y="8427"/>
                  </a:lnTo>
                  <a:lnTo>
                    <a:pt x="3191" y="8257"/>
                  </a:lnTo>
                  <a:lnTo>
                    <a:pt x="3239" y="8159"/>
                  </a:lnTo>
                  <a:lnTo>
                    <a:pt x="3288" y="8062"/>
                  </a:lnTo>
                  <a:lnTo>
                    <a:pt x="3361" y="7989"/>
                  </a:lnTo>
                  <a:lnTo>
                    <a:pt x="3459" y="7965"/>
                  </a:lnTo>
                  <a:lnTo>
                    <a:pt x="3459" y="7965"/>
                  </a:lnTo>
                  <a:lnTo>
                    <a:pt x="3556" y="7989"/>
                  </a:lnTo>
                  <a:lnTo>
                    <a:pt x="3629" y="8062"/>
                  </a:lnTo>
                  <a:lnTo>
                    <a:pt x="3678" y="8159"/>
                  </a:lnTo>
                  <a:lnTo>
                    <a:pt x="3726" y="8257"/>
                  </a:lnTo>
                  <a:lnTo>
                    <a:pt x="3775" y="8427"/>
                  </a:lnTo>
                  <a:lnTo>
                    <a:pt x="3775" y="8525"/>
                  </a:lnTo>
                  <a:lnTo>
                    <a:pt x="4457" y="15344"/>
                  </a:lnTo>
                  <a:lnTo>
                    <a:pt x="4457" y="15344"/>
                  </a:lnTo>
                  <a:lnTo>
                    <a:pt x="4506" y="15490"/>
                  </a:lnTo>
                  <a:lnTo>
                    <a:pt x="4530" y="15636"/>
                  </a:lnTo>
                  <a:lnTo>
                    <a:pt x="4603" y="15758"/>
                  </a:lnTo>
                  <a:lnTo>
                    <a:pt x="4676" y="15831"/>
                  </a:lnTo>
                  <a:lnTo>
                    <a:pt x="4749" y="15904"/>
                  </a:lnTo>
                  <a:lnTo>
                    <a:pt x="4847" y="15953"/>
                  </a:lnTo>
                  <a:lnTo>
                    <a:pt x="4969" y="16002"/>
                  </a:lnTo>
                  <a:lnTo>
                    <a:pt x="5090" y="16002"/>
                  </a:lnTo>
                  <a:lnTo>
                    <a:pt x="5090" y="16002"/>
                  </a:lnTo>
                  <a:lnTo>
                    <a:pt x="5188" y="15977"/>
                  </a:lnTo>
                  <a:lnTo>
                    <a:pt x="5261" y="15953"/>
                  </a:lnTo>
                  <a:lnTo>
                    <a:pt x="5334" y="15880"/>
                  </a:lnTo>
                  <a:lnTo>
                    <a:pt x="5431" y="15782"/>
                  </a:lnTo>
                  <a:lnTo>
                    <a:pt x="5504" y="15661"/>
                  </a:lnTo>
                  <a:lnTo>
                    <a:pt x="5553" y="15490"/>
                  </a:lnTo>
                  <a:lnTo>
                    <a:pt x="5577" y="15271"/>
                  </a:lnTo>
                  <a:lnTo>
                    <a:pt x="5577" y="15271"/>
                  </a:lnTo>
                  <a:lnTo>
                    <a:pt x="5577" y="14686"/>
                  </a:lnTo>
                  <a:lnTo>
                    <a:pt x="5602" y="13201"/>
                  </a:lnTo>
                  <a:lnTo>
                    <a:pt x="5626" y="11131"/>
                  </a:lnTo>
                  <a:lnTo>
                    <a:pt x="5675" y="9962"/>
                  </a:lnTo>
                  <a:lnTo>
                    <a:pt x="5724" y="8793"/>
                  </a:lnTo>
                  <a:lnTo>
                    <a:pt x="5724" y="8793"/>
                  </a:lnTo>
                  <a:lnTo>
                    <a:pt x="5748" y="7989"/>
                  </a:lnTo>
                  <a:lnTo>
                    <a:pt x="5748" y="7599"/>
                  </a:lnTo>
                  <a:lnTo>
                    <a:pt x="5699" y="7210"/>
                  </a:lnTo>
                  <a:lnTo>
                    <a:pt x="5650" y="6820"/>
                  </a:lnTo>
                  <a:lnTo>
                    <a:pt x="5553" y="6381"/>
                  </a:lnTo>
                  <a:lnTo>
                    <a:pt x="5407" y="5894"/>
                  </a:lnTo>
                  <a:lnTo>
                    <a:pt x="5212" y="5383"/>
                  </a:lnTo>
                  <a:lnTo>
                    <a:pt x="5212" y="5383"/>
                  </a:lnTo>
                  <a:lnTo>
                    <a:pt x="5090" y="5018"/>
                  </a:lnTo>
                  <a:lnTo>
                    <a:pt x="5017" y="4725"/>
                  </a:lnTo>
                  <a:lnTo>
                    <a:pt x="4993" y="4433"/>
                  </a:lnTo>
                  <a:lnTo>
                    <a:pt x="4969" y="4190"/>
                  </a:lnTo>
                  <a:lnTo>
                    <a:pt x="4993" y="3970"/>
                  </a:lnTo>
                  <a:lnTo>
                    <a:pt x="5017" y="3775"/>
                  </a:lnTo>
                  <a:lnTo>
                    <a:pt x="5066" y="3410"/>
                  </a:lnTo>
                  <a:lnTo>
                    <a:pt x="5066" y="3410"/>
                  </a:lnTo>
                  <a:lnTo>
                    <a:pt x="5163" y="3337"/>
                  </a:lnTo>
                  <a:lnTo>
                    <a:pt x="5236" y="3264"/>
                  </a:lnTo>
                  <a:lnTo>
                    <a:pt x="5310" y="3167"/>
                  </a:lnTo>
                  <a:lnTo>
                    <a:pt x="5358" y="3069"/>
                  </a:lnTo>
                  <a:lnTo>
                    <a:pt x="5407" y="2874"/>
                  </a:lnTo>
                  <a:lnTo>
                    <a:pt x="5431" y="2680"/>
                  </a:lnTo>
                  <a:lnTo>
                    <a:pt x="5431" y="2485"/>
                  </a:lnTo>
                  <a:lnTo>
                    <a:pt x="5383" y="2290"/>
                  </a:lnTo>
                  <a:lnTo>
                    <a:pt x="5334" y="2144"/>
                  </a:lnTo>
                  <a:lnTo>
                    <a:pt x="5261" y="2046"/>
                  </a:lnTo>
                  <a:lnTo>
                    <a:pt x="5261" y="2046"/>
                  </a:lnTo>
                  <a:lnTo>
                    <a:pt x="5334" y="2119"/>
                  </a:lnTo>
                  <a:lnTo>
                    <a:pt x="5407" y="2241"/>
                  </a:lnTo>
                  <a:lnTo>
                    <a:pt x="5480" y="2387"/>
                  </a:lnTo>
                  <a:lnTo>
                    <a:pt x="5504" y="2533"/>
                  </a:lnTo>
                  <a:lnTo>
                    <a:pt x="5529" y="2704"/>
                  </a:lnTo>
                  <a:lnTo>
                    <a:pt x="5529" y="2899"/>
                  </a:lnTo>
                  <a:lnTo>
                    <a:pt x="5504" y="3094"/>
                  </a:lnTo>
                  <a:lnTo>
                    <a:pt x="5456" y="3288"/>
                  </a:lnTo>
                  <a:lnTo>
                    <a:pt x="5456" y="3288"/>
                  </a:lnTo>
                  <a:lnTo>
                    <a:pt x="5553" y="3654"/>
                  </a:lnTo>
                  <a:lnTo>
                    <a:pt x="5626" y="4092"/>
                  </a:lnTo>
                  <a:lnTo>
                    <a:pt x="5772" y="5091"/>
                  </a:lnTo>
                  <a:lnTo>
                    <a:pt x="5894" y="6089"/>
                  </a:lnTo>
                  <a:lnTo>
                    <a:pt x="5918" y="6503"/>
                  </a:lnTo>
                  <a:lnTo>
                    <a:pt x="5943" y="6869"/>
                  </a:lnTo>
                  <a:lnTo>
                    <a:pt x="5943" y="6869"/>
                  </a:lnTo>
                  <a:lnTo>
                    <a:pt x="5967" y="7161"/>
                  </a:lnTo>
                  <a:lnTo>
                    <a:pt x="5991" y="7307"/>
                  </a:lnTo>
                  <a:lnTo>
                    <a:pt x="6040" y="7404"/>
                  </a:lnTo>
                  <a:lnTo>
                    <a:pt x="6113" y="7502"/>
                  </a:lnTo>
                  <a:lnTo>
                    <a:pt x="6186" y="7575"/>
                  </a:lnTo>
                  <a:lnTo>
                    <a:pt x="6284" y="7624"/>
                  </a:lnTo>
                  <a:lnTo>
                    <a:pt x="6430" y="7624"/>
                  </a:lnTo>
                  <a:lnTo>
                    <a:pt x="6430" y="7624"/>
                  </a:lnTo>
                  <a:lnTo>
                    <a:pt x="6503" y="7624"/>
                  </a:lnTo>
                  <a:lnTo>
                    <a:pt x="6600" y="7575"/>
                  </a:lnTo>
                  <a:lnTo>
                    <a:pt x="6673" y="7502"/>
                  </a:lnTo>
                  <a:lnTo>
                    <a:pt x="6746" y="7404"/>
                  </a:lnTo>
                  <a:lnTo>
                    <a:pt x="6820" y="7307"/>
                  </a:lnTo>
                  <a:lnTo>
                    <a:pt x="6868" y="7161"/>
                  </a:lnTo>
                  <a:lnTo>
                    <a:pt x="6893" y="7015"/>
                  </a:lnTo>
                  <a:lnTo>
                    <a:pt x="6917" y="6869"/>
                  </a:lnTo>
                  <a:lnTo>
                    <a:pt x="6917" y="6869"/>
                  </a:lnTo>
                  <a:lnTo>
                    <a:pt x="6917" y="6187"/>
                  </a:lnTo>
                  <a:lnTo>
                    <a:pt x="6893" y="5529"/>
                  </a:lnTo>
                  <a:lnTo>
                    <a:pt x="6844" y="4896"/>
                  </a:lnTo>
                  <a:lnTo>
                    <a:pt x="6771" y="4311"/>
                  </a:lnTo>
                  <a:lnTo>
                    <a:pt x="6698" y="3727"/>
                  </a:lnTo>
                  <a:lnTo>
                    <a:pt x="6600" y="3191"/>
                  </a:lnTo>
                  <a:lnTo>
                    <a:pt x="6479" y="2704"/>
                  </a:lnTo>
                  <a:lnTo>
                    <a:pt x="6332" y="2217"/>
                  </a:lnTo>
                  <a:lnTo>
                    <a:pt x="6162" y="1803"/>
                  </a:lnTo>
                  <a:lnTo>
                    <a:pt x="5967" y="1413"/>
                  </a:lnTo>
                  <a:lnTo>
                    <a:pt x="5748" y="1072"/>
                  </a:lnTo>
                  <a:lnTo>
                    <a:pt x="5480" y="755"/>
                  </a:lnTo>
                  <a:lnTo>
                    <a:pt x="5212" y="488"/>
                  </a:lnTo>
                  <a:lnTo>
                    <a:pt x="4895" y="293"/>
                  </a:lnTo>
                  <a:lnTo>
                    <a:pt x="4749" y="195"/>
                  </a:lnTo>
                  <a:lnTo>
                    <a:pt x="4579" y="122"/>
                  </a:lnTo>
                  <a:lnTo>
                    <a:pt x="4384" y="49"/>
                  </a:lnTo>
                  <a:lnTo>
                    <a:pt x="4189" y="0"/>
                  </a:lnTo>
                  <a:lnTo>
                    <a:pt x="4189" y="0"/>
                  </a:lnTo>
                  <a:close/>
                </a:path>
              </a:pathLst>
            </a:custGeom>
            <a:noFill/>
            <a:ln w="9525" cap="rnd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" name="Shape 399"/>
          <p:cNvSpPr/>
          <p:nvPr/>
        </p:nvSpPr>
        <p:spPr>
          <a:xfrm>
            <a:off x="4024993" y="524515"/>
            <a:ext cx="4792436" cy="3898625"/>
          </a:xfrm>
          <a:custGeom>
            <a:avLst/>
            <a:gdLst/>
            <a:ahLst/>
            <a:cxnLst/>
            <a:rect l="0" t="0" r="0" b="0"/>
            <a:pathLst>
              <a:path w="143434" h="111665" extrusionOk="0">
                <a:moveTo>
                  <a:pt x="71751" y="2308"/>
                </a:moveTo>
                <a:lnTo>
                  <a:pt x="71887" y="2376"/>
                </a:lnTo>
                <a:lnTo>
                  <a:pt x="72091" y="2444"/>
                </a:lnTo>
                <a:lnTo>
                  <a:pt x="72159" y="2647"/>
                </a:lnTo>
                <a:lnTo>
                  <a:pt x="72226" y="2783"/>
                </a:lnTo>
                <a:lnTo>
                  <a:pt x="72159" y="2987"/>
                </a:lnTo>
                <a:lnTo>
                  <a:pt x="72091" y="3190"/>
                </a:lnTo>
                <a:lnTo>
                  <a:pt x="71887" y="3258"/>
                </a:lnTo>
                <a:lnTo>
                  <a:pt x="71751" y="3326"/>
                </a:lnTo>
                <a:lnTo>
                  <a:pt x="71548" y="3258"/>
                </a:lnTo>
                <a:lnTo>
                  <a:pt x="71344" y="3190"/>
                </a:lnTo>
                <a:lnTo>
                  <a:pt x="71276" y="2987"/>
                </a:lnTo>
                <a:lnTo>
                  <a:pt x="71208" y="2783"/>
                </a:lnTo>
                <a:lnTo>
                  <a:pt x="71276" y="2647"/>
                </a:lnTo>
                <a:lnTo>
                  <a:pt x="71344" y="2444"/>
                </a:lnTo>
                <a:lnTo>
                  <a:pt x="71548" y="2376"/>
                </a:lnTo>
                <a:lnTo>
                  <a:pt x="71751" y="2308"/>
                </a:lnTo>
                <a:close/>
                <a:moveTo>
                  <a:pt x="137528" y="5906"/>
                </a:moveTo>
                <a:lnTo>
                  <a:pt x="137596" y="5974"/>
                </a:lnTo>
                <a:lnTo>
                  <a:pt x="137596" y="89604"/>
                </a:lnTo>
                <a:lnTo>
                  <a:pt x="5906" y="89604"/>
                </a:lnTo>
                <a:lnTo>
                  <a:pt x="5906" y="5974"/>
                </a:lnTo>
                <a:lnTo>
                  <a:pt x="5906" y="5906"/>
                </a:lnTo>
                <a:close/>
                <a:moveTo>
                  <a:pt x="3530" y="0"/>
                </a:moveTo>
                <a:lnTo>
                  <a:pt x="3191" y="68"/>
                </a:lnTo>
                <a:lnTo>
                  <a:pt x="2444" y="339"/>
                </a:lnTo>
                <a:lnTo>
                  <a:pt x="1766" y="679"/>
                </a:lnTo>
                <a:lnTo>
                  <a:pt x="1155" y="1154"/>
                </a:lnTo>
                <a:lnTo>
                  <a:pt x="679" y="1765"/>
                </a:lnTo>
                <a:lnTo>
                  <a:pt x="272" y="2444"/>
                </a:lnTo>
                <a:lnTo>
                  <a:pt x="69" y="3190"/>
                </a:lnTo>
                <a:lnTo>
                  <a:pt x="1" y="3598"/>
                </a:lnTo>
                <a:lnTo>
                  <a:pt x="1" y="4005"/>
                </a:lnTo>
                <a:lnTo>
                  <a:pt x="1" y="91572"/>
                </a:lnTo>
                <a:lnTo>
                  <a:pt x="1" y="91979"/>
                </a:lnTo>
                <a:lnTo>
                  <a:pt x="69" y="92319"/>
                </a:lnTo>
                <a:lnTo>
                  <a:pt x="272" y="93065"/>
                </a:lnTo>
                <a:lnTo>
                  <a:pt x="679" y="93744"/>
                </a:lnTo>
                <a:lnTo>
                  <a:pt x="1155" y="94355"/>
                </a:lnTo>
                <a:lnTo>
                  <a:pt x="1766" y="94830"/>
                </a:lnTo>
                <a:lnTo>
                  <a:pt x="2444" y="95238"/>
                </a:lnTo>
                <a:lnTo>
                  <a:pt x="3191" y="95441"/>
                </a:lnTo>
                <a:lnTo>
                  <a:pt x="3530" y="95509"/>
                </a:lnTo>
                <a:lnTo>
                  <a:pt x="139904" y="95509"/>
                </a:lnTo>
                <a:lnTo>
                  <a:pt x="140311" y="95441"/>
                </a:lnTo>
                <a:lnTo>
                  <a:pt x="141058" y="95238"/>
                </a:lnTo>
                <a:lnTo>
                  <a:pt x="141737" y="94830"/>
                </a:lnTo>
                <a:lnTo>
                  <a:pt x="142280" y="94355"/>
                </a:lnTo>
                <a:lnTo>
                  <a:pt x="142755" y="93744"/>
                </a:lnTo>
                <a:lnTo>
                  <a:pt x="143162" y="93065"/>
                </a:lnTo>
                <a:lnTo>
                  <a:pt x="143366" y="92319"/>
                </a:lnTo>
                <a:lnTo>
                  <a:pt x="143434" y="91979"/>
                </a:lnTo>
                <a:lnTo>
                  <a:pt x="143434" y="91572"/>
                </a:lnTo>
                <a:lnTo>
                  <a:pt x="143434" y="4005"/>
                </a:lnTo>
                <a:lnTo>
                  <a:pt x="143434" y="3598"/>
                </a:lnTo>
                <a:lnTo>
                  <a:pt x="143366" y="3190"/>
                </a:lnTo>
                <a:lnTo>
                  <a:pt x="143162" y="2444"/>
                </a:lnTo>
                <a:lnTo>
                  <a:pt x="142755" y="1765"/>
                </a:lnTo>
                <a:lnTo>
                  <a:pt x="142280" y="1154"/>
                </a:lnTo>
                <a:lnTo>
                  <a:pt x="141737" y="679"/>
                </a:lnTo>
                <a:lnTo>
                  <a:pt x="141058" y="339"/>
                </a:lnTo>
                <a:lnTo>
                  <a:pt x="140311" y="68"/>
                </a:lnTo>
                <a:lnTo>
                  <a:pt x="139904" y="0"/>
                </a:lnTo>
                <a:close/>
                <a:moveTo>
                  <a:pt x="55324" y="95713"/>
                </a:moveTo>
                <a:lnTo>
                  <a:pt x="55052" y="98971"/>
                </a:lnTo>
                <a:lnTo>
                  <a:pt x="54713" y="102297"/>
                </a:lnTo>
                <a:lnTo>
                  <a:pt x="54374" y="105284"/>
                </a:lnTo>
                <a:lnTo>
                  <a:pt x="53966" y="107388"/>
                </a:lnTo>
                <a:lnTo>
                  <a:pt x="53763" y="108203"/>
                </a:lnTo>
                <a:lnTo>
                  <a:pt x="53627" y="108746"/>
                </a:lnTo>
                <a:lnTo>
                  <a:pt x="53423" y="109153"/>
                </a:lnTo>
                <a:lnTo>
                  <a:pt x="53220" y="109357"/>
                </a:lnTo>
                <a:lnTo>
                  <a:pt x="52677" y="109493"/>
                </a:lnTo>
                <a:lnTo>
                  <a:pt x="51794" y="109696"/>
                </a:lnTo>
                <a:lnTo>
                  <a:pt x="49690" y="110036"/>
                </a:lnTo>
                <a:lnTo>
                  <a:pt x="48061" y="110307"/>
                </a:lnTo>
                <a:lnTo>
                  <a:pt x="47450" y="110443"/>
                </a:lnTo>
                <a:lnTo>
                  <a:pt x="47110" y="110511"/>
                </a:lnTo>
                <a:lnTo>
                  <a:pt x="47042" y="110579"/>
                </a:lnTo>
                <a:lnTo>
                  <a:pt x="47042" y="110783"/>
                </a:lnTo>
                <a:lnTo>
                  <a:pt x="47110" y="110850"/>
                </a:lnTo>
                <a:lnTo>
                  <a:pt x="47585" y="110918"/>
                </a:lnTo>
                <a:lnTo>
                  <a:pt x="48400" y="110986"/>
                </a:lnTo>
                <a:lnTo>
                  <a:pt x="51387" y="111054"/>
                </a:lnTo>
                <a:lnTo>
                  <a:pt x="56071" y="111122"/>
                </a:lnTo>
                <a:lnTo>
                  <a:pt x="87092" y="111122"/>
                </a:lnTo>
                <a:lnTo>
                  <a:pt x="91708" y="111054"/>
                </a:lnTo>
                <a:lnTo>
                  <a:pt x="94695" y="110986"/>
                </a:lnTo>
                <a:lnTo>
                  <a:pt x="95578" y="110918"/>
                </a:lnTo>
                <a:lnTo>
                  <a:pt x="96053" y="110850"/>
                </a:lnTo>
                <a:lnTo>
                  <a:pt x="96121" y="110783"/>
                </a:lnTo>
                <a:lnTo>
                  <a:pt x="96121" y="110579"/>
                </a:lnTo>
                <a:lnTo>
                  <a:pt x="96053" y="110511"/>
                </a:lnTo>
                <a:lnTo>
                  <a:pt x="95713" y="110443"/>
                </a:lnTo>
                <a:lnTo>
                  <a:pt x="95102" y="110307"/>
                </a:lnTo>
                <a:lnTo>
                  <a:pt x="93473" y="110036"/>
                </a:lnTo>
                <a:lnTo>
                  <a:pt x="91369" y="109696"/>
                </a:lnTo>
                <a:lnTo>
                  <a:pt x="90487" y="109493"/>
                </a:lnTo>
                <a:lnTo>
                  <a:pt x="89943" y="109357"/>
                </a:lnTo>
                <a:lnTo>
                  <a:pt x="89740" y="109153"/>
                </a:lnTo>
                <a:lnTo>
                  <a:pt x="89536" y="108746"/>
                </a:lnTo>
                <a:lnTo>
                  <a:pt x="89333" y="108203"/>
                </a:lnTo>
                <a:lnTo>
                  <a:pt x="89197" y="107388"/>
                </a:lnTo>
                <a:lnTo>
                  <a:pt x="88789" y="105284"/>
                </a:lnTo>
                <a:lnTo>
                  <a:pt x="88382" y="102297"/>
                </a:lnTo>
                <a:lnTo>
                  <a:pt x="88043" y="98971"/>
                </a:lnTo>
                <a:lnTo>
                  <a:pt x="87839" y="95713"/>
                </a:lnTo>
                <a:close/>
                <a:moveTo>
                  <a:pt x="47450" y="111054"/>
                </a:moveTo>
                <a:lnTo>
                  <a:pt x="47450" y="111122"/>
                </a:lnTo>
                <a:lnTo>
                  <a:pt x="47450" y="111393"/>
                </a:lnTo>
                <a:lnTo>
                  <a:pt x="47518" y="111461"/>
                </a:lnTo>
                <a:lnTo>
                  <a:pt x="48807" y="111529"/>
                </a:lnTo>
                <a:lnTo>
                  <a:pt x="52473" y="111597"/>
                </a:lnTo>
                <a:lnTo>
                  <a:pt x="62384" y="111665"/>
                </a:lnTo>
                <a:lnTo>
                  <a:pt x="80779" y="111665"/>
                </a:lnTo>
                <a:lnTo>
                  <a:pt x="90622" y="111597"/>
                </a:lnTo>
                <a:lnTo>
                  <a:pt x="94356" y="111529"/>
                </a:lnTo>
                <a:lnTo>
                  <a:pt x="95646" y="111461"/>
                </a:lnTo>
                <a:lnTo>
                  <a:pt x="95713" y="111393"/>
                </a:lnTo>
                <a:lnTo>
                  <a:pt x="95713" y="111122"/>
                </a:lnTo>
                <a:lnTo>
                  <a:pt x="95646" y="111054"/>
                </a:lnTo>
                <a:lnTo>
                  <a:pt x="94084" y="111122"/>
                </a:lnTo>
                <a:lnTo>
                  <a:pt x="91233" y="111190"/>
                </a:lnTo>
                <a:lnTo>
                  <a:pt x="80847" y="111258"/>
                </a:lnTo>
                <a:lnTo>
                  <a:pt x="62316" y="111258"/>
                </a:lnTo>
                <a:lnTo>
                  <a:pt x="51930" y="111190"/>
                </a:lnTo>
                <a:lnTo>
                  <a:pt x="49079" y="111122"/>
                </a:lnTo>
                <a:lnTo>
                  <a:pt x="47518" y="111054"/>
                </a:lnTo>
                <a:close/>
              </a:path>
            </a:pathLst>
          </a:custGeom>
          <a:solidFill>
            <a:srgbClr val="114454"/>
          </a:solidFill>
          <a:ln w="19050" cap="flat" cmpd="sng">
            <a:solidFill>
              <a:srgbClr val="18637B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400" name="Shape 400"/>
          <p:cNvSpPr/>
          <p:nvPr/>
        </p:nvSpPr>
        <p:spPr>
          <a:xfrm>
            <a:off x="4546901" y="1070550"/>
            <a:ext cx="4002300" cy="2555699"/>
          </a:xfrm>
          <a:prstGeom prst="rect">
            <a:avLst/>
          </a:prstGeom>
          <a:solidFill>
            <a:srgbClr val="F3F3F3"/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 sz="1000">
                <a:solidFill>
                  <a:srgbClr val="999999"/>
                </a:solidFill>
                <a:latin typeface="Nixie One"/>
                <a:ea typeface="Nixie One"/>
                <a:cs typeface="Nixie One"/>
                <a:sym typeface="Nixie One"/>
              </a:rPr>
              <a:t>Place your screenshot here</a:t>
            </a:r>
          </a:p>
        </p:txBody>
      </p:sp>
      <p:sp>
        <p:nvSpPr>
          <p:cNvPr id="401" name="Shape 401"/>
          <p:cNvSpPr txBox="1">
            <a:spLocks noGrp="1"/>
          </p:cNvSpPr>
          <p:nvPr>
            <p:ph type="body" idx="4294967295"/>
          </p:nvPr>
        </p:nvSpPr>
        <p:spPr>
          <a:xfrm>
            <a:off x="424400" y="368421"/>
            <a:ext cx="3506099" cy="3485278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US" sz="1800" b="1" dirty="0">
                <a:solidFill>
                  <a:srgbClr val="18637B"/>
                </a:solidFill>
                <a:latin typeface="+mj-lt"/>
                <a:ea typeface="Roboto Slab"/>
                <a:cs typeface="Roboto Slab"/>
                <a:sym typeface="Roboto Slab"/>
              </a:rPr>
              <a:t>Teacher-directed small </a:t>
            </a:r>
            <a:r>
              <a:rPr lang="en-US" sz="1800" b="1" dirty="0" smtClean="0">
                <a:solidFill>
                  <a:srgbClr val="18637B"/>
                </a:solidFill>
                <a:latin typeface="+mj-lt"/>
                <a:ea typeface="Roboto Slab"/>
                <a:cs typeface="Roboto Slab"/>
                <a:sym typeface="Roboto Slab"/>
              </a:rPr>
              <a:t>group</a:t>
            </a:r>
            <a:endParaRPr lang="en-US" sz="20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lvl="1" indent="-342900">
              <a:buFont typeface="Wingdings" panose="05000000000000000000" pitchFamily="2" charset="2"/>
              <a:buChar char="§"/>
            </a:pPr>
            <a:r>
              <a:rPr lang="en-US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Focus attention on particular requirements of homogeneous groups</a:t>
            </a:r>
          </a:p>
          <a:p>
            <a:pPr marL="342900" lvl="1" indent="-342900">
              <a:buFont typeface="Wingdings" panose="05000000000000000000" pitchFamily="2" charset="2"/>
              <a:buChar char="§"/>
            </a:pPr>
            <a:r>
              <a:rPr lang="en-US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Groups 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are fluid</a:t>
            </a:r>
          </a:p>
          <a:p>
            <a:pPr marL="342900" lvl="1" indent="-342900">
              <a:buFont typeface="Wingdings" panose="05000000000000000000" pitchFamily="2" charset="2"/>
              <a:buChar char="§"/>
            </a:pP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Groups are short </a:t>
            </a:r>
            <a:r>
              <a:rPr lang="en-US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term</a:t>
            </a:r>
          </a:p>
          <a:p>
            <a:pPr marL="342900" lvl="1" indent="-342900">
              <a:buFont typeface="Wingdings" panose="05000000000000000000" pitchFamily="2" charset="2"/>
              <a:buChar char="§"/>
            </a:pPr>
            <a:r>
              <a:rPr lang="en-US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Uses same procedures as whole-class instruction</a:t>
            </a:r>
            <a:endParaRPr lang="en-US" sz="2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0060" y="726510"/>
            <a:ext cx="4377847" cy="28997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Warwick template">
  <a:themeElements>
    <a:clrScheme name="Custom 347">
      <a:dk1>
        <a:srgbClr val="000000"/>
      </a:dk1>
      <a:lt1>
        <a:srgbClr val="FFFFFF"/>
      </a:lt1>
      <a:dk2>
        <a:srgbClr val="666666"/>
      </a:dk2>
      <a:lt2>
        <a:srgbClr val="CCCCCC"/>
      </a:lt2>
      <a:accent1>
        <a:srgbClr val="3A81BA"/>
      </a:accent1>
      <a:accent2>
        <a:srgbClr val="D89F39"/>
      </a:accent2>
      <a:accent3>
        <a:srgbClr val="8BAB42"/>
      </a:accent3>
      <a:accent4>
        <a:srgbClr val="57A7B5"/>
      </a:accent4>
      <a:accent5>
        <a:srgbClr val="8B81D2"/>
      </a:accent5>
      <a:accent6>
        <a:srgbClr val="963334"/>
      </a:accent6>
      <a:hlink>
        <a:srgbClr val="1155CC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2577</TotalTime>
  <Words>862</Words>
  <Application>Microsoft Office PowerPoint</Application>
  <PresentationFormat>On-screen Show (16:9)</PresentationFormat>
  <Paragraphs>140</Paragraphs>
  <Slides>27</Slides>
  <Notes>17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4" baseType="lpstr">
      <vt:lpstr>Arial</vt:lpstr>
      <vt:lpstr>Impact</vt:lpstr>
      <vt:lpstr>Roboto Slab</vt:lpstr>
      <vt:lpstr>Calibri</vt:lpstr>
      <vt:lpstr>Nixie One</vt:lpstr>
      <vt:lpstr>Wingdings</vt:lpstr>
      <vt:lpstr>Warwick template</vt:lpstr>
      <vt:lpstr>Lesson Design Studio</vt:lpstr>
      <vt:lpstr>Agenda or Where We Are Headed…</vt:lpstr>
      <vt:lpstr>Outcomes or Where We Will End Up</vt:lpstr>
      <vt:lpstr>PowerPoint Presentation</vt:lpstr>
      <vt:lpstr>Well planned and delivered content</vt:lpstr>
      <vt:lpstr>Instructional Modes</vt:lpstr>
      <vt:lpstr>The Five Modes</vt:lpstr>
      <vt:lpstr>Teacher-directed whole class</vt:lpstr>
      <vt:lpstr>PowerPoint Presentation</vt:lpstr>
      <vt:lpstr>Student-directed small group</vt:lpstr>
      <vt:lpstr>Independent practice</vt:lpstr>
      <vt:lpstr>Homework</vt:lpstr>
      <vt:lpstr>Basic Lesson Design</vt:lpstr>
      <vt:lpstr>Creating a well designed lesson – Lesson Definition</vt:lpstr>
      <vt:lpstr>Lesson Design Studio</vt:lpstr>
      <vt:lpstr>Choose the instructional mode(s) </vt:lpstr>
      <vt:lpstr>Lesson Detail</vt:lpstr>
      <vt:lpstr>Let’s review some concepts</vt:lpstr>
      <vt:lpstr>Big 3 Strategies</vt:lpstr>
      <vt:lpstr>Kahoot!</vt:lpstr>
      <vt:lpstr>Choral Response</vt:lpstr>
      <vt:lpstr>Tracking Mastery</vt:lpstr>
      <vt:lpstr>Live Demonstration</vt:lpstr>
      <vt:lpstr>Live Demonstration</vt:lpstr>
      <vt:lpstr>What We Accomplished</vt:lpstr>
      <vt:lpstr>Next Steps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This is your presentation title</dc:title>
  <dc:creator>Pam Sheley</dc:creator>
  <cp:lastModifiedBy>Sam Redding</cp:lastModifiedBy>
  <cp:revision>75</cp:revision>
  <dcterms:modified xsi:type="dcterms:W3CDTF">2016-11-04T14:00:53Z</dcterms:modified>
</cp:coreProperties>
</file>