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6" r:id="rId3"/>
    <p:sldId id="280" r:id="rId4"/>
    <p:sldId id="299" r:id="rId5"/>
    <p:sldId id="277" r:id="rId6"/>
    <p:sldId id="298" r:id="rId7"/>
    <p:sldId id="308" r:id="rId8"/>
    <p:sldId id="294" r:id="rId9"/>
    <p:sldId id="309" r:id="rId10"/>
    <p:sldId id="295" r:id="rId11"/>
    <p:sldId id="310" r:id="rId12"/>
    <p:sldId id="300" r:id="rId13"/>
    <p:sldId id="281" r:id="rId14"/>
    <p:sldId id="303" r:id="rId15"/>
    <p:sldId id="282" r:id="rId16"/>
    <p:sldId id="304" r:id="rId17"/>
    <p:sldId id="287" r:id="rId18"/>
    <p:sldId id="305" r:id="rId19"/>
    <p:sldId id="288" r:id="rId20"/>
    <p:sldId id="306" r:id="rId21"/>
    <p:sldId id="30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15D"/>
    <a:srgbClr val="057931"/>
    <a:srgbClr val="068436"/>
    <a:srgbClr val="EC9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65092B-2597-494D-8EAF-E2A2C9422A68}">
  <a:tblStyle styleId="{CA65092B-2597-494D-8EAF-E2A2C9422A6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252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44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96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0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8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2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93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34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32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1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679387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1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Enhanced Lesson Design</a:t>
            </a:r>
            <a:endParaRPr lang="en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" y="5934821"/>
            <a:ext cx="1188030" cy="823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" y="6087221"/>
            <a:ext cx="1188030" cy="823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5" y="6239621"/>
            <a:ext cx="1188030" cy="823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" y="6392021"/>
            <a:ext cx="1188030" cy="823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5" y="6544421"/>
            <a:ext cx="1188030" cy="823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5" y="6696821"/>
            <a:ext cx="1188030" cy="823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5" y="6849221"/>
            <a:ext cx="1188030" cy="823788"/>
          </a:xfrm>
          <a:prstGeom prst="rect">
            <a:avLst/>
          </a:prstGeom>
        </p:spPr>
      </p:pic>
      <p:pic>
        <p:nvPicPr>
          <p:cNvPr id="2" name="Picture 1" descr="CIL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860"/>
            <a:ext cx="906258" cy="571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585" y="4669971"/>
            <a:ext cx="727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Janet Twyman and Mark Williams—Presenters </a:t>
            </a:r>
            <a:endParaRPr lang="en-US" dirty="0"/>
          </a:p>
        </p:txBody>
      </p:sp>
      <p:grpSp>
        <p:nvGrpSpPr>
          <p:cNvPr id="22" name="Shape 782"/>
          <p:cNvGrpSpPr/>
          <p:nvPr/>
        </p:nvGrpSpPr>
        <p:grpSpPr>
          <a:xfrm>
            <a:off x="435509" y="327530"/>
            <a:ext cx="869706" cy="1012022"/>
            <a:chOff x="1268550" y="929175"/>
            <a:chExt cx="407950" cy="497475"/>
          </a:xfrm>
        </p:grpSpPr>
        <p:sp>
          <p:nvSpPr>
            <p:cNvPr id="23" name="Shape 783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784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785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589"/>
          <p:cNvGrpSpPr/>
          <p:nvPr/>
        </p:nvGrpSpPr>
        <p:grpSpPr>
          <a:xfrm>
            <a:off x="711200" y="789066"/>
            <a:ext cx="369548" cy="274765"/>
            <a:chOff x="5247525" y="3007275"/>
            <a:chExt cx="517575" cy="384825"/>
          </a:xfrm>
        </p:grpSpPr>
        <p:sp>
          <p:nvSpPr>
            <p:cNvPr id="27" name="Shape 59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EC951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EC9514"/>
                </a:solidFill>
              </a:endParaRPr>
            </a:p>
          </p:txBody>
        </p:sp>
        <p:sp>
          <p:nvSpPr>
            <p:cNvPr id="28" name="Shape 59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Mastery</a:t>
            </a:r>
            <a:endParaRPr lang="en-US" dirty="0"/>
          </a:p>
        </p:txBody>
      </p:sp>
      <p:grpSp>
        <p:nvGrpSpPr>
          <p:cNvPr id="3" name="Shape 633"/>
          <p:cNvGrpSpPr/>
          <p:nvPr/>
        </p:nvGrpSpPr>
        <p:grpSpPr>
          <a:xfrm>
            <a:off x="2930236" y="2504209"/>
            <a:ext cx="3200400" cy="2389909"/>
            <a:chOff x="4604550" y="3714775"/>
            <a:chExt cx="439625" cy="319075"/>
          </a:xfrm>
        </p:grpSpPr>
        <p:sp>
          <p:nvSpPr>
            <p:cNvPr id="4" name="Shape 634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635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" name="Shape 479"/>
          <p:cNvSpPr/>
          <p:nvPr/>
        </p:nvSpPr>
        <p:spPr>
          <a:xfrm>
            <a:off x="5881368" y="2598116"/>
            <a:ext cx="269552" cy="2573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444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2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3331029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Lesson topic:</a:t>
            </a:r>
          </a:p>
          <a:p>
            <a:r>
              <a:rPr lang="en-US" dirty="0" smtClean="0"/>
              <a:t>Grade level: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4674" y="894980"/>
            <a:ext cx="453447" cy="425544"/>
            <a:chOff x="4126717" y="3074844"/>
            <a:chExt cx="453447" cy="425544"/>
          </a:xfrm>
          <a:solidFill>
            <a:srgbClr val="03415D"/>
          </a:solidFill>
        </p:grpSpPr>
        <p:grpSp>
          <p:nvGrpSpPr>
            <p:cNvPr id="6" name="Shape 564"/>
            <p:cNvGrpSpPr/>
            <p:nvPr/>
          </p:nvGrpSpPr>
          <p:grpSpPr>
            <a:xfrm>
              <a:off x="4298605" y="3213632"/>
              <a:ext cx="100953" cy="206137"/>
              <a:chOff x="4747025" y="2332025"/>
              <a:chExt cx="166850" cy="378750"/>
            </a:xfrm>
            <a:grpFill/>
          </p:grpSpPr>
          <p:sp>
            <p:nvSpPr>
              <p:cNvPr id="8" name="Shape 565"/>
              <p:cNvSpPr/>
              <p:nvPr/>
            </p:nvSpPr>
            <p:spPr>
              <a:xfrm>
                <a:off x="4747025" y="2427025"/>
                <a:ext cx="166850" cy="283750"/>
              </a:xfrm>
              <a:custGeom>
                <a:avLst/>
                <a:gdLst/>
                <a:ahLst/>
                <a:cxnLst/>
                <a:rect l="0" t="0" r="0" b="0"/>
                <a:pathLst>
                  <a:path w="6674" h="11350" fill="none" extrusionOk="0">
                    <a:moveTo>
                      <a:pt x="4019" y="0"/>
                    </a:moveTo>
                    <a:lnTo>
                      <a:pt x="4019" y="0"/>
                    </a:lnTo>
                    <a:lnTo>
                      <a:pt x="3873" y="73"/>
                    </a:lnTo>
                    <a:lnTo>
                      <a:pt x="3703" y="122"/>
                    </a:lnTo>
                    <a:lnTo>
                      <a:pt x="3508" y="171"/>
                    </a:lnTo>
                    <a:lnTo>
                      <a:pt x="3337" y="171"/>
                    </a:lnTo>
                    <a:lnTo>
                      <a:pt x="3337" y="171"/>
                    </a:lnTo>
                    <a:lnTo>
                      <a:pt x="3167" y="171"/>
                    </a:lnTo>
                    <a:lnTo>
                      <a:pt x="2996" y="146"/>
                    </a:lnTo>
                    <a:lnTo>
                      <a:pt x="2826" y="73"/>
                    </a:lnTo>
                    <a:lnTo>
                      <a:pt x="2655" y="24"/>
                    </a:lnTo>
                    <a:lnTo>
                      <a:pt x="2655" y="24"/>
                    </a:lnTo>
                    <a:lnTo>
                      <a:pt x="2412" y="24"/>
                    </a:lnTo>
                    <a:lnTo>
                      <a:pt x="2168" y="97"/>
                    </a:lnTo>
                    <a:lnTo>
                      <a:pt x="1949" y="171"/>
                    </a:lnTo>
                    <a:lnTo>
                      <a:pt x="1706" y="317"/>
                    </a:lnTo>
                    <a:lnTo>
                      <a:pt x="1486" y="487"/>
                    </a:lnTo>
                    <a:lnTo>
                      <a:pt x="1243" y="682"/>
                    </a:lnTo>
                    <a:lnTo>
                      <a:pt x="1048" y="926"/>
                    </a:lnTo>
                    <a:lnTo>
                      <a:pt x="853" y="1193"/>
                    </a:lnTo>
                    <a:lnTo>
                      <a:pt x="658" y="1510"/>
                    </a:lnTo>
                    <a:lnTo>
                      <a:pt x="512" y="1851"/>
                    </a:lnTo>
                    <a:lnTo>
                      <a:pt x="366" y="2216"/>
                    </a:lnTo>
                    <a:lnTo>
                      <a:pt x="244" y="2630"/>
                    </a:lnTo>
                    <a:lnTo>
                      <a:pt x="123" y="3093"/>
                    </a:lnTo>
                    <a:lnTo>
                      <a:pt x="49" y="3580"/>
                    </a:lnTo>
                    <a:lnTo>
                      <a:pt x="1" y="4092"/>
                    </a:lnTo>
                    <a:lnTo>
                      <a:pt x="1" y="4652"/>
                    </a:lnTo>
                    <a:lnTo>
                      <a:pt x="1" y="4652"/>
                    </a:lnTo>
                    <a:lnTo>
                      <a:pt x="1" y="4774"/>
                    </a:lnTo>
                    <a:lnTo>
                      <a:pt x="25" y="4895"/>
                    </a:lnTo>
                    <a:lnTo>
                      <a:pt x="74" y="4993"/>
                    </a:lnTo>
                    <a:lnTo>
                      <a:pt x="147" y="5090"/>
                    </a:lnTo>
                    <a:lnTo>
                      <a:pt x="220" y="5163"/>
                    </a:lnTo>
                    <a:lnTo>
                      <a:pt x="317" y="5236"/>
                    </a:lnTo>
                    <a:lnTo>
                      <a:pt x="415" y="5261"/>
                    </a:lnTo>
                    <a:lnTo>
                      <a:pt x="537" y="5285"/>
                    </a:lnTo>
                    <a:lnTo>
                      <a:pt x="537" y="5285"/>
                    </a:lnTo>
                    <a:lnTo>
                      <a:pt x="658" y="5261"/>
                    </a:lnTo>
                    <a:lnTo>
                      <a:pt x="756" y="5236"/>
                    </a:lnTo>
                    <a:lnTo>
                      <a:pt x="853" y="5163"/>
                    </a:lnTo>
                    <a:lnTo>
                      <a:pt x="926" y="5090"/>
                    </a:lnTo>
                    <a:lnTo>
                      <a:pt x="999" y="4993"/>
                    </a:lnTo>
                    <a:lnTo>
                      <a:pt x="1024" y="4895"/>
                    </a:lnTo>
                    <a:lnTo>
                      <a:pt x="1048" y="4774"/>
                    </a:lnTo>
                    <a:lnTo>
                      <a:pt x="1072" y="4652"/>
                    </a:lnTo>
                    <a:lnTo>
                      <a:pt x="1072" y="4652"/>
                    </a:lnTo>
                    <a:lnTo>
                      <a:pt x="1097" y="4189"/>
                    </a:lnTo>
                    <a:lnTo>
                      <a:pt x="1145" y="3726"/>
                    </a:lnTo>
                    <a:lnTo>
                      <a:pt x="1218" y="3312"/>
                    </a:lnTo>
                    <a:lnTo>
                      <a:pt x="1316" y="2923"/>
                    </a:lnTo>
                    <a:lnTo>
                      <a:pt x="1438" y="2582"/>
                    </a:lnTo>
                    <a:lnTo>
                      <a:pt x="1535" y="2338"/>
                    </a:lnTo>
                    <a:lnTo>
                      <a:pt x="1633" y="2168"/>
                    </a:lnTo>
                    <a:lnTo>
                      <a:pt x="1681" y="2143"/>
                    </a:lnTo>
                    <a:lnTo>
                      <a:pt x="1706" y="2143"/>
                    </a:lnTo>
                    <a:lnTo>
                      <a:pt x="1706" y="2143"/>
                    </a:lnTo>
                    <a:lnTo>
                      <a:pt x="1730" y="2241"/>
                    </a:lnTo>
                    <a:lnTo>
                      <a:pt x="1730" y="2509"/>
                    </a:lnTo>
                    <a:lnTo>
                      <a:pt x="1681" y="3483"/>
                    </a:lnTo>
                    <a:lnTo>
                      <a:pt x="1608" y="4822"/>
                    </a:lnTo>
                    <a:lnTo>
                      <a:pt x="1486" y="6357"/>
                    </a:lnTo>
                    <a:lnTo>
                      <a:pt x="1243" y="9231"/>
                    </a:lnTo>
                    <a:lnTo>
                      <a:pt x="1145" y="10521"/>
                    </a:lnTo>
                    <a:lnTo>
                      <a:pt x="1145" y="10521"/>
                    </a:lnTo>
                    <a:lnTo>
                      <a:pt x="1145" y="10668"/>
                    </a:lnTo>
                    <a:lnTo>
                      <a:pt x="1145" y="10814"/>
                    </a:lnTo>
                    <a:lnTo>
                      <a:pt x="1194" y="10935"/>
                    </a:lnTo>
                    <a:lnTo>
                      <a:pt x="1267" y="11057"/>
                    </a:lnTo>
                    <a:lnTo>
                      <a:pt x="1340" y="11155"/>
                    </a:lnTo>
                    <a:lnTo>
                      <a:pt x="1462" y="11252"/>
                    </a:lnTo>
                    <a:lnTo>
                      <a:pt x="1584" y="11325"/>
                    </a:lnTo>
                    <a:lnTo>
                      <a:pt x="1706" y="11349"/>
                    </a:lnTo>
                    <a:lnTo>
                      <a:pt x="1706" y="11349"/>
                    </a:lnTo>
                    <a:lnTo>
                      <a:pt x="1827" y="11349"/>
                    </a:lnTo>
                    <a:lnTo>
                      <a:pt x="1827" y="11349"/>
                    </a:lnTo>
                    <a:lnTo>
                      <a:pt x="1949" y="11349"/>
                    </a:lnTo>
                    <a:lnTo>
                      <a:pt x="2071" y="11325"/>
                    </a:lnTo>
                    <a:lnTo>
                      <a:pt x="2168" y="11252"/>
                    </a:lnTo>
                    <a:lnTo>
                      <a:pt x="2266" y="11179"/>
                    </a:lnTo>
                    <a:lnTo>
                      <a:pt x="2339" y="11106"/>
                    </a:lnTo>
                    <a:lnTo>
                      <a:pt x="2412" y="11008"/>
                    </a:lnTo>
                    <a:lnTo>
                      <a:pt x="2461" y="10887"/>
                    </a:lnTo>
                    <a:lnTo>
                      <a:pt x="2509" y="10765"/>
                    </a:lnTo>
                    <a:lnTo>
                      <a:pt x="3045" y="7014"/>
                    </a:lnTo>
                    <a:lnTo>
                      <a:pt x="3045" y="7014"/>
                    </a:lnTo>
                    <a:lnTo>
                      <a:pt x="3045" y="6966"/>
                    </a:lnTo>
                    <a:lnTo>
                      <a:pt x="3094" y="6868"/>
                    </a:lnTo>
                    <a:lnTo>
                      <a:pt x="3143" y="6819"/>
                    </a:lnTo>
                    <a:lnTo>
                      <a:pt x="3191" y="6771"/>
                    </a:lnTo>
                    <a:lnTo>
                      <a:pt x="3264" y="6746"/>
                    </a:lnTo>
                    <a:lnTo>
                      <a:pt x="3337" y="6722"/>
                    </a:lnTo>
                    <a:lnTo>
                      <a:pt x="3337" y="6722"/>
                    </a:lnTo>
                    <a:lnTo>
                      <a:pt x="3410" y="6746"/>
                    </a:lnTo>
                    <a:lnTo>
                      <a:pt x="3484" y="6771"/>
                    </a:lnTo>
                    <a:lnTo>
                      <a:pt x="3532" y="6819"/>
                    </a:lnTo>
                    <a:lnTo>
                      <a:pt x="3581" y="6868"/>
                    </a:lnTo>
                    <a:lnTo>
                      <a:pt x="3630" y="6966"/>
                    </a:lnTo>
                    <a:lnTo>
                      <a:pt x="3630" y="7014"/>
                    </a:lnTo>
                    <a:lnTo>
                      <a:pt x="4165" y="10765"/>
                    </a:lnTo>
                    <a:lnTo>
                      <a:pt x="4165" y="10765"/>
                    </a:lnTo>
                    <a:lnTo>
                      <a:pt x="4214" y="10887"/>
                    </a:lnTo>
                    <a:lnTo>
                      <a:pt x="4263" y="11008"/>
                    </a:lnTo>
                    <a:lnTo>
                      <a:pt x="4336" y="11106"/>
                    </a:lnTo>
                    <a:lnTo>
                      <a:pt x="4409" y="11179"/>
                    </a:lnTo>
                    <a:lnTo>
                      <a:pt x="4506" y="11252"/>
                    </a:lnTo>
                    <a:lnTo>
                      <a:pt x="4604" y="11325"/>
                    </a:lnTo>
                    <a:lnTo>
                      <a:pt x="4726" y="11349"/>
                    </a:lnTo>
                    <a:lnTo>
                      <a:pt x="4847" y="11349"/>
                    </a:lnTo>
                    <a:lnTo>
                      <a:pt x="4847" y="11349"/>
                    </a:lnTo>
                    <a:lnTo>
                      <a:pt x="4969" y="11349"/>
                    </a:lnTo>
                    <a:lnTo>
                      <a:pt x="4969" y="11349"/>
                    </a:lnTo>
                    <a:lnTo>
                      <a:pt x="5091" y="11325"/>
                    </a:lnTo>
                    <a:lnTo>
                      <a:pt x="5213" y="11252"/>
                    </a:lnTo>
                    <a:lnTo>
                      <a:pt x="5334" y="11155"/>
                    </a:lnTo>
                    <a:lnTo>
                      <a:pt x="5408" y="11057"/>
                    </a:lnTo>
                    <a:lnTo>
                      <a:pt x="5481" y="10935"/>
                    </a:lnTo>
                    <a:lnTo>
                      <a:pt x="5529" y="10814"/>
                    </a:lnTo>
                    <a:lnTo>
                      <a:pt x="5529" y="10668"/>
                    </a:lnTo>
                    <a:lnTo>
                      <a:pt x="5529" y="10521"/>
                    </a:lnTo>
                    <a:lnTo>
                      <a:pt x="5529" y="10521"/>
                    </a:lnTo>
                    <a:lnTo>
                      <a:pt x="5188" y="6381"/>
                    </a:lnTo>
                    <a:lnTo>
                      <a:pt x="4994" y="3507"/>
                    </a:lnTo>
                    <a:lnTo>
                      <a:pt x="4945" y="2533"/>
                    </a:lnTo>
                    <a:lnTo>
                      <a:pt x="4945" y="2241"/>
                    </a:lnTo>
                    <a:lnTo>
                      <a:pt x="4969" y="2143"/>
                    </a:lnTo>
                    <a:lnTo>
                      <a:pt x="4969" y="2143"/>
                    </a:lnTo>
                    <a:lnTo>
                      <a:pt x="4994" y="2143"/>
                    </a:lnTo>
                    <a:lnTo>
                      <a:pt x="5042" y="2168"/>
                    </a:lnTo>
                    <a:lnTo>
                      <a:pt x="5140" y="2314"/>
                    </a:lnTo>
                    <a:lnTo>
                      <a:pt x="5237" y="2557"/>
                    </a:lnTo>
                    <a:lnTo>
                      <a:pt x="5334" y="2898"/>
                    </a:lnTo>
                    <a:lnTo>
                      <a:pt x="5432" y="3288"/>
                    </a:lnTo>
                    <a:lnTo>
                      <a:pt x="5529" y="3726"/>
                    </a:lnTo>
                    <a:lnTo>
                      <a:pt x="5578" y="4189"/>
                    </a:lnTo>
                    <a:lnTo>
                      <a:pt x="5602" y="4652"/>
                    </a:lnTo>
                    <a:lnTo>
                      <a:pt x="5602" y="4652"/>
                    </a:lnTo>
                    <a:lnTo>
                      <a:pt x="5627" y="4774"/>
                    </a:lnTo>
                    <a:lnTo>
                      <a:pt x="5651" y="4895"/>
                    </a:lnTo>
                    <a:lnTo>
                      <a:pt x="5675" y="4993"/>
                    </a:lnTo>
                    <a:lnTo>
                      <a:pt x="5749" y="5090"/>
                    </a:lnTo>
                    <a:lnTo>
                      <a:pt x="5822" y="5163"/>
                    </a:lnTo>
                    <a:lnTo>
                      <a:pt x="5919" y="5236"/>
                    </a:lnTo>
                    <a:lnTo>
                      <a:pt x="6016" y="5261"/>
                    </a:lnTo>
                    <a:lnTo>
                      <a:pt x="6138" y="5285"/>
                    </a:lnTo>
                    <a:lnTo>
                      <a:pt x="6138" y="5285"/>
                    </a:lnTo>
                    <a:lnTo>
                      <a:pt x="6260" y="5261"/>
                    </a:lnTo>
                    <a:lnTo>
                      <a:pt x="6357" y="5236"/>
                    </a:lnTo>
                    <a:lnTo>
                      <a:pt x="6455" y="5163"/>
                    </a:lnTo>
                    <a:lnTo>
                      <a:pt x="6528" y="5090"/>
                    </a:lnTo>
                    <a:lnTo>
                      <a:pt x="6601" y="4993"/>
                    </a:lnTo>
                    <a:lnTo>
                      <a:pt x="6650" y="4895"/>
                    </a:lnTo>
                    <a:lnTo>
                      <a:pt x="6674" y="4774"/>
                    </a:lnTo>
                    <a:lnTo>
                      <a:pt x="6674" y="4652"/>
                    </a:lnTo>
                    <a:lnTo>
                      <a:pt x="6674" y="4652"/>
                    </a:lnTo>
                    <a:lnTo>
                      <a:pt x="6674" y="4092"/>
                    </a:lnTo>
                    <a:lnTo>
                      <a:pt x="6625" y="3556"/>
                    </a:lnTo>
                    <a:lnTo>
                      <a:pt x="6552" y="3069"/>
                    </a:lnTo>
                    <a:lnTo>
                      <a:pt x="6455" y="2630"/>
                    </a:lnTo>
                    <a:lnTo>
                      <a:pt x="6357" y="2216"/>
                    </a:lnTo>
                    <a:lnTo>
                      <a:pt x="6211" y="1827"/>
                    </a:lnTo>
                    <a:lnTo>
                      <a:pt x="6065" y="1486"/>
                    </a:lnTo>
                    <a:lnTo>
                      <a:pt x="5895" y="1169"/>
                    </a:lnTo>
                    <a:lnTo>
                      <a:pt x="5700" y="901"/>
                    </a:lnTo>
                    <a:lnTo>
                      <a:pt x="5505" y="658"/>
                    </a:lnTo>
                    <a:lnTo>
                      <a:pt x="5286" y="463"/>
                    </a:lnTo>
                    <a:lnTo>
                      <a:pt x="5042" y="292"/>
                    </a:lnTo>
                    <a:lnTo>
                      <a:pt x="4799" y="171"/>
                    </a:lnTo>
                    <a:lnTo>
                      <a:pt x="4555" y="73"/>
                    </a:lnTo>
                    <a:lnTo>
                      <a:pt x="4287" y="24"/>
                    </a:lnTo>
                    <a:lnTo>
                      <a:pt x="4019" y="0"/>
                    </a:lnTo>
                    <a:lnTo>
                      <a:pt x="4019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03415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566"/>
              <p:cNvSpPr/>
              <p:nvPr/>
            </p:nvSpPr>
            <p:spPr>
              <a:xfrm>
                <a:off x="4792100" y="2332025"/>
                <a:ext cx="76725" cy="84050"/>
              </a:xfrm>
              <a:custGeom>
                <a:avLst/>
                <a:gdLst/>
                <a:ahLst/>
                <a:cxnLst/>
                <a:rect l="0" t="0" r="0" b="0"/>
                <a:pathLst>
                  <a:path w="3069" h="3362" fill="none" extrusionOk="0">
                    <a:moveTo>
                      <a:pt x="0" y="1511"/>
                    </a:moveTo>
                    <a:lnTo>
                      <a:pt x="0" y="1511"/>
                    </a:lnTo>
                    <a:lnTo>
                      <a:pt x="24" y="1340"/>
                    </a:lnTo>
                    <a:lnTo>
                      <a:pt x="49" y="1170"/>
                    </a:lnTo>
                    <a:lnTo>
                      <a:pt x="73" y="1024"/>
                    </a:lnTo>
                    <a:lnTo>
                      <a:pt x="122" y="877"/>
                    </a:lnTo>
                    <a:lnTo>
                      <a:pt x="195" y="756"/>
                    </a:lnTo>
                    <a:lnTo>
                      <a:pt x="268" y="634"/>
                    </a:lnTo>
                    <a:lnTo>
                      <a:pt x="365" y="512"/>
                    </a:lnTo>
                    <a:lnTo>
                      <a:pt x="463" y="415"/>
                    </a:lnTo>
                    <a:lnTo>
                      <a:pt x="682" y="220"/>
                    </a:lnTo>
                    <a:lnTo>
                      <a:pt x="950" y="98"/>
                    </a:lnTo>
                    <a:lnTo>
                      <a:pt x="1218" y="25"/>
                    </a:lnTo>
                    <a:lnTo>
                      <a:pt x="1534" y="1"/>
                    </a:lnTo>
                    <a:lnTo>
                      <a:pt x="1534" y="1"/>
                    </a:lnTo>
                    <a:lnTo>
                      <a:pt x="1851" y="25"/>
                    </a:lnTo>
                    <a:lnTo>
                      <a:pt x="2119" y="98"/>
                    </a:lnTo>
                    <a:lnTo>
                      <a:pt x="2387" y="220"/>
                    </a:lnTo>
                    <a:lnTo>
                      <a:pt x="2606" y="415"/>
                    </a:lnTo>
                    <a:lnTo>
                      <a:pt x="2703" y="512"/>
                    </a:lnTo>
                    <a:lnTo>
                      <a:pt x="2801" y="634"/>
                    </a:lnTo>
                    <a:lnTo>
                      <a:pt x="2874" y="756"/>
                    </a:lnTo>
                    <a:lnTo>
                      <a:pt x="2947" y="877"/>
                    </a:lnTo>
                    <a:lnTo>
                      <a:pt x="2996" y="1024"/>
                    </a:lnTo>
                    <a:lnTo>
                      <a:pt x="3020" y="1170"/>
                    </a:lnTo>
                    <a:lnTo>
                      <a:pt x="3044" y="1340"/>
                    </a:lnTo>
                    <a:lnTo>
                      <a:pt x="3069" y="1511"/>
                    </a:lnTo>
                    <a:lnTo>
                      <a:pt x="3069" y="1511"/>
                    </a:lnTo>
                    <a:lnTo>
                      <a:pt x="3044" y="1681"/>
                    </a:lnTo>
                    <a:lnTo>
                      <a:pt x="3020" y="1852"/>
                    </a:lnTo>
                    <a:lnTo>
                      <a:pt x="2947" y="2193"/>
                    </a:lnTo>
                    <a:lnTo>
                      <a:pt x="2801" y="2509"/>
                    </a:lnTo>
                    <a:lnTo>
                      <a:pt x="2606" y="2777"/>
                    </a:lnTo>
                    <a:lnTo>
                      <a:pt x="2509" y="2899"/>
                    </a:lnTo>
                    <a:lnTo>
                      <a:pt x="2387" y="3021"/>
                    </a:lnTo>
                    <a:lnTo>
                      <a:pt x="2265" y="3118"/>
                    </a:lnTo>
                    <a:lnTo>
                      <a:pt x="2119" y="3191"/>
                    </a:lnTo>
                    <a:lnTo>
                      <a:pt x="1997" y="3264"/>
                    </a:lnTo>
                    <a:lnTo>
                      <a:pt x="1851" y="3313"/>
                    </a:lnTo>
                    <a:lnTo>
                      <a:pt x="1681" y="3337"/>
                    </a:lnTo>
                    <a:lnTo>
                      <a:pt x="1534" y="3362"/>
                    </a:lnTo>
                    <a:lnTo>
                      <a:pt x="1534" y="3362"/>
                    </a:lnTo>
                    <a:lnTo>
                      <a:pt x="1388" y="3337"/>
                    </a:lnTo>
                    <a:lnTo>
                      <a:pt x="1218" y="3313"/>
                    </a:lnTo>
                    <a:lnTo>
                      <a:pt x="1072" y="3264"/>
                    </a:lnTo>
                    <a:lnTo>
                      <a:pt x="950" y="3191"/>
                    </a:lnTo>
                    <a:lnTo>
                      <a:pt x="804" y="3118"/>
                    </a:lnTo>
                    <a:lnTo>
                      <a:pt x="682" y="3021"/>
                    </a:lnTo>
                    <a:lnTo>
                      <a:pt x="560" y="2899"/>
                    </a:lnTo>
                    <a:lnTo>
                      <a:pt x="463" y="2777"/>
                    </a:lnTo>
                    <a:lnTo>
                      <a:pt x="268" y="2509"/>
                    </a:lnTo>
                    <a:lnTo>
                      <a:pt x="122" y="2193"/>
                    </a:lnTo>
                    <a:lnTo>
                      <a:pt x="49" y="1852"/>
                    </a:lnTo>
                    <a:lnTo>
                      <a:pt x="24" y="1681"/>
                    </a:lnTo>
                    <a:lnTo>
                      <a:pt x="0" y="1511"/>
                    </a:lnTo>
                    <a:lnTo>
                      <a:pt x="0" y="151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03415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7" name="Shape 479"/>
            <p:cNvSpPr/>
            <p:nvPr/>
          </p:nvSpPr>
          <p:spPr>
            <a:xfrm>
              <a:off x="4126717" y="3074844"/>
              <a:ext cx="453447" cy="425544"/>
            </a:xfrm>
            <a:custGeom>
              <a:avLst/>
              <a:gdLst/>
              <a:ahLst/>
              <a:cxnLst/>
              <a:rect l="0" t="0" r="0" b="0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solidFill>
              <a:srgbClr val="03415D"/>
            </a:solidFill>
            <a:ln w="9525" cap="rnd" cmpd="sng">
              <a:solidFill>
                <a:srgbClr val="03415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425975" cy="10287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Strategies to Build Personal Competencies</a:t>
            </a:r>
            <a:endParaRPr lang="en-US" sz="20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460" y="770448"/>
            <a:ext cx="453447" cy="425544"/>
            <a:chOff x="4126717" y="3074844"/>
            <a:chExt cx="453447" cy="425544"/>
          </a:xfrm>
        </p:grpSpPr>
        <p:grpSp>
          <p:nvGrpSpPr>
            <p:cNvPr id="13" name="Shape 564"/>
            <p:cNvGrpSpPr/>
            <p:nvPr/>
          </p:nvGrpSpPr>
          <p:grpSpPr>
            <a:xfrm>
              <a:off x="4298605" y="3213632"/>
              <a:ext cx="100953" cy="206137"/>
              <a:chOff x="4747025" y="2332025"/>
              <a:chExt cx="166850" cy="378750"/>
            </a:xfrm>
          </p:grpSpPr>
          <p:sp>
            <p:nvSpPr>
              <p:cNvPr id="15" name="Shape 565"/>
              <p:cNvSpPr/>
              <p:nvPr/>
            </p:nvSpPr>
            <p:spPr>
              <a:xfrm>
                <a:off x="4747025" y="2427025"/>
                <a:ext cx="166850" cy="283750"/>
              </a:xfrm>
              <a:custGeom>
                <a:avLst/>
                <a:gdLst/>
                <a:ahLst/>
                <a:cxnLst/>
                <a:rect l="0" t="0" r="0" b="0"/>
                <a:pathLst>
                  <a:path w="6674" h="11350" fill="none" extrusionOk="0">
                    <a:moveTo>
                      <a:pt x="4019" y="0"/>
                    </a:moveTo>
                    <a:lnTo>
                      <a:pt x="4019" y="0"/>
                    </a:lnTo>
                    <a:lnTo>
                      <a:pt x="3873" y="73"/>
                    </a:lnTo>
                    <a:lnTo>
                      <a:pt x="3703" y="122"/>
                    </a:lnTo>
                    <a:lnTo>
                      <a:pt x="3508" y="171"/>
                    </a:lnTo>
                    <a:lnTo>
                      <a:pt x="3337" y="171"/>
                    </a:lnTo>
                    <a:lnTo>
                      <a:pt x="3337" y="171"/>
                    </a:lnTo>
                    <a:lnTo>
                      <a:pt x="3167" y="171"/>
                    </a:lnTo>
                    <a:lnTo>
                      <a:pt x="2996" y="146"/>
                    </a:lnTo>
                    <a:lnTo>
                      <a:pt x="2826" y="73"/>
                    </a:lnTo>
                    <a:lnTo>
                      <a:pt x="2655" y="24"/>
                    </a:lnTo>
                    <a:lnTo>
                      <a:pt x="2655" y="24"/>
                    </a:lnTo>
                    <a:lnTo>
                      <a:pt x="2412" y="24"/>
                    </a:lnTo>
                    <a:lnTo>
                      <a:pt x="2168" y="97"/>
                    </a:lnTo>
                    <a:lnTo>
                      <a:pt x="1949" y="171"/>
                    </a:lnTo>
                    <a:lnTo>
                      <a:pt x="1706" y="317"/>
                    </a:lnTo>
                    <a:lnTo>
                      <a:pt x="1486" y="487"/>
                    </a:lnTo>
                    <a:lnTo>
                      <a:pt x="1243" y="682"/>
                    </a:lnTo>
                    <a:lnTo>
                      <a:pt x="1048" y="926"/>
                    </a:lnTo>
                    <a:lnTo>
                      <a:pt x="853" y="1193"/>
                    </a:lnTo>
                    <a:lnTo>
                      <a:pt x="658" y="1510"/>
                    </a:lnTo>
                    <a:lnTo>
                      <a:pt x="512" y="1851"/>
                    </a:lnTo>
                    <a:lnTo>
                      <a:pt x="366" y="2216"/>
                    </a:lnTo>
                    <a:lnTo>
                      <a:pt x="244" y="2630"/>
                    </a:lnTo>
                    <a:lnTo>
                      <a:pt x="123" y="3093"/>
                    </a:lnTo>
                    <a:lnTo>
                      <a:pt x="49" y="3580"/>
                    </a:lnTo>
                    <a:lnTo>
                      <a:pt x="1" y="4092"/>
                    </a:lnTo>
                    <a:lnTo>
                      <a:pt x="1" y="4652"/>
                    </a:lnTo>
                    <a:lnTo>
                      <a:pt x="1" y="4652"/>
                    </a:lnTo>
                    <a:lnTo>
                      <a:pt x="1" y="4774"/>
                    </a:lnTo>
                    <a:lnTo>
                      <a:pt x="25" y="4895"/>
                    </a:lnTo>
                    <a:lnTo>
                      <a:pt x="74" y="4993"/>
                    </a:lnTo>
                    <a:lnTo>
                      <a:pt x="147" y="5090"/>
                    </a:lnTo>
                    <a:lnTo>
                      <a:pt x="220" y="5163"/>
                    </a:lnTo>
                    <a:lnTo>
                      <a:pt x="317" y="5236"/>
                    </a:lnTo>
                    <a:lnTo>
                      <a:pt x="415" y="5261"/>
                    </a:lnTo>
                    <a:lnTo>
                      <a:pt x="537" y="5285"/>
                    </a:lnTo>
                    <a:lnTo>
                      <a:pt x="537" y="5285"/>
                    </a:lnTo>
                    <a:lnTo>
                      <a:pt x="658" y="5261"/>
                    </a:lnTo>
                    <a:lnTo>
                      <a:pt x="756" y="5236"/>
                    </a:lnTo>
                    <a:lnTo>
                      <a:pt x="853" y="5163"/>
                    </a:lnTo>
                    <a:lnTo>
                      <a:pt x="926" y="5090"/>
                    </a:lnTo>
                    <a:lnTo>
                      <a:pt x="999" y="4993"/>
                    </a:lnTo>
                    <a:lnTo>
                      <a:pt x="1024" y="4895"/>
                    </a:lnTo>
                    <a:lnTo>
                      <a:pt x="1048" y="4774"/>
                    </a:lnTo>
                    <a:lnTo>
                      <a:pt x="1072" y="4652"/>
                    </a:lnTo>
                    <a:lnTo>
                      <a:pt x="1072" y="4652"/>
                    </a:lnTo>
                    <a:lnTo>
                      <a:pt x="1097" y="4189"/>
                    </a:lnTo>
                    <a:lnTo>
                      <a:pt x="1145" y="3726"/>
                    </a:lnTo>
                    <a:lnTo>
                      <a:pt x="1218" y="3312"/>
                    </a:lnTo>
                    <a:lnTo>
                      <a:pt x="1316" y="2923"/>
                    </a:lnTo>
                    <a:lnTo>
                      <a:pt x="1438" y="2582"/>
                    </a:lnTo>
                    <a:lnTo>
                      <a:pt x="1535" y="2338"/>
                    </a:lnTo>
                    <a:lnTo>
                      <a:pt x="1633" y="2168"/>
                    </a:lnTo>
                    <a:lnTo>
                      <a:pt x="1681" y="2143"/>
                    </a:lnTo>
                    <a:lnTo>
                      <a:pt x="1706" y="2143"/>
                    </a:lnTo>
                    <a:lnTo>
                      <a:pt x="1706" y="2143"/>
                    </a:lnTo>
                    <a:lnTo>
                      <a:pt x="1730" y="2241"/>
                    </a:lnTo>
                    <a:lnTo>
                      <a:pt x="1730" y="2509"/>
                    </a:lnTo>
                    <a:lnTo>
                      <a:pt x="1681" y="3483"/>
                    </a:lnTo>
                    <a:lnTo>
                      <a:pt x="1608" y="4822"/>
                    </a:lnTo>
                    <a:lnTo>
                      <a:pt x="1486" y="6357"/>
                    </a:lnTo>
                    <a:lnTo>
                      <a:pt x="1243" y="9231"/>
                    </a:lnTo>
                    <a:lnTo>
                      <a:pt x="1145" y="10521"/>
                    </a:lnTo>
                    <a:lnTo>
                      <a:pt x="1145" y="10521"/>
                    </a:lnTo>
                    <a:lnTo>
                      <a:pt x="1145" y="10668"/>
                    </a:lnTo>
                    <a:lnTo>
                      <a:pt x="1145" y="10814"/>
                    </a:lnTo>
                    <a:lnTo>
                      <a:pt x="1194" y="10935"/>
                    </a:lnTo>
                    <a:lnTo>
                      <a:pt x="1267" y="11057"/>
                    </a:lnTo>
                    <a:lnTo>
                      <a:pt x="1340" y="11155"/>
                    </a:lnTo>
                    <a:lnTo>
                      <a:pt x="1462" y="11252"/>
                    </a:lnTo>
                    <a:lnTo>
                      <a:pt x="1584" y="11325"/>
                    </a:lnTo>
                    <a:lnTo>
                      <a:pt x="1706" y="11349"/>
                    </a:lnTo>
                    <a:lnTo>
                      <a:pt x="1706" y="11349"/>
                    </a:lnTo>
                    <a:lnTo>
                      <a:pt x="1827" y="11349"/>
                    </a:lnTo>
                    <a:lnTo>
                      <a:pt x="1827" y="11349"/>
                    </a:lnTo>
                    <a:lnTo>
                      <a:pt x="1949" y="11349"/>
                    </a:lnTo>
                    <a:lnTo>
                      <a:pt x="2071" y="11325"/>
                    </a:lnTo>
                    <a:lnTo>
                      <a:pt x="2168" y="11252"/>
                    </a:lnTo>
                    <a:lnTo>
                      <a:pt x="2266" y="11179"/>
                    </a:lnTo>
                    <a:lnTo>
                      <a:pt x="2339" y="11106"/>
                    </a:lnTo>
                    <a:lnTo>
                      <a:pt x="2412" y="11008"/>
                    </a:lnTo>
                    <a:lnTo>
                      <a:pt x="2461" y="10887"/>
                    </a:lnTo>
                    <a:lnTo>
                      <a:pt x="2509" y="10765"/>
                    </a:lnTo>
                    <a:lnTo>
                      <a:pt x="3045" y="7014"/>
                    </a:lnTo>
                    <a:lnTo>
                      <a:pt x="3045" y="7014"/>
                    </a:lnTo>
                    <a:lnTo>
                      <a:pt x="3045" y="6966"/>
                    </a:lnTo>
                    <a:lnTo>
                      <a:pt x="3094" y="6868"/>
                    </a:lnTo>
                    <a:lnTo>
                      <a:pt x="3143" y="6819"/>
                    </a:lnTo>
                    <a:lnTo>
                      <a:pt x="3191" y="6771"/>
                    </a:lnTo>
                    <a:lnTo>
                      <a:pt x="3264" y="6746"/>
                    </a:lnTo>
                    <a:lnTo>
                      <a:pt x="3337" y="6722"/>
                    </a:lnTo>
                    <a:lnTo>
                      <a:pt x="3337" y="6722"/>
                    </a:lnTo>
                    <a:lnTo>
                      <a:pt x="3410" y="6746"/>
                    </a:lnTo>
                    <a:lnTo>
                      <a:pt x="3484" y="6771"/>
                    </a:lnTo>
                    <a:lnTo>
                      <a:pt x="3532" y="6819"/>
                    </a:lnTo>
                    <a:lnTo>
                      <a:pt x="3581" y="6868"/>
                    </a:lnTo>
                    <a:lnTo>
                      <a:pt x="3630" y="6966"/>
                    </a:lnTo>
                    <a:lnTo>
                      <a:pt x="3630" y="7014"/>
                    </a:lnTo>
                    <a:lnTo>
                      <a:pt x="4165" y="10765"/>
                    </a:lnTo>
                    <a:lnTo>
                      <a:pt x="4165" y="10765"/>
                    </a:lnTo>
                    <a:lnTo>
                      <a:pt x="4214" y="10887"/>
                    </a:lnTo>
                    <a:lnTo>
                      <a:pt x="4263" y="11008"/>
                    </a:lnTo>
                    <a:lnTo>
                      <a:pt x="4336" y="11106"/>
                    </a:lnTo>
                    <a:lnTo>
                      <a:pt x="4409" y="11179"/>
                    </a:lnTo>
                    <a:lnTo>
                      <a:pt x="4506" y="11252"/>
                    </a:lnTo>
                    <a:lnTo>
                      <a:pt x="4604" y="11325"/>
                    </a:lnTo>
                    <a:lnTo>
                      <a:pt x="4726" y="11349"/>
                    </a:lnTo>
                    <a:lnTo>
                      <a:pt x="4847" y="11349"/>
                    </a:lnTo>
                    <a:lnTo>
                      <a:pt x="4847" y="11349"/>
                    </a:lnTo>
                    <a:lnTo>
                      <a:pt x="4969" y="11349"/>
                    </a:lnTo>
                    <a:lnTo>
                      <a:pt x="4969" y="11349"/>
                    </a:lnTo>
                    <a:lnTo>
                      <a:pt x="5091" y="11325"/>
                    </a:lnTo>
                    <a:lnTo>
                      <a:pt x="5213" y="11252"/>
                    </a:lnTo>
                    <a:lnTo>
                      <a:pt x="5334" y="11155"/>
                    </a:lnTo>
                    <a:lnTo>
                      <a:pt x="5408" y="11057"/>
                    </a:lnTo>
                    <a:lnTo>
                      <a:pt x="5481" y="10935"/>
                    </a:lnTo>
                    <a:lnTo>
                      <a:pt x="5529" y="10814"/>
                    </a:lnTo>
                    <a:lnTo>
                      <a:pt x="5529" y="10668"/>
                    </a:lnTo>
                    <a:lnTo>
                      <a:pt x="5529" y="10521"/>
                    </a:lnTo>
                    <a:lnTo>
                      <a:pt x="5529" y="10521"/>
                    </a:lnTo>
                    <a:lnTo>
                      <a:pt x="5188" y="6381"/>
                    </a:lnTo>
                    <a:lnTo>
                      <a:pt x="4994" y="3507"/>
                    </a:lnTo>
                    <a:lnTo>
                      <a:pt x="4945" y="2533"/>
                    </a:lnTo>
                    <a:lnTo>
                      <a:pt x="4945" y="2241"/>
                    </a:lnTo>
                    <a:lnTo>
                      <a:pt x="4969" y="2143"/>
                    </a:lnTo>
                    <a:lnTo>
                      <a:pt x="4969" y="2143"/>
                    </a:lnTo>
                    <a:lnTo>
                      <a:pt x="4994" y="2143"/>
                    </a:lnTo>
                    <a:lnTo>
                      <a:pt x="5042" y="2168"/>
                    </a:lnTo>
                    <a:lnTo>
                      <a:pt x="5140" y="2314"/>
                    </a:lnTo>
                    <a:lnTo>
                      <a:pt x="5237" y="2557"/>
                    </a:lnTo>
                    <a:lnTo>
                      <a:pt x="5334" y="2898"/>
                    </a:lnTo>
                    <a:lnTo>
                      <a:pt x="5432" y="3288"/>
                    </a:lnTo>
                    <a:lnTo>
                      <a:pt x="5529" y="3726"/>
                    </a:lnTo>
                    <a:lnTo>
                      <a:pt x="5578" y="4189"/>
                    </a:lnTo>
                    <a:lnTo>
                      <a:pt x="5602" y="4652"/>
                    </a:lnTo>
                    <a:lnTo>
                      <a:pt x="5602" y="4652"/>
                    </a:lnTo>
                    <a:lnTo>
                      <a:pt x="5627" y="4774"/>
                    </a:lnTo>
                    <a:lnTo>
                      <a:pt x="5651" y="4895"/>
                    </a:lnTo>
                    <a:lnTo>
                      <a:pt x="5675" y="4993"/>
                    </a:lnTo>
                    <a:lnTo>
                      <a:pt x="5749" y="5090"/>
                    </a:lnTo>
                    <a:lnTo>
                      <a:pt x="5822" y="5163"/>
                    </a:lnTo>
                    <a:lnTo>
                      <a:pt x="5919" y="5236"/>
                    </a:lnTo>
                    <a:lnTo>
                      <a:pt x="6016" y="5261"/>
                    </a:lnTo>
                    <a:lnTo>
                      <a:pt x="6138" y="5285"/>
                    </a:lnTo>
                    <a:lnTo>
                      <a:pt x="6138" y="5285"/>
                    </a:lnTo>
                    <a:lnTo>
                      <a:pt x="6260" y="5261"/>
                    </a:lnTo>
                    <a:lnTo>
                      <a:pt x="6357" y="5236"/>
                    </a:lnTo>
                    <a:lnTo>
                      <a:pt x="6455" y="5163"/>
                    </a:lnTo>
                    <a:lnTo>
                      <a:pt x="6528" y="5090"/>
                    </a:lnTo>
                    <a:lnTo>
                      <a:pt x="6601" y="4993"/>
                    </a:lnTo>
                    <a:lnTo>
                      <a:pt x="6650" y="4895"/>
                    </a:lnTo>
                    <a:lnTo>
                      <a:pt x="6674" y="4774"/>
                    </a:lnTo>
                    <a:lnTo>
                      <a:pt x="6674" y="4652"/>
                    </a:lnTo>
                    <a:lnTo>
                      <a:pt x="6674" y="4652"/>
                    </a:lnTo>
                    <a:lnTo>
                      <a:pt x="6674" y="4092"/>
                    </a:lnTo>
                    <a:lnTo>
                      <a:pt x="6625" y="3556"/>
                    </a:lnTo>
                    <a:lnTo>
                      <a:pt x="6552" y="3069"/>
                    </a:lnTo>
                    <a:lnTo>
                      <a:pt x="6455" y="2630"/>
                    </a:lnTo>
                    <a:lnTo>
                      <a:pt x="6357" y="2216"/>
                    </a:lnTo>
                    <a:lnTo>
                      <a:pt x="6211" y="1827"/>
                    </a:lnTo>
                    <a:lnTo>
                      <a:pt x="6065" y="1486"/>
                    </a:lnTo>
                    <a:lnTo>
                      <a:pt x="5895" y="1169"/>
                    </a:lnTo>
                    <a:lnTo>
                      <a:pt x="5700" y="901"/>
                    </a:lnTo>
                    <a:lnTo>
                      <a:pt x="5505" y="658"/>
                    </a:lnTo>
                    <a:lnTo>
                      <a:pt x="5286" y="463"/>
                    </a:lnTo>
                    <a:lnTo>
                      <a:pt x="5042" y="292"/>
                    </a:lnTo>
                    <a:lnTo>
                      <a:pt x="4799" y="171"/>
                    </a:lnTo>
                    <a:lnTo>
                      <a:pt x="4555" y="73"/>
                    </a:lnTo>
                    <a:lnTo>
                      <a:pt x="4287" y="24"/>
                    </a:lnTo>
                    <a:lnTo>
                      <a:pt x="4019" y="0"/>
                    </a:lnTo>
                    <a:lnTo>
                      <a:pt x="4019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566"/>
              <p:cNvSpPr/>
              <p:nvPr/>
            </p:nvSpPr>
            <p:spPr>
              <a:xfrm>
                <a:off x="4792100" y="2332025"/>
                <a:ext cx="76725" cy="84050"/>
              </a:xfrm>
              <a:custGeom>
                <a:avLst/>
                <a:gdLst/>
                <a:ahLst/>
                <a:cxnLst/>
                <a:rect l="0" t="0" r="0" b="0"/>
                <a:pathLst>
                  <a:path w="3069" h="3362" fill="none" extrusionOk="0">
                    <a:moveTo>
                      <a:pt x="0" y="1511"/>
                    </a:moveTo>
                    <a:lnTo>
                      <a:pt x="0" y="1511"/>
                    </a:lnTo>
                    <a:lnTo>
                      <a:pt x="24" y="1340"/>
                    </a:lnTo>
                    <a:lnTo>
                      <a:pt x="49" y="1170"/>
                    </a:lnTo>
                    <a:lnTo>
                      <a:pt x="73" y="1024"/>
                    </a:lnTo>
                    <a:lnTo>
                      <a:pt x="122" y="877"/>
                    </a:lnTo>
                    <a:lnTo>
                      <a:pt x="195" y="756"/>
                    </a:lnTo>
                    <a:lnTo>
                      <a:pt x="268" y="634"/>
                    </a:lnTo>
                    <a:lnTo>
                      <a:pt x="365" y="512"/>
                    </a:lnTo>
                    <a:lnTo>
                      <a:pt x="463" y="415"/>
                    </a:lnTo>
                    <a:lnTo>
                      <a:pt x="682" y="220"/>
                    </a:lnTo>
                    <a:lnTo>
                      <a:pt x="950" y="98"/>
                    </a:lnTo>
                    <a:lnTo>
                      <a:pt x="1218" y="25"/>
                    </a:lnTo>
                    <a:lnTo>
                      <a:pt x="1534" y="1"/>
                    </a:lnTo>
                    <a:lnTo>
                      <a:pt x="1534" y="1"/>
                    </a:lnTo>
                    <a:lnTo>
                      <a:pt x="1851" y="25"/>
                    </a:lnTo>
                    <a:lnTo>
                      <a:pt x="2119" y="98"/>
                    </a:lnTo>
                    <a:lnTo>
                      <a:pt x="2387" y="220"/>
                    </a:lnTo>
                    <a:lnTo>
                      <a:pt x="2606" y="415"/>
                    </a:lnTo>
                    <a:lnTo>
                      <a:pt x="2703" y="512"/>
                    </a:lnTo>
                    <a:lnTo>
                      <a:pt x="2801" y="634"/>
                    </a:lnTo>
                    <a:lnTo>
                      <a:pt x="2874" y="756"/>
                    </a:lnTo>
                    <a:lnTo>
                      <a:pt x="2947" y="877"/>
                    </a:lnTo>
                    <a:lnTo>
                      <a:pt x="2996" y="1024"/>
                    </a:lnTo>
                    <a:lnTo>
                      <a:pt x="3020" y="1170"/>
                    </a:lnTo>
                    <a:lnTo>
                      <a:pt x="3044" y="1340"/>
                    </a:lnTo>
                    <a:lnTo>
                      <a:pt x="3069" y="1511"/>
                    </a:lnTo>
                    <a:lnTo>
                      <a:pt x="3069" y="1511"/>
                    </a:lnTo>
                    <a:lnTo>
                      <a:pt x="3044" y="1681"/>
                    </a:lnTo>
                    <a:lnTo>
                      <a:pt x="3020" y="1852"/>
                    </a:lnTo>
                    <a:lnTo>
                      <a:pt x="2947" y="2193"/>
                    </a:lnTo>
                    <a:lnTo>
                      <a:pt x="2801" y="2509"/>
                    </a:lnTo>
                    <a:lnTo>
                      <a:pt x="2606" y="2777"/>
                    </a:lnTo>
                    <a:lnTo>
                      <a:pt x="2509" y="2899"/>
                    </a:lnTo>
                    <a:lnTo>
                      <a:pt x="2387" y="3021"/>
                    </a:lnTo>
                    <a:lnTo>
                      <a:pt x="2265" y="3118"/>
                    </a:lnTo>
                    <a:lnTo>
                      <a:pt x="2119" y="3191"/>
                    </a:lnTo>
                    <a:lnTo>
                      <a:pt x="1997" y="3264"/>
                    </a:lnTo>
                    <a:lnTo>
                      <a:pt x="1851" y="3313"/>
                    </a:lnTo>
                    <a:lnTo>
                      <a:pt x="1681" y="3337"/>
                    </a:lnTo>
                    <a:lnTo>
                      <a:pt x="1534" y="3362"/>
                    </a:lnTo>
                    <a:lnTo>
                      <a:pt x="1534" y="3362"/>
                    </a:lnTo>
                    <a:lnTo>
                      <a:pt x="1388" y="3337"/>
                    </a:lnTo>
                    <a:lnTo>
                      <a:pt x="1218" y="3313"/>
                    </a:lnTo>
                    <a:lnTo>
                      <a:pt x="1072" y="3264"/>
                    </a:lnTo>
                    <a:lnTo>
                      <a:pt x="950" y="3191"/>
                    </a:lnTo>
                    <a:lnTo>
                      <a:pt x="804" y="3118"/>
                    </a:lnTo>
                    <a:lnTo>
                      <a:pt x="682" y="3021"/>
                    </a:lnTo>
                    <a:lnTo>
                      <a:pt x="560" y="2899"/>
                    </a:lnTo>
                    <a:lnTo>
                      <a:pt x="463" y="2777"/>
                    </a:lnTo>
                    <a:lnTo>
                      <a:pt x="268" y="2509"/>
                    </a:lnTo>
                    <a:lnTo>
                      <a:pt x="122" y="2193"/>
                    </a:lnTo>
                    <a:lnTo>
                      <a:pt x="49" y="1852"/>
                    </a:lnTo>
                    <a:lnTo>
                      <a:pt x="24" y="1681"/>
                    </a:lnTo>
                    <a:lnTo>
                      <a:pt x="0" y="1511"/>
                    </a:lnTo>
                    <a:lnTo>
                      <a:pt x="0" y="1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4" name="Shape 479"/>
            <p:cNvSpPr/>
            <p:nvPr/>
          </p:nvSpPr>
          <p:spPr>
            <a:xfrm>
              <a:off x="4126717" y="3074844"/>
              <a:ext cx="453447" cy="425544"/>
            </a:xfrm>
            <a:custGeom>
              <a:avLst/>
              <a:gdLst/>
              <a:ahLst/>
              <a:cxnLst/>
              <a:rect l="0" t="0" r="0" b="0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952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Text Placeholder 3"/>
          <p:cNvSpPr txBox="1">
            <a:spLocks/>
          </p:cNvSpPr>
          <p:nvPr/>
        </p:nvSpPr>
        <p:spPr>
          <a:xfrm>
            <a:off x="1298425" y="19196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Font typeface="Nixie One"/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Intentionally incorporate a personal competency (or two) in each lesson</a:t>
            </a: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Cognitive</a:t>
            </a: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Metacognitive</a:t>
            </a: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Motivational</a:t>
            </a: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Social/Emotional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Cognitive</a:t>
            </a:r>
            <a:r>
              <a:rPr lang="en" dirty="0" smtClean="0"/>
              <a:t> Competency Strategies</a:t>
            </a:r>
            <a:endParaRPr lang="en" dirty="0"/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prior learning and connect it with new topics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Memorization/memorization techniques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and questioning to reinforce retained knowledge in memory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Vocabulary development</a:t>
            </a:r>
          </a:p>
          <a:p>
            <a:pPr lvl="0" rtl="0">
              <a:spcBef>
                <a:spcPts val="0"/>
              </a:spcBef>
              <a:buNone/>
            </a:pPr>
            <a:endParaRPr lang="en" sz="2400" u="sng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5026623" y="1767275"/>
            <a:ext cx="3660300" cy="2206011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Teaching common facts that student will encounter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Rich reading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Writing assignments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pathways of exploration and discovery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hape 115" descr="... brain and gears | by ..."/>
          <p:cNvPicPr preferRelativeResize="0"/>
          <p:nvPr/>
        </p:nvPicPr>
        <p:blipFill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494" y="792573"/>
            <a:ext cx="645742" cy="5044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26623" y="4127174"/>
            <a:ext cx="3224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Also see infographic!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3331029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Lesson topic:</a:t>
            </a:r>
          </a:p>
          <a:p>
            <a:r>
              <a:rPr lang="en-US" dirty="0" smtClean="0"/>
              <a:t>Grade level: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 idx="4294967295"/>
          </p:nvPr>
        </p:nvSpPr>
        <p:spPr>
          <a:xfrm>
            <a:off x="0" y="530225"/>
            <a:ext cx="5665788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              </a:t>
            </a:r>
            <a:r>
              <a:rPr lang="en" dirty="0" smtClean="0">
                <a:latin typeface="+mj-lt"/>
              </a:rPr>
              <a:t>Metacognitive Competency Strategies</a:t>
            </a:r>
            <a:endParaRPr lang="en" dirty="0">
              <a:latin typeface="+mj-lt"/>
            </a:endParaRPr>
          </a:p>
        </p:txBody>
      </p:sp>
      <p:sp>
        <p:nvSpPr>
          <p:cNvPr id="419" name="Shape 419"/>
          <p:cNvSpPr txBox="1">
            <a:spLocks noGrp="1"/>
          </p:cNvSpPr>
          <p:nvPr>
            <p:ph type="body" idx="4294967295"/>
          </p:nvPr>
        </p:nvSpPr>
        <p:spPr>
          <a:xfrm>
            <a:off x="808264" y="1248229"/>
            <a:ext cx="7512050" cy="36909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out loud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 students as problem solver and active listener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active listening, note-taking, strategic reading, organization of content, access to resources, questioning, memorization (mnemonics), outlining, practice, analytical thinking, self-monitoring, and test preparation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self-checks and peer checks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how to chart/graph mastery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documentation of process in assignments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procedures of logic, synthesis and evaluation</a:t>
            </a:r>
          </a:p>
          <a:p>
            <a:pPr marL="342900" lvl="1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techniques for divergent thinking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6025" y="4400250"/>
            <a:ext cx="76944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3B8D6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" name="Shape 159" descr="Lightbulb by kwl617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01" y="632284"/>
            <a:ext cx="618763" cy="4989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15677" y="4033959"/>
            <a:ext cx="3224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Also see infographic!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3331029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Lesson topic:</a:t>
            </a:r>
          </a:p>
          <a:p>
            <a:r>
              <a:rPr lang="en-US" dirty="0" smtClean="0"/>
              <a:t>Grade level: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536" y="893140"/>
            <a:ext cx="59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Motivational Competency Strategies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" name="Shape 201" descr="Man reading book | Flickr ..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739" y="609405"/>
            <a:ext cx="536661" cy="5674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51164" y="1262472"/>
            <a:ext cx="7772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growth mindset (success from effort and self-regulation)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learning tasks to student’s personal aspirations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Differentiate assignments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students find satisfaction in mastery and learning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Stretch student’s interests in new topics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Celebrate mastery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parents in understanding their influence on their child’s mindset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7737" y="4434951"/>
            <a:ext cx="3224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Also see infographic!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3331029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Lesson topic:</a:t>
            </a:r>
          </a:p>
          <a:p>
            <a:r>
              <a:rPr lang="en-US" dirty="0" smtClean="0"/>
              <a:t>Grade level: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Social/Emotional</a:t>
            </a:r>
            <a:r>
              <a:rPr lang="en-US" dirty="0" smtClean="0"/>
              <a:t> Competency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857" y="1773299"/>
            <a:ext cx="2535068" cy="3152699"/>
          </a:xfrm>
          <a:solidFill>
            <a:srgbClr val="05793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and reinforce positive social skills and relationships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classroom norms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students to understand the consequences of their decisions and take responsibility for them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194305" y="1773298"/>
            <a:ext cx="2669721" cy="3152699"/>
          </a:xfrm>
          <a:solidFill>
            <a:srgbClr val="05793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attentive to student’s emotional states/guide students in ability to manage emotions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students set constructive goals for learning and for social relationships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responsible behavior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033407" y="1773300"/>
            <a:ext cx="2694214" cy="3152699"/>
          </a:xfrm>
          <a:solidFill>
            <a:srgbClr val="05793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cooperative learning methods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questioning, seeking help from others and offering help to others</a:t>
            </a:r>
          </a:p>
          <a:p>
            <a:pPr marL="285750" lvl="1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 parents to promote and reinforce social/emotional skills at home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hape 243" descr="Yellow 3d Smiley Icon ..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471" y="776544"/>
            <a:ext cx="503108" cy="53706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56709" y="4618222"/>
            <a:ext cx="2470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Also see infographic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Now for the good stuff. . .</a:t>
            </a:r>
            <a:endParaRPr lang="en-US" dirty="0"/>
          </a:p>
        </p:txBody>
      </p:sp>
      <p:cxnSp>
        <p:nvCxnSpPr>
          <p:cNvPr id="259" name="Shape 259"/>
          <p:cNvCxnSpPr/>
          <p:nvPr/>
        </p:nvCxnSpPr>
        <p:spPr>
          <a:xfrm>
            <a:off x="4475988" y="1682587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4475987" y="2420358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4475988" y="3179384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475985" y="390997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Shape 270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Enhanced Lesson Design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74" y="739877"/>
            <a:ext cx="2982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20000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1</a:t>
            </a:r>
            <a:endParaRPr lang="en" sz="20000" dirty="0">
              <a:solidFill>
                <a:srgbClr val="18637B"/>
              </a:solidFill>
              <a:latin typeface="+mj-lt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6500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3331029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Lesson topic:</a:t>
            </a:r>
          </a:p>
          <a:p>
            <a:r>
              <a:rPr lang="en-US" dirty="0" smtClean="0"/>
              <a:t>Grade level: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Discussion of Enhanced Lesson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ubTitle" idx="4294967295"/>
          </p:nvPr>
        </p:nvSpPr>
        <p:spPr>
          <a:xfrm>
            <a:off x="685800" y="496748"/>
            <a:ext cx="7884600" cy="381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FFFF"/>
                </a:solidFill>
                <a:latin typeface="+mj-lt"/>
              </a:rPr>
              <a:t>Now that you have a basic lesson designed, how do you enhance it?</a:t>
            </a:r>
            <a:endParaRPr lang="en" sz="3600" b="1" dirty="0">
              <a:solidFill>
                <a:srgbClr val="FFFFFF"/>
              </a:solidFill>
              <a:latin typeface="+mj-lt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7114" y="3352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Sharpening the student focus!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4674" y="894980"/>
            <a:ext cx="453447" cy="425544"/>
            <a:chOff x="4126717" y="3074844"/>
            <a:chExt cx="453447" cy="425544"/>
          </a:xfrm>
          <a:solidFill>
            <a:srgbClr val="03415D"/>
          </a:solidFill>
        </p:grpSpPr>
        <p:grpSp>
          <p:nvGrpSpPr>
            <p:cNvPr id="6" name="Shape 564"/>
            <p:cNvGrpSpPr/>
            <p:nvPr/>
          </p:nvGrpSpPr>
          <p:grpSpPr>
            <a:xfrm>
              <a:off x="4298605" y="3213632"/>
              <a:ext cx="100953" cy="206137"/>
              <a:chOff x="4747025" y="2332025"/>
              <a:chExt cx="166850" cy="378750"/>
            </a:xfrm>
            <a:grpFill/>
          </p:grpSpPr>
          <p:sp>
            <p:nvSpPr>
              <p:cNvPr id="8" name="Shape 565"/>
              <p:cNvSpPr/>
              <p:nvPr/>
            </p:nvSpPr>
            <p:spPr>
              <a:xfrm>
                <a:off x="4747025" y="2427025"/>
                <a:ext cx="166850" cy="283750"/>
              </a:xfrm>
              <a:custGeom>
                <a:avLst/>
                <a:gdLst/>
                <a:ahLst/>
                <a:cxnLst/>
                <a:rect l="0" t="0" r="0" b="0"/>
                <a:pathLst>
                  <a:path w="6674" h="11350" fill="none" extrusionOk="0">
                    <a:moveTo>
                      <a:pt x="4019" y="0"/>
                    </a:moveTo>
                    <a:lnTo>
                      <a:pt x="4019" y="0"/>
                    </a:lnTo>
                    <a:lnTo>
                      <a:pt x="3873" y="73"/>
                    </a:lnTo>
                    <a:lnTo>
                      <a:pt x="3703" y="122"/>
                    </a:lnTo>
                    <a:lnTo>
                      <a:pt x="3508" y="171"/>
                    </a:lnTo>
                    <a:lnTo>
                      <a:pt x="3337" y="171"/>
                    </a:lnTo>
                    <a:lnTo>
                      <a:pt x="3337" y="171"/>
                    </a:lnTo>
                    <a:lnTo>
                      <a:pt x="3167" y="171"/>
                    </a:lnTo>
                    <a:lnTo>
                      <a:pt x="2996" y="146"/>
                    </a:lnTo>
                    <a:lnTo>
                      <a:pt x="2826" y="73"/>
                    </a:lnTo>
                    <a:lnTo>
                      <a:pt x="2655" y="24"/>
                    </a:lnTo>
                    <a:lnTo>
                      <a:pt x="2655" y="24"/>
                    </a:lnTo>
                    <a:lnTo>
                      <a:pt x="2412" y="24"/>
                    </a:lnTo>
                    <a:lnTo>
                      <a:pt x="2168" y="97"/>
                    </a:lnTo>
                    <a:lnTo>
                      <a:pt x="1949" y="171"/>
                    </a:lnTo>
                    <a:lnTo>
                      <a:pt x="1706" y="317"/>
                    </a:lnTo>
                    <a:lnTo>
                      <a:pt x="1486" y="487"/>
                    </a:lnTo>
                    <a:lnTo>
                      <a:pt x="1243" y="682"/>
                    </a:lnTo>
                    <a:lnTo>
                      <a:pt x="1048" y="926"/>
                    </a:lnTo>
                    <a:lnTo>
                      <a:pt x="853" y="1193"/>
                    </a:lnTo>
                    <a:lnTo>
                      <a:pt x="658" y="1510"/>
                    </a:lnTo>
                    <a:lnTo>
                      <a:pt x="512" y="1851"/>
                    </a:lnTo>
                    <a:lnTo>
                      <a:pt x="366" y="2216"/>
                    </a:lnTo>
                    <a:lnTo>
                      <a:pt x="244" y="2630"/>
                    </a:lnTo>
                    <a:lnTo>
                      <a:pt x="123" y="3093"/>
                    </a:lnTo>
                    <a:lnTo>
                      <a:pt x="49" y="3580"/>
                    </a:lnTo>
                    <a:lnTo>
                      <a:pt x="1" y="4092"/>
                    </a:lnTo>
                    <a:lnTo>
                      <a:pt x="1" y="4652"/>
                    </a:lnTo>
                    <a:lnTo>
                      <a:pt x="1" y="4652"/>
                    </a:lnTo>
                    <a:lnTo>
                      <a:pt x="1" y="4774"/>
                    </a:lnTo>
                    <a:lnTo>
                      <a:pt x="25" y="4895"/>
                    </a:lnTo>
                    <a:lnTo>
                      <a:pt x="74" y="4993"/>
                    </a:lnTo>
                    <a:lnTo>
                      <a:pt x="147" y="5090"/>
                    </a:lnTo>
                    <a:lnTo>
                      <a:pt x="220" y="5163"/>
                    </a:lnTo>
                    <a:lnTo>
                      <a:pt x="317" y="5236"/>
                    </a:lnTo>
                    <a:lnTo>
                      <a:pt x="415" y="5261"/>
                    </a:lnTo>
                    <a:lnTo>
                      <a:pt x="537" y="5285"/>
                    </a:lnTo>
                    <a:lnTo>
                      <a:pt x="537" y="5285"/>
                    </a:lnTo>
                    <a:lnTo>
                      <a:pt x="658" y="5261"/>
                    </a:lnTo>
                    <a:lnTo>
                      <a:pt x="756" y="5236"/>
                    </a:lnTo>
                    <a:lnTo>
                      <a:pt x="853" y="5163"/>
                    </a:lnTo>
                    <a:lnTo>
                      <a:pt x="926" y="5090"/>
                    </a:lnTo>
                    <a:lnTo>
                      <a:pt x="999" y="4993"/>
                    </a:lnTo>
                    <a:lnTo>
                      <a:pt x="1024" y="4895"/>
                    </a:lnTo>
                    <a:lnTo>
                      <a:pt x="1048" y="4774"/>
                    </a:lnTo>
                    <a:lnTo>
                      <a:pt x="1072" y="4652"/>
                    </a:lnTo>
                    <a:lnTo>
                      <a:pt x="1072" y="4652"/>
                    </a:lnTo>
                    <a:lnTo>
                      <a:pt x="1097" y="4189"/>
                    </a:lnTo>
                    <a:lnTo>
                      <a:pt x="1145" y="3726"/>
                    </a:lnTo>
                    <a:lnTo>
                      <a:pt x="1218" y="3312"/>
                    </a:lnTo>
                    <a:lnTo>
                      <a:pt x="1316" y="2923"/>
                    </a:lnTo>
                    <a:lnTo>
                      <a:pt x="1438" y="2582"/>
                    </a:lnTo>
                    <a:lnTo>
                      <a:pt x="1535" y="2338"/>
                    </a:lnTo>
                    <a:lnTo>
                      <a:pt x="1633" y="2168"/>
                    </a:lnTo>
                    <a:lnTo>
                      <a:pt x="1681" y="2143"/>
                    </a:lnTo>
                    <a:lnTo>
                      <a:pt x="1706" y="2143"/>
                    </a:lnTo>
                    <a:lnTo>
                      <a:pt x="1706" y="2143"/>
                    </a:lnTo>
                    <a:lnTo>
                      <a:pt x="1730" y="2241"/>
                    </a:lnTo>
                    <a:lnTo>
                      <a:pt x="1730" y="2509"/>
                    </a:lnTo>
                    <a:lnTo>
                      <a:pt x="1681" y="3483"/>
                    </a:lnTo>
                    <a:lnTo>
                      <a:pt x="1608" y="4822"/>
                    </a:lnTo>
                    <a:lnTo>
                      <a:pt x="1486" y="6357"/>
                    </a:lnTo>
                    <a:lnTo>
                      <a:pt x="1243" y="9231"/>
                    </a:lnTo>
                    <a:lnTo>
                      <a:pt x="1145" y="10521"/>
                    </a:lnTo>
                    <a:lnTo>
                      <a:pt x="1145" y="10521"/>
                    </a:lnTo>
                    <a:lnTo>
                      <a:pt x="1145" y="10668"/>
                    </a:lnTo>
                    <a:lnTo>
                      <a:pt x="1145" y="10814"/>
                    </a:lnTo>
                    <a:lnTo>
                      <a:pt x="1194" y="10935"/>
                    </a:lnTo>
                    <a:lnTo>
                      <a:pt x="1267" y="11057"/>
                    </a:lnTo>
                    <a:lnTo>
                      <a:pt x="1340" y="11155"/>
                    </a:lnTo>
                    <a:lnTo>
                      <a:pt x="1462" y="11252"/>
                    </a:lnTo>
                    <a:lnTo>
                      <a:pt x="1584" y="11325"/>
                    </a:lnTo>
                    <a:lnTo>
                      <a:pt x="1706" y="11349"/>
                    </a:lnTo>
                    <a:lnTo>
                      <a:pt x="1706" y="11349"/>
                    </a:lnTo>
                    <a:lnTo>
                      <a:pt x="1827" y="11349"/>
                    </a:lnTo>
                    <a:lnTo>
                      <a:pt x="1827" y="11349"/>
                    </a:lnTo>
                    <a:lnTo>
                      <a:pt x="1949" y="11349"/>
                    </a:lnTo>
                    <a:lnTo>
                      <a:pt x="2071" y="11325"/>
                    </a:lnTo>
                    <a:lnTo>
                      <a:pt x="2168" y="11252"/>
                    </a:lnTo>
                    <a:lnTo>
                      <a:pt x="2266" y="11179"/>
                    </a:lnTo>
                    <a:lnTo>
                      <a:pt x="2339" y="11106"/>
                    </a:lnTo>
                    <a:lnTo>
                      <a:pt x="2412" y="11008"/>
                    </a:lnTo>
                    <a:lnTo>
                      <a:pt x="2461" y="10887"/>
                    </a:lnTo>
                    <a:lnTo>
                      <a:pt x="2509" y="10765"/>
                    </a:lnTo>
                    <a:lnTo>
                      <a:pt x="3045" y="7014"/>
                    </a:lnTo>
                    <a:lnTo>
                      <a:pt x="3045" y="7014"/>
                    </a:lnTo>
                    <a:lnTo>
                      <a:pt x="3045" y="6966"/>
                    </a:lnTo>
                    <a:lnTo>
                      <a:pt x="3094" y="6868"/>
                    </a:lnTo>
                    <a:lnTo>
                      <a:pt x="3143" y="6819"/>
                    </a:lnTo>
                    <a:lnTo>
                      <a:pt x="3191" y="6771"/>
                    </a:lnTo>
                    <a:lnTo>
                      <a:pt x="3264" y="6746"/>
                    </a:lnTo>
                    <a:lnTo>
                      <a:pt x="3337" y="6722"/>
                    </a:lnTo>
                    <a:lnTo>
                      <a:pt x="3337" y="6722"/>
                    </a:lnTo>
                    <a:lnTo>
                      <a:pt x="3410" y="6746"/>
                    </a:lnTo>
                    <a:lnTo>
                      <a:pt x="3484" y="6771"/>
                    </a:lnTo>
                    <a:lnTo>
                      <a:pt x="3532" y="6819"/>
                    </a:lnTo>
                    <a:lnTo>
                      <a:pt x="3581" y="6868"/>
                    </a:lnTo>
                    <a:lnTo>
                      <a:pt x="3630" y="6966"/>
                    </a:lnTo>
                    <a:lnTo>
                      <a:pt x="3630" y="7014"/>
                    </a:lnTo>
                    <a:lnTo>
                      <a:pt x="4165" y="10765"/>
                    </a:lnTo>
                    <a:lnTo>
                      <a:pt x="4165" y="10765"/>
                    </a:lnTo>
                    <a:lnTo>
                      <a:pt x="4214" y="10887"/>
                    </a:lnTo>
                    <a:lnTo>
                      <a:pt x="4263" y="11008"/>
                    </a:lnTo>
                    <a:lnTo>
                      <a:pt x="4336" y="11106"/>
                    </a:lnTo>
                    <a:lnTo>
                      <a:pt x="4409" y="11179"/>
                    </a:lnTo>
                    <a:lnTo>
                      <a:pt x="4506" y="11252"/>
                    </a:lnTo>
                    <a:lnTo>
                      <a:pt x="4604" y="11325"/>
                    </a:lnTo>
                    <a:lnTo>
                      <a:pt x="4726" y="11349"/>
                    </a:lnTo>
                    <a:lnTo>
                      <a:pt x="4847" y="11349"/>
                    </a:lnTo>
                    <a:lnTo>
                      <a:pt x="4847" y="11349"/>
                    </a:lnTo>
                    <a:lnTo>
                      <a:pt x="4969" y="11349"/>
                    </a:lnTo>
                    <a:lnTo>
                      <a:pt x="4969" y="11349"/>
                    </a:lnTo>
                    <a:lnTo>
                      <a:pt x="5091" y="11325"/>
                    </a:lnTo>
                    <a:lnTo>
                      <a:pt x="5213" y="11252"/>
                    </a:lnTo>
                    <a:lnTo>
                      <a:pt x="5334" y="11155"/>
                    </a:lnTo>
                    <a:lnTo>
                      <a:pt x="5408" y="11057"/>
                    </a:lnTo>
                    <a:lnTo>
                      <a:pt x="5481" y="10935"/>
                    </a:lnTo>
                    <a:lnTo>
                      <a:pt x="5529" y="10814"/>
                    </a:lnTo>
                    <a:lnTo>
                      <a:pt x="5529" y="10668"/>
                    </a:lnTo>
                    <a:lnTo>
                      <a:pt x="5529" y="10521"/>
                    </a:lnTo>
                    <a:lnTo>
                      <a:pt x="5529" y="10521"/>
                    </a:lnTo>
                    <a:lnTo>
                      <a:pt x="5188" y="6381"/>
                    </a:lnTo>
                    <a:lnTo>
                      <a:pt x="4994" y="3507"/>
                    </a:lnTo>
                    <a:lnTo>
                      <a:pt x="4945" y="2533"/>
                    </a:lnTo>
                    <a:lnTo>
                      <a:pt x="4945" y="2241"/>
                    </a:lnTo>
                    <a:lnTo>
                      <a:pt x="4969" y="2143"/>
                    </a:lnTo>
                    <a:lnTo>
                      <a:pt x="4969" y="2143"/>
                    </a:lnTo>
                    <a:lnTo>
                      <a:pt x="4994" y="2143"/>
                    </a:lnTo>
                    <a:lnTo>
                      <a:pt x="5042" y="2168"/>
                    </a:lnTo>
                    <a:lnTo>
                      <a:pt x="5140" y="2314"/>
                    </a:lnTo>
                    <a:lnTo>
                      <a:pt x="5237" y="2557"/>
                    </a:lnTo>
                    <a:lnTo>
                      <a:pt x="5334" y="2898"/>
                    </a:lnTo>
                    <a:lnTo>
                      <a:pt x="5432" y="3288"/>
                    </a:lnTo>
                    <a:lnTo>
                      <a:pt x="5529" y="3726"/>
                    </a:lnTo>
                    <a:lnTo>
                      <a:pt x="5578" y="4189"/>
                    </a:lnTo>
                    <a:lnTo>
                      <a:pt x="5602" y="4652"/>
                    </a:lnTo>
                    <a:lnTo>
                      <a:pt x="5602" y="4652"/>
                    </a:lnTo>
                    <a:lnTo>
                      <a:pt x="5627" y="4774"/>
                    </a:lnTo>
                    <a:lnTo>
                      <a:pt x="5651" y="4895"/>
                    </a:lnTo>
                    <a:lnTo>
                      <a:pt x="5675" y="4993"/>
                    </a:lnTo>
                    <a:lnTo>
                      <a:pt x="5749" y="5090"/>
                    </a:lnTo>
                    <a:lnTo>
                      <a:pt x="5822" y="5163"/>
                    </a:lnTo>
                    <a:lnTo>
                      <a:pt x="5919" y="5236"/>
                    </a:lnTo>
                    <a:lnTo>
                      <a:pt x="6016" y="5261"/>
                    </a:lnTo>
                    <a:lnTo>
                      <a:pt x="6138" y="5285"/>
                    </a:lnTo>
                    <a:lnTo>
                      <a:pt x="6138" y="5285"/>
                    </a:lnTo>
                    <a:lnTo>
                      <a:pt x="6260" y="5261"/>
                    </a:lnTo>
                    <a:lnTo>
                      <a:pt x="6357" y="5236"/>
                    </a:lnTo>
                    <a:lnTo>
                      <a:pt x="6455" y="5163"/>
                    </a:lnTo>
                    <a:lnTo>
                      <a:pt x="6528" y="5090"/>
                    </a:lnTo>
                    <a:lnTo>
                      <a:pt x="6601" y="4993"/>
                    </a:lnTo>
                    <a:lnTo>
                      <a:pt x="6650" y="4895"/>
                    </a:lnTo>
                    <a:lnTo>
                      <a:pt x="6674" y="4774"/>
                    </a:lnTo>
                    <a:lnTo>
                      <a:pt x="6674" y="4652"/>
                    </a:lnTo>
                    <a:lnTo>
                      <a:pt x="6674" y="4652"/>
                    </a:lnTo>
                    <a:lnTo>
                      <a:pt x="6674" y="4092"/>
                    </a:lnTo>
                    <a:lnTo>
                      <a:pt x="6625" y="3556"/>
                    </a:lnTo>
                    <a:lnTo>
                      <a:pt x="6552" y="3069"/>
                    </a:lnTo>
                    <a:lnTo>
                      <a:pt x="6455" y="2630"/>
                    </a:lnTo>
                    <a:lnTo>
                      <a:pt x="6357" y="2216"/>
                    </a:lnTo>
                    <a:lnTo>
                      <a:pt x="6211" y="1827"/>
                    </a:lnTo>
                    <a:lnTo>
                      <a:pt x="6065" y="1486"/>
                    </a:lnTo>
                    <a:lnTo>
                      <a:pt x="5895" y="1169"/>
                    </a:lnTo>
                    <a:lnTo>
                      <a:pt x="5700" y="901"/>
                    </a:lnTo>
                    <a:lnTo>
                      <a:pt x="5505" y="658"/>
                    </a:lnTo>
                    <a:lnTo>
                      <a:pt x="5286" y="463"/>
                    </a:lnTo>
                    <a:lnTo>
                      <a:pt x="5042" y="292"/>
                    </a:lnTo>
                    <a:lnTo>
                      <a:pt x="4799" y="171"/>
                    </a:lnTo>
                    <a:lnTo>
                      <a:pt x="4555" y="73"/>
                    </a:lnTo>
                    <a:lnTo>
                      <a:pt x="4287" y="24"/>
                    </a:lnTo>
                    <a:lnTo>
                      <a:pt x="4019" y="0"/>
                    </a:lnTo>
                    <a:lnTo>
                      <a:pt x="4019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03415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566"/>
              <p:cNvSpPr/>
              <p:nvPr/>
            </p:nvSpPr>
            <p:spPr>
              <a:xfrm>
                <a:off x="4792100" y="2332025"/>
                <a:ext cx="76725" cy="84050"/>
              </a:xfrm>
              <a:custGeom>
                <a:avLst/>
                <a:gdLst/>
                <a:ahLst/>
                <a:cxnLst/>
                <a:rect l="0" t="0" r="0" b="0"/>
                <a:pathLst>
                  <a:path w="3069" h="3362" fill="none" extrusionOk="0">
                    <a:moveTo>
                      <a:pt x="0" y="1511"/>
                    </a:moveTo>
                    <a:lnTo>
                      <a:pt x="0" y="1511"/>
                    </a:lnTo>
                    <a:lnTo>
                      <a:pt x="24" y="1340"/>
                    </a:lnTo>
                    <a:lnTo>
                      <a:pt x="49" y="1170"/>
                    </a:lnTo>
                    <a:lnTo>
                      <a:pt x="73" y="1024"/>
                    </a:lnTo>
                    <a:lnTo>
                      <a:pt x="122" y="877"/>
                    </a:lnTo>
                    <a:lnTo>
                      <a:pt x="195" y="756"/>
                    </a:lnTo>
                    <a:lnTo>
                      <a:pt x="268" y="634"/>
                    </a:lnTo>
                    <a:lnTo>
                      <a:pt x="365" y="512"/>
                    </a:lnTo>
                    <a:lnTo>
                      <a:pt x="463" y="415"/>
                    </a:lnTo>
                    <a:lnTo>
                      <a:pt x="682" y="220"/>
                    </a:lnTo>
                    <a:lnTo>
                      <a:pt x="950" y="98"/>
                    </a:lnTo>
                    <a:lnTo>
                      <a:pt x="1218" y="25"/>
                    </a:lnTo>
                    <a:lnTo>
                      <a:pt x="1534" y="1"/>
                    </a:lnTo>
                    <a:lnTo>
                      <a:pt x="1534" y="1"/>
                    </a:lnTo>
                    <a:lnTo>
                      <a:pt x="1851" y="25"/>
                    </a:lnTo>
                    <a:lnTo>
                      <a:pt x="2119" y="98"/>
                    </a:lnTo>
                    <a:lnTo>
                      <a:pt x="2387" y="220"/>
                    </a:lnTo>
                    <a:lnTo>
                      <a:pt x="2606" y="415"/>
                    </a:lnTo>
                    <a:lnTo>
                      <a:pt x="2703" y="512"/>
                    </a:lnTo>
                    <a:lnTo>
                      <a:pt x="2801" y="634"/>
                    </a:lnTo>
                    <a:lnTo>
                      <a:pt x="2874" y="756"/>
                    </a:lnTo>
                    <a:lnTo>
                      <a:pt x="2947" y="877"/>
                    </a:lnTo>
                    <a:lnTo>
                      <a:pt x="2996" y="1024"/>
                    </a:lnTo>
                    <a:lnTo>
                      <a:pt x="3020" y="1170"/>
                    </a:lnTo>
                    <a:lnTo>
                      <a:pt x="3044" y="1340"/>
                    </a:lnTo>
                    <a:lnTo>
                      <a:pt x="3069" y="1511"/>
                    </a:lnTo>
                    <a:lnTo>
                      <a:pt x="3069" y="1511"/>
                    </a:lnTo>
                    <a:lnTo>
                      <a:pt x="3044" y="1681"/>
                    </a:lnTo>
                    <a:lnTo>
                      <a:pt x="3020" y="1852"/>
                    </a:lnTo>
                    <a:lnTo>
                      <a:pt x="2947" y="2193"/>
                    </a:lnTo>
                    <a:lnTo>
                      <a:pt x="2801" y="2509"/>
                    </a:lnTo>
                    <a:lnTo>
                      <a:pt x="2606" y="2777"/>
                    </a:lnTo>
                    <a:lnTo>
                      <a:pt x="2509" y="2899"/>
                    </a:lnTo>
                    <a:lnTo>
                      <a:pt x="2387" y="3021"/>
                    </a:lnTo>
                    <a:lnTo>
                      <a:pt x="2265" y="3118"/>
                    </a:lnTo>
                    <a:lnTo>
                      <a:pt x="2119" y="3191"/>
                    </a:lnTo>
                    <a:lnTo>
                      <a:pt x="1997" y="3264"/>
                    </a:lnTo>
                    <a:lnTo>
                      <a:pt x="1851" y="3313"/>
                    </a:lnTo>
                    <a:lnTo>
                      <a:pt x="1681" y="3337"/>
                    </a:lnTo>
                    <a:lnTo>
                      <a:pt x="1534" y="3362"/>
                    </a:lnTo>
                    <a:lnTo>
                      <a:pt x="1534" y="3362"/>
                    </a:lnTo>
                    <a:lnTo>
                      <a:pt x="1388" y="3337"/>
                    </a:lnTo>
                    <a:lnTo>
                      <a:pt x="1218" y="3313"/>
                    </a:lnTo>
                    <a:lnTo>
                      <a:pt x="1072" y="3264"/>
                    </a:lnTo>
                    <a:lnTo>
                      <a:pt x="950" y="3191"/>
                    </a:lnTo>
                    <a:lnTo>
                      <a:pt x="804" y="3118"/>
                    </a:lnTo>
                    <a:lnTo>
                      <a:pt x="682" y="3021"/>
                    </a:lnTo>
                    <a:lnTo>
                      <a:pt x="560" y="2899"/>
                    </a:lnTo>
                    <a:lnTo>
                      <a:pt x="463" y="2777"/>
                    </a:lnTo>
                    <a:lnTo>
                      <a:pt x="268" y="2509"/>
                    </a:lnTo>
                    <a:lnTo>
                      <a:pt x="122" y="2193"/>
                    </a:lnTo>
                    <a:lnTo>
                      <a:pt x="49" y="1852"/>
                    </a:lnTo>
                    <a:lnTo>
                      <a:pt x="24" y="1681"/>
                    </a:lnTo>
                    <a:lnTo>
                      <a:pt x="0" y="1511"/>
                    </a:lnTo>
                    <a:lnTo>
                      <a:pt x="0" y="151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03415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7" name="Shape 479"/>
            <p:cNvSpPr/>
            <p:nvPr/>
          </p:nvSpPr>
          <p:spPr>
            <a:xfrm>
              <a:off x="4126717" y="3074844"/>
              <a:ext cx="453447" cy="425544"/>
            </a:xfrm>
            <a:custGeom>
              <a:avLst/>
              <a:gdLst/>
              <a:ahLst/>
              <a:cxnLst/>
              <a:rect l="0" t="0" r="0" b="0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solidFill>
              <a:srgbClr val="03415D"/>
            </a:solidFill>
            <a:ln w="9525" cap="rnd" cmpd="sng">
              <a:solidFill>
                <a:srgbClr val="03415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Big 3 Strategies</a:t>
            </a:r>
            <a:endParaRPr lang="en-US" sz="28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up Student Engagement in Their Learning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Integration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 example)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Choral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Tracking Mastery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do they fit in a lesson design?</a:t>
            </a:r>
          </a:p>
          <a:p>
            <a:pPr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460" y="770448"/>
            <a:ext cx="453447" cy="425544"/>
            <a:chOff x="4126717" y="3074844"/>
            <a:chExt cx="453447" cy="425544"/>
          </a:xfrm>
        </p:grpSpPr>
        <p:grpSp>
          <p:nvGrpSpPr>
            <p:cNvPr id="13" name="Shape 564"/>
            <p:cNvGrpSpPr/>
            <p:nvPr/>
          </p:nvGrpSpPr>
          <p:grpSpPr>
            <a:xfrm>
              <a:off x="4298605" y="3213632"/>
              <a:ext cx="100953" cy="206137"/>
              <a:chOff x="4747025" y="2332025"/>
              <a:chExt cx="166850" cy="378750"/>
            </a:xfrm>
          </p:grpSpPr>
          <p:sp>
            <p:nvSpPr>
              <p:cNvPr id="15" name="Shape 565"/>
              <p:cNvSpPr/>
              <p:nvPr/>
            </p:nvSpPr>
            <p:spPr>
              <a:xfrm>
                <a:off x="4747025" y="2427025"/>
                <a:ext cx="166850" cy="283750"/>
              </a:xfrm>
              <a:custGeom>
                <a:avLst/>
                <a:gdLst/>
                <a:ahLst/>
                <a:cxnLst/>
                <a:rect l="0" t="0" r="0" b="0"/>
                <a:pathLst>
                  <a:path w="6674" h="11350" fill="none" extrusionOk="0">
                    <a:moveTo>
                      <a:pt x="4019" y="0"/>
                    </a:moveTo>
                    <a:lnTo>
                      <a:pt x="4019" y="0"/>
                    </a:lnTo>
                    <a:lnTo>
                      <a:pt x="3873" y="73"/>
                    </a:lnTo>
                    <a:lnTo>
                      <a:pt x="3703" y="122"/>
                    </a:lnTo>
                    <a:lnTo>
                      <a:pt x="3508" y="171"/>
                    </a:lnTo>
                    <a:lnTo>
                      <a:pt x="3337" y="171"/>
                    </a:lnTo>
                    <a:lnTo>
                      <a:pt x="3337" y="171"/>
                    </a:lnTo>
                    <a:lnTo>
                      <a:pt x="3167" y="171"/>
                    </a:lnTo>
                    <a:lnTo>
                      <a:pt x="2996" y="146"/>
                    </a:lnTo>
                    <a:lnTo>
                      <a:pt x="2826" y="73"/>
                    </a:lnTo>
                    <a:lnTo>
                      <a:pt x="2655" y="24"/>
                    </a:lnTo>
                    <a:lnTo>
                      <a:pt x="2655" y="24"/>
                    </a:lnTo>
                    <a:lnTo>
                      <a:pt x="2412" y="24"/>
                    </a:lnTo>
                    <a:lnTo>
                      <a:pt x="2168" y="97"/>
                    </a:lnTo>
                    <a:lnTo>
                      <a:pt x="1949" y="171"/>
                    </a:lnTo>
                    <a:lnTo>
                      <a:pt x="1706" y="317"/>
                    </a:lnTo>
                    <a:lnTo>
                      <a:pt x="1486" y="487"/>
                    </a:lnTo>
                    <a:lnTo>
                      <a:pt x="1243" y="682"/>
                    </a:lnTo>
                    <a:lnTo>
                      <a:pt x="1048" y="926"/>
                    </a:lnTo>
                    <a:lnTo>
                      <a:pt x="853" y="1193"/>
                    </a:lnTo>
                    <a:lnTo>
                      <a:pt x="658" y="1510"/>
                    </a:lnTo>
                    <a:lnTo>
                      <a:pt x="512" y="1851"/>
                    </a:lnTo>
                    <a:lnTo>
                      <a:pt x="366" y="2216"/>
                    </a:lnTo>
                    <a:lnTo>
                      <a:pt x="244" y="2630"/>
                    </a:lnTo>
                    <a:lnTo>
                      <a:pt x="123" y="3093"/>
                    </a:lnTo>
                    <a:lnTo>
                      <a:pt x="49" y="3580"/>
                    </a:lnTo>
                    <a:lnTo>
                      <a:pt x="1" y="4092"/>
                    </a:lnTo>
                    <a:lnTo>
                      <a:pt x="1" y="4652"/>
                    </a:lnTo>
                    <a:lnTo>
                      <a:pt x="1" y="4652"/>
                    </a:lnTo>
                    <a:lnTo>
                      <a:pt x="1" y="4774"/>
                    </a:lnTo>
                    <a:lnTo>
                      <a:pt x="25" y="4895"/>
                    </a:lnTo>
                    <a:lnTo>
                      <a:pt x="74" y="4993"/>
                    </a:lnTo>
                    <a:lnTo>
                      <a:pt x="147" y="5090"/>
                    </a:lnTo>
                    <a:lnTo>
                      <a:pt x="220" y="5163"/>
                    </a:lnTo>
                    <a:lnTo>
                      <a:pt x="317" y="5236"/>
                    </a:lnTo>
                    <a:lnTo>
                      <a:pt x="415" y="5261"/>
                    </a:lnTo>
                    <a:lnTo>
                      <a:pt x="537" y="5285"/>
                    </a:lnTo>
                    <a:lnTo>
                      <a:pt x="537" y="5285"/>
                    </a:lnTo>
                    <a:lnTo>
                      <a:pt x="658" y="5261"/>
                    </a:lnTo>
                    <a:lnTo>
                      <a:pt x="756" y="5236"/>
                    </a:lnTo>
                    <a:lnTo>
                      <a:pt x="853" y="5163"/>
                    </a:lnTo>
                    <a:lnTo>
                      <a:pt x="926" y="5090"/>
                    </a:lnTo>
                    <a:lnTo>
                      <a:pt x="999" y="4993"/>
                    </a:lnTo>
                    <a:lnTo>
                      <a:pt x="1024" y="4895"/>
                    </a:lnTo>
                    <a:lnTo>
                      <a:pt x="1048" y="4774"/>
                    </a:lnTo>
                    <a:lnTo>
                      <a:pt x="1072" y="4652"/>
                    </a:lnTo>
                    <a:lnTo>
                      <a:pt x="1072" y="4652"/>
                    </a:lnTo>
                    <a:lnTo>
                      <a:pt x="1097" y="4189"/>
                    </a:lnTo>
                    <a:lnTo>
                      <a:pt x="1145" y="3726"/>
                    </a:lnTo>
                    <a:lnTo>
                      <a:pt x="1218" y="3312"/>
                    </a:lnTo>
                    <a:lnTo>
                      <a:pt x="1316" y="2923"/>
                    </a:lnTo>
                    <a:lnTo>
                      <a:pt x="1438" y="2582"/>
                    </a:lnTo>
                    <a:lnTo>
                      <a:pt x="1535" y="2338"/>
                    </a:lnTo>
                    <a:lnTo>
                      <a:pt x="1633" y="2168"/>
                    </a:lnTo>
                    <a:lnTo>
                      <a:pt x="1681" y="2143"/>
                    </a:lnTo>
                    <a:lnTo>
                      <a:pt x="1706" y="2143"/>
                    </a:lnTo>
                    <a:lnTo>
                      <a:pt x="1706" y="2143"/>
                    </a:lnTo>
                    <a:lnTo>
                      <a:pt x="1730" y="2241"/>
                    </a:lnTo>
                    <a:lnTo>
                      <a:pt x="1730" y="2509"/>
                    </a:lnTo>
                    <a:lnTo>
                      <a:pt x="1681" y="3483"/>
                    </a:lnTo>
                    <a:lnTo>
                      <a:pt x="1608" y="4822"/>
                    </a:lnTo>
                    <a:lnTo>
                      <a:pt x="1486" y="6357"/>
                    </a:lnTo>
                    <a:lnTo>
                      <a:pt x="1243" y="9231"/>
                    </a:lnTo>
                    <a:lnTo>
                      <a:pt x="1145" y="10521"/>
                    </a:lnTo>
                    <a:lnTo>
                      <a:pt x="1145" y="10521"/>
                    </a:lnTo>
                    <a:lnTo>
                      <a:pt x="1145" y="10668"/>
                    </a:lnTo>
                    <a:lnTo>
                      <a:pt x="1145" y="10814"/>
                    </a:lnTo>
                    <a:lnTo>
                      <a:pt x="1194" y="10935"/>
                    </a:lnTo>
                    <a:lnTo>
                      <a:pt x="1267" y="11057"/>
                    </a:lnTo>
                    <a:lnTo>
                      <a:pt x="1340" y="11155"/>
                    </a:lnTo>
                    <a:lnTo>
                      <a:pt x="1462" y="11252"/>
                    </a:lnTo>
                    <a:lnTo>
                      <a:pt x="1584" y="11325"/>
                    </a:lnTo>
                    <a:lnTo>
                      <a:pt x="1706" y="11349"/>
                    </a:lnTo>
                    <a:lnTo>
                      <a:pt x="1706" y="11349"/>
                    </a:lnTo>
                    <a:lnTo>
                      <a:pt x="1827" y="11349"/>
                    </a:lnTo>
                    <a:lnTo>
                      <a:pt x="1827" y="11349"/>
                    </a:lnTo>
                    <a:lnTo>
                      <a:pt x="1949" y="11349"/>
                    </a:lnTo>
                    <a:lnTo>
                      <a:pt x="2071" y="11325"/>
                    </a:lnTo>
                    <a:lnTo>
                      <a:pt x="2168" y="11252"/>
                    </a:lnTo>
                    <a:lnTo>
                      <a:pt x="2266" y="11179"/>
                    </a:lnTo>
                    <a:lnTo>
                      <a:pt x="2339" y="11106"/>
                    </a:lnTo>
                    <a:lnTo>
                      <a:pt x="2412" y="11008"/>
                    </a:lnTo>
                    <a:lnTo>
                      <a:pt x="2461" y="10887"/>
                    </a:lnTo>
                    <a:lnTo>
                      <a:pt x="2509" y="10765"/>
                    </a:lnTo>
                    <a:lnTo>
                      <a:pt x="3045" y="7014"/>
                    </a:lnTo>
                    <a:lnTo>
                      <a:pt x="3045" y="7014"/>
                    </a:lnTo>
                    <a:lnTo>
                      <a:pt x="3045" y="6966"/>
                    </a:lnTo>
                    <a:lnTo>
                      <a:pt x="3094" y="6868"/>
                    </a:lnTo>
                    <a:lnTo>
                      <a:pt x="3143" y="6819"/>
                    </a:lnTo>
                    <a:lnTo>
                      <a:pt x="3191" y="6771"/>
                    </a:lnTo>
                    <a:lnTo>
                      <a:pt x="3264" y="6746"/>
                    </a:lnTo>
                    <a:lnTo>
                      <a:pt x="3337" y="6722"/>
                    </a:lnTo>
                    <a:lnTo>
                      <a:pt x="3337" y="6722"/>
                    </a:lnTo>
                    <a:lnTo>
                      <a:pt x="3410" y="6746"/>
                    </a:lnTo>
                    <a:lnTo>
                      <a:pt x="3484" y="6771"/>
                    </a:lnTo>
                    <a:lnTo>
                      <a:pt x="3532" y="6819"/>
                    </a:lnTo>
                    <a:lnTo>
                      <a:pt x="3581" y="6868"/>
                    </a:lnTo>
                    <a:lnTo>
                      <a:pt x="3630" y="6966"/>
                    </a:lnTo>
                    <a:lnTo>
                      <a:pt x="3630" y="7014"/>
                    </a:lnTo>
                    <a:lnTo>
                      <a:pt x="4165" y="10765"/>
                    </a:lnTo>
                    <a:lnTo>
                      <a:pt x="4165" y="10765"/>
                    </a:lnTo>
                    <a:lnTo>
                      <a:pt x="4214" y="10887"/>
                    </a:lnTo>
                    <a:lnTo>
                      <a:pt x="4263" y="11008"/>
                    </a:lnTo>
                    <a:lnTo>
                      <a:pt x="4336" y="11106"/>
                    </a:lnTo>
                    <a:lnTo>
                      <a:pt x="4409" y="11179"/>
                    </a:lnTo>
                    <a:lnTo>
                      <a:pt x="4506" y="11252"/>
                    </a:lnTo>
                    <a:lnTo>
                      <a:pt x="4604" y="11325"/>
                    </a:lnTo>
                    <a:lnTo>
                      <a:pt x="4726" y="11349"/>
                    </a:lnTo>
                    <a:lnTo>
                      <a:pt x="4847" y="11349"/>
                    </a:lnTo>
                    <a:lnTo>
                      <a:pt x="4847" y="11349"/>
                    </a:lnTo>
                    <a:lnTo>
                      <a:pt x="4969" y="11349"/>
                    </a:lnTo>
                    <a:lnTo>
                      <a:pt x="4969" y="11349"/>
                    </a:lnTo>
                    <a:lnTo>
                      <a:pt x="5091" y="11325"/>
                    </a:lnTo>
                    <a:lnTo>
                      <a:pt x="5213" y="11252"/>
                    </a:lnTo>
                    <a:lnTo>
                      <a:pt x="5334" y="11155"/>
                    </a:lnTo>
                    <a:lnTo>
                      <a:pt x="5408" y="11057"/>
                    </a:lnTo>
                    <a:lnTo>
                      <a:pt x="5481" y="10935"/>
                    </a:lnTo>
                    <a:lnTo>
                      <a:pt x="5529" y="10814"/>
                    </a:lnTo>
                    <a:lnTo>
                      <a:pt x="5529" y="10668"/>
                    </a:lnTo>
                    <a:lnTo>
                      <a:pt x="5529" y="10521"/>
                    </a:lnTo>
                    <a:lnTo>
                      <a:pt x="5529" y="10521"/>
                    </a:lnTo>
                    <a:lnTo>
                      <a:pt x="5188" y="6381"/>
                    </a:lnTo>
                    <a:lnTo>
                      <a:pt x="4994" y="3507"/>
                    </a:lnTo>
                    <a:lnTo>
                      <a:pt x="4945" y="2533"/>
                    </a:lnTo>
                    <a:lnTo>
                      <a:pt x="4945" y="2241"/>
                    </a:lnTo>
                    <a:lnTo>
                      <a:pt x="4969" y="2143"/>
                    </a:lnTo>
                    <a:lnTo>
                      <a:pt x="4969" y="2143"/>
                    </a:lnTo>
                    <a:lnTo>
                      <a:pt x="4994" y="2143"/>
                    </a:lnTo>
                    <a:lnTo>
                      <a:pt x="5042" y="2168"/>
                    </a:lnTo>
                    <a:lnTo>
                      <a:pt x="5140" y="2314"/>
                    </a:lnTo>
                    <a:lnTo>
                      <a:pt x="5237" y="2557"/>
                    </a:lnTo>
                    <a:lnTo>
                      <a:pt x="5334" y="2898"/>
                    </a:lnTo>
                    <a:lnTo>
                      <a:pt x="5432" y="3288"/>
                    </a:lnTo>
                    <a:lnTo>
                      <a:pt x="5529" y="3726"/>
                    </a:lnTo>
                    <a:lnTo>
                      <a:pt x="5578" y="4189"/>
                    </a:lnTo>
                    <a:lnTo>
                      <a:pt x="5602" y="4652"/>
                    </a:lnTo>
                    <a:lnTo>
                      <a:pt x="5602" y="4652"/>
                    </a:lnTo>
                    <a:lnTo>
                      <a:pt x="5627" y="4774"/>
                    </a:lnTo>
                    <a:lnTo>
                      <a:pt x="5651" y="4895"/>
                    </a:lnTo>
                    <a:lnTo>
                      <a:pt x="5675" y="4993"/>
                    </a:lnTo>
                    <a:lnTo>
                      <a:pt x="5749" y="5090"/>
                    </a:lnTo>
                    <a:lnTo>
                      <a:pt x="5822" y="5163"/>
                    </a:lnTo>
                    <a:lnTo>
                      <a:pt x="5919" y="5236"/>
                    </a:lnTo>
                    <a:lnTo>
                      <a:pt x="6016" y="5261"/>
                    </a:lnTo>
                    <a:lnTo>
                      <a:pt x="6138" y="5285"/>
                    </a:lnTo>
                    <a:lnTo>
                      <a:pt x="6138" y="5285"/>
                    </a:lnTo>
                    <a:lnTo>
                      <a:pt x="6260" y="5261"/>
                    </a:lnTo>
                    <a:lnTo>
                      <a:pt x="6357" y="5236"/>
                    </a:lnTo>
                    <a:lnTo>
                      <a:pt x="6455" y="5163"/>
                    </a:lnTo>
                    <a:lnTo>
                      <a:pt x="6528" y="5090"/>
                    </a:lnTo>
                    <a:lnTo>
                      <a:pt x="6601" y="4993"/>
                    </a:lnTo>
                    <a:lnTo>
                      <a:pt x="6650" y="4895"/>
                    </a:lnTo>
                    <a:lnTo>
                      <a:pt x="6674" y="4774"/>
                    </a:lnTo>
                    <a:lnTo>
                      <a:pt x="6674" y="4652"/>
                    </a:lnTo>
                    <a:lnTo>
                      <a:pt x="6674" y="4652"/>
                    </a:lnTo>
                    <a:lnTo>
                      <a:pt x="6674" y="4092"/>
                    </a:lnTo>
                    <a:lnTo>
                      <a:pt x="6625" y="3556"/>
                    </a:lnTo>
                    <a:lnTo>
                      <a:pt x="6552" y="3069"/>
                    </a:lnTo>
                    <a:lnTo>
                      <a:pt x="6455" y="2630"/>
                    </a:lnTo>
                    <a:lnTo>
                      <a:pt x="6357" y="2216"/>
                    </a:lnTo>
                    <a:lnTo>
                      <a:pt x="6211" y="1827"/>
                    </a:lnTo>
                    <a:lnTo>
                      <a:pt x="6065" y="1486"/>
                    </a:lnTo>
                    <a:lnTo>
                      <a:pt x="5895" y="1169"/>
                    </a:lnTo>
                    <a:lnTo>
                      <a:pt x="5700" y="901"/>
                    </a:lnTo>
                    <a:lnTo>
                      <a:pt x="5505" y="658"/>
                    </a:lnTo>
                    <a:lnTo>
                      <a:pt x="5286" y="463"/>
                    </a:lnTo>
                    <a:lnTo>
                      <a:pt x="5042" y="292"/>
                    </a:lnTo>
                    <a:lnTo>
                      <a:pt x="4799" y="171"/>
                    </a:lnTo>
                    <a:lnTo>
                      <a:pt x="4555" y="73"/>
                    </a:lnTo>
                    <a:lnTo>
                      <a:pt x="4287" y="24"/>
                    </a:lnTo>
                    <a:lnTo>
                      <a:pt x="4019" y="0"/>
                    </a:lnTo>
                    <a:lnTo>
                      <a:pt x="4019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566"/>
              <p:cNvSpPr/>
              <p:nvPr/>
            </p:nvSpPr>
            <p:spPr>
              <a:xfrm>
                <a:off x="4792100" y="2332025"/>
                <a:ext cx="76725" cy="84050"/>
              </a:xfrm>
              <a:custGeom>
                <a:avLst/>
                <a:gdLst/>
                <a:ahLst/>
                <a:cxnLst/>
                <a:rect l="0" t="0" r="0" b="0"/>
                <a:pathLst>
                  <a:path w="3069" h="3362" fill="none" extrusionOk="0">
                    <a:moveTo>
                      <a:pt x="0" y="1511"/>
                    </a:moveTo>
                    <a:lnTo>
                      <a:pt x="0" y="1511"/>
                    </a:lnTo>
                    <a:lnTo>
                      <a:pt x="24" y="1340"/>
                    </a:lnTo>
                    <a:lnTo>
                      <a:pt x="49" y="1170"/>
                    </a:lnTo>
                    <a:lnTo>
                      <a:pt x="73" y="1024"/>
                    </a:lnTo>
                    <a:lnTo>
                      <a:pt x="122" y="877"/>
                    </a:lnTo>
                    <a:lnTo>
                      <a:pt x="195" y="756"/>
                    </a:lnTo>
                    <a:lnTo>
                      <a:pt x="268" y="634"/>
                    </a:lnTo>
                    <a:lnTo>
                      <a:pt x="365" y="512"/>
                    </a:lnTo>
                    <a:lnTo>
                      <a:pt x="463" y="415"/>
                    </a:lnTo>
                    <a:lnTo>
                      <a:pt x="682" y="220"/>
                    </a:lnTo>
                    <a:lnTo>
                      <a:pt x="950" y="98"/>
                    </a:lnTo>
                    <a:lnTo>
                      <a:pt x="1218" y="25"/>
                    </a:lnTo>
                    <a:lnTo>
                      <a:pt x="1534" y="1"/>
                    </a:lnTo>
                    <a:lnTo>
                      <a:pt x="1534" y="1"/>
                    </a:lnTo>
                    <a:lnTo>
                      <a:pt x="1851" y="25"/>
                    </a:lnTo>
                    <a:lnTo>
                      <a:pt x="2119" y="98"/>
                    </a:lnTo>
                    <a:lnTo>
                      <a:pt x="2387" y="220"/>
                    </a:lnTo>
                    <a:lnTo>
                      <a:pt x="2606" y="415"/>
                    </a:lnTo>
                    <a:lnTo>
                      <a:pt x="2703" y="512"/>
                    </a:lnTo>
                    <a:lnTo>
                      <a:pt x="2801" y="634"/>
                    </a:lnTo>
                    <a:lnTo>
                      <a:pt x="2874" y="756"/>
                    </a:lnTo>
                    <a:lnTo>
                      <a:pt x="2947" y="877"/>
                    </a:lnTo>
                    <a:lnTo>
                      <a:pt x="2996" y="1024"/>
                    </a:lnTo>
                    <a:lnTo>
                      <a:pt x="3020" y="1170"/>
                    </a:lnTo>
                    <a:lnTo>
                      <a:pt x="3044" y="1340"/>
                    </a:lnTo>
                    <a:lnTo>
                      <a:pt x="3069" y="1511"/>
                    </a:lnTo>
                    <a:lnTo>
                      <a:pt x="3069" y="1511"/>
                    </a:lnTo>
                    <a:lnTo>
                      <a:pt x="3044" y="1681"/>
                    </a:lnTo>
                    <a:lnTo>
                      <a:pt x="3020" y="1852"/>
                    </a:lnTo>
                    <a:lnTo>
                      <a:pt x="2947" y="2193"/>
                    </a:lnTo>
                    <a:lnTo>
                      <a:pt x="2801" y="2509"/>
                    </a:lnTo>
                    <a:lnTo>
                      <a:pt x="2606" y="2777"/>
                    </a:lnTo>
                    <a:lnTo>
                      <a:pt x="2509" y="2899"/>
                    </a:lnTo>
                    <a:lnTo>
                      <a:pt x="2387" y="3021"/>
                    </a:lnTo>
                    <a:lnTo>
                      <a:pt x="2265" y="3118"/>
                    </a:lnTo>
                    <a:lnTo>
                      <a:pt x="2119" y="3191"/>
                    </a:lnTo>
                    <a:lnTo>
                      <a:pt x="1997" y="3264"/>
                    </a:lnTo>
                    <a:lnTo>
                      <a:pt x="1851" y="3313"/>
                    </a:lnTo>
                    <a:lnTo>
                      <a:pt x="1681" y="3337"/>
                    </a:lnTo>
                    <a:lnTo>
                      <a:pt x="1534" y="3362"/>
                    </a:lnTo>
                    <a:lnTo>
                      <a:pt x="1534" y="3362"/>
                    </a:lnTo>
                    <a:lnTo>
                      <a:pt x="1388" y="3337"/>
                    </a:lnTo>
                    <a:lnTo>
                      <a:pt x="1218" y="3313"/>
                    </a:lnTo>
                    <a:lnTo>
                      <a:pt x="1072" y="3264"/>
                    </a:lnTo>
                    <a:lnTo>
                      <a:pt x="950" y="3191"/>
                    </a:lnTo>
                    <a:lnTo>
                      <a:pt x="804" y="3118"/>
                    </a:lnTo>
                    <a:lnTo>
                      <a:pt x="682" y="3021"/>
                    </a:lnTo>
                    <a:lnTo>
                      <a:pt x="560" y="2899"/>
                    </a:lnTo>
                    <a:lnTo>
                      <a:pt x="463" y="2777"/>
                    </a:lnTo>
                    <a:lnTo>
                      <a:pt x="268" y="2509"/>
                    </a:lnTo>
                    <a:lnTo>
                      <a:pt x="122" y="2193"/>
                    </a:lnTo>
                    <a:lnTo>
                      <a:pt x="49" y="1852"/>
                    </a:lnTo>
                    <a:lnTo>
                      <a:pt x="24" y="1681"/>
                    </a:lnTo>
                    <a:lnTo>
                      <a:pt x="0" y="1511"/>
                    </a:lnTo>
                    <a:lnTo>
                      <a:pt x="0" y="1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4" name="Shape 479"/>
            <p:cNvSpPr/>
            <p:nvPr/>
          </p:nvSpPr>
          <p:spPr>
            <a:xfrm>
              <a:off x="4126717" y="3074844"/>
              <a:ext cx="453447" cy="425544"/>
            </a:xfrm>
            <a:custGeom>
              <a:avLst/>
              <a:gdLst/>
              <a:ahLst/>
              <a:cxnLst/>
              <a:rect l="0" t="0" r="0" b="0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952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7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4294967295"/>
          </p:nvPr>
        </p:nvSpPr>
        <p:spPr>
          <a:xfrm>
            <a:off x="1053050" y="489800"/>
            <a:ext cx="3506099" cy="416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Learning Technology</a:t>
            </a:r>
            <a:endParaRPr lang="en" sz="4000" b="1" dirty="0">
              <a:solidFill>
                <a:srgbClr val="18637B"/>
              </a:solidFill>
              <a:latin typeface="+mj-lt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5" name="Shape 585"/>
          <p:cNvGrpSpPr/>
          <p:nvPr/>
        </p:nvGrpSpPr>
        <p:grpSpPr>
          <a:xfrm>
            <a:off x="3599872" y="2029820"/>
            <a:ext cx="329546" cy="312160"/>
            <a:chOff x="2583100" y="2973775"/>
            <a:chExt cx="461550" cy="437200"/>
          </a:xfrm>
        </p:grpSpPr>
        <p:sp>
          <p:nvSpPr>
            <p:cNvPr id="6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3415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3415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70193" y="81640"/>
            <a:ext cx="2367521" cy="4982275"/>
            <a:chOff x="5610220" y="623036"/>
            <a:chExt cx="1863608" cy="3921827"/>
          </a:xfrm>
        </p:grpSpPr>
        <p:sp>
          <p:nvSpPr>
            <p:cNvPr id="385" name="Shape 385"/>
            <p:cNvSpPr/>
            <p:nvPr/>
          </p:nvSpPr>
          <p:spPr>
            <a:xfrm>
              <a:off x="5610220" y="623036"/>
              <a:ext cx="1863608" cy="3921827"/>
            </a:xfrm>
            <a:custGeom>
              <a:avLst/>
              <a:gdLst/>
              <a:ahLst/>
              <a:cxnLst/>
              <a:rect l="0" t="0" r="0" b="0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114454"/>
            </a:solidFill>
            <a:ln w="19050" cap="flat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41951" y="1074554"/>
              <a:ext cx="1589700" cy="29798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Clear and relevant learning objectives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rates of active meaningful responding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Clear, contingent, immediate feedback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Instruction that adapts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Mastery or fluency criteria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Measurement and reports with actionable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Consideration of principals of UD</a:t>
              </a:r>
              <a:endPara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Kahoot!</a:t>
            </a:r>
            <a:endParaRPr lang="en" dirty="0">
              <a:latin typeface="+mj-lt"/>
            </a:endParaRPr>
          </a:p>
        </p:txBody>
      </p:sp>
      <p:grpSp>
        <p:nvGrpSpPr>
          <p:cNvPr id="10" name="Shape 585"/>
          <p:cNvGrpSpPr/>
          <p:nvPr/>
        </p:nvGrpSpPr>
        <p:grpSpPr>
          <a:xfrm>
            <a:off x="406155" y="888995"/>
            <a:ext cx="329546" cy="312160"/>
            <a:chOff x="2583100" y="2973775"/>
            <a:chExt cx="461550" cy="437200"/>
          </a:xfrm>
        </p:grpSpPr>
        <p:sp>
          <p:nvSpPr>
            <p:cNvPr id="11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1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3331029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Lesson topic:</a:t>
            </a:r>
          </a:p>
          <a:p>
            <a:r>
              <a:rPr lang="en-US" dirty="0" smtClean="0"/>
              <a:t>Grade level: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Choral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2242457"/>
            <a:ext cx="2917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strategy fit, and what do the teacher and students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587</Words>
  <Application>Microsoft Office PowerPoint</Application>
  <PresentationFormat>On-screen Show (16:9)</PresentationFormat>
  <Paragraphs>105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Wingdings</vt:lpstr>
      <vt:lpstr>Arial</vt:lpstr>
      <vt:lpstr>Roboto Slab</vt:lpstr>
      <vt:lpstr>Nixie One</vt:lpstr>
      <vt:lpstr>Calibri</vt:lpstr>
      <vt:lpstr>Warwick template</vt:lpstr>
      <vt:lpstr>Enhanced Lesson Design</vt:lpstr>
      <vt:lpstr>Enhanced Lesson Design</vt:lpstr>
      <vt:lpstr>PowerPoint Presentation</vt:lpstr>
      <vt:lpstr>Big 3 Strategies</vt:lpstr>
      <vt:lpstr>PowerPoint Presentation</vt:lpstr>
      <vt:lpstr>Kahoot!</vt:lpstr>
      <vt:lpstr>Back to Lesson Detail</vt:lpstr>
      <vt:lpstr>Choral Response</vt:lpstr>
      <vt:lpstr>Back to Lesson Detail</vt:lpstr>
      <vt:lpstr>Tracking Mastery</vt:lpstr>
      <vt:lpstr>Back to Lesson Detail</vt:lpstr>
      <vt:lpstr>Strategies to Build Personal Competencies</vt:lpstr>
      <vt:lpstr>Cognitive Competency Strategies</vt:lpstr>
      <vt:lpstr>Back to Lesson Detail</vt:lpstr>
      <vt:lpstr>              Metacognitive Competency Strategies</vt:lpstr>
      <vt:lpstr>Back to Lesson Detail</vt:lpstr>
      <vt:lpstr>PowerPoint Presentation</vt:lpstr>
      <vt:lpstr>Back to Lesson Detail</vt:lpstr>
      <vt:lpstr>Social/Emotional Competency Strategy</vt:lpstr>
      <vt:lpstr>Back to Lesson Detail</vt:lpstr>
      <vt:lpstr>Wrap-Up Discussion of Enhanced Lesson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Pam Sheley</dc:creator>
  <cp:lastModifiedBy>Sam Redding</cp:lastModifiedBy>
  <cp:revision>53</cp:revision>
  <dcterms:modified xsi:type="dcterms:W3CDTF">2016-11-02T20:02:20Z</dcterms:modified>
</cp:coreProperties>
</file>